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71" r:id="rId2"/>
    <p:sldId id="299" r:id="rId3"/>
    <p:sldId id="294" r:id="rId4"/>
    <p:sldId id="259" r:id="rId5"/>
    <p:sldId id="261" r:id="rId6"/>
    <p:sldId id="262" r:id="rId7"/>
    <p:sldId id="281" r:id="rId8"/>
    <p:sldId id="300" r:id="rId9"/>
    <p:sldId id="301" r:id="rId10"/>
    <p:sldId id="258" r:id="rId11"/>
    <p:sldId id="284" r:id="rId12"/>
    <p:sldId id="288" r:id="rId13"/>
    <p:sldId id="277" r:id="rId14"/>
    <p:sldId id="298" r:id="rId15"/>
    <p:sldId id="296" r:id="rId16"/>
    <p:sldId id="289" r:id="rId17"/>
    <p:sldId id="303" r:id="rId18"/>
    <p:sldId id="308" r:id="rId19"/>
    <p:sldId id="304" r:id="rId20"/>
    <p:sldId id="305" r:id="rId21"/>
    <p:sldId id="306" r:id="rId22"/>
    <p:sldId id="309" r:id="rId23"/>
    <p:sldId id="307" r:id="rId24"/>
    <p:sldId id="291" r:id="rId25"/>
    <p:sldId id="302" r:id="rId2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6" d="100"/>
          <a:sy n="106" d="100"/>
        </p:scale>
        <p:origin x="1052" y="7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omita\Documents\&#30740;&#31350;\01&#23398;&#20250;&#30330;&#34920;&#12289;&#22806;&#37096;&#30330;&#34920;\&#37327;&#30740;&#27231;&#27083;&#12288;&#33509;&#25163;&#30740;&#31350;&#20250;20170224\&#20104;&#24819;&#12488;&#12512;&#12477;&#12531;&#12473;&#12506;&#12463;&#12488;&#12523;.xls"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tomita\Documents\&#30740;&#31350;\33%20&#31282;&#22435;&#20808;&#29983;&#20849;&#21516;&#30740;&#31350;(PANTA)\PANTA&#23455;&#39443;2016&#24180;&#24230;\&#12414;&#12392;&#12417;\20170217\r=0mm\20170217-26_Y329-745_5mTorr_600Gauss.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file:///C:\Users\tomita\Documents\&#30740;&#31350;\34%20&#36000;&#12452;&#12458;&#12531;&#35336;&#28204;\&#20104;&#24819;&#12488;&#12512;&#12477;&#12531;&#12473;&#12506;&#12463;&#12488;&#1252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31056;&#22826;\Desktop\&#30740;&#31350;\&#35542;&#25991;&#29992;&#12487;&#12540;&#12479;\&#12462;&#12460;EUV\EUV&#35542;&#25991;\&#12524;&#12540;&#12470;&#12540;&#27874;&#244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25" b="0" i="0" u="none" strike="noStrike" baseline="0">
                <a:solidFill>
                  <a:srgbClr val="000000"/>
                </a:solidFill>
                <a:latin typeface="ＭＳ Ｐゴシック"/>
                <a:ea typeface="ＭＳ Ｐゴシック"/>
                <a:cs typeface="ＭＳ Ｐゴシック"/>
              </a:defRPr>
            </a:pPr>
            <a:r>
              <a:rPr lang="ja-JP" altLang="en-US" sz="1025" b="0" i="0" u="none" strike="noStrike" baseline="0">
                <a:solidFill>
                  <a:srgbClr val="000000"/>
                </a:solidFill>
                <a:latin typeface="ＭＳ Ｐゴシック"/>
                <a:ea typeface="ＭＳ Ｐゴシック"/>
              </a:rPr>
              <a:t>散乱角90度 λ=532nm</a:t>
            </a:r>
          </a:p>
        </c:rich>
      </c:tx>
      <c:layout>
        <c:manualLayout>
          <c:xMode val="edge"/>
          <c:yMode val="edge"/>
          <c:x val="0.39450034291468805"/>
          <c:y val="3.3592869419241375E-2"/>
        </c:manualLayout>
      </c:layout>
      <c:overlay val="0"/>
      <c:spPr>
        <a:noFill/>
        <a:ln w="25400">
          <a:noFill/>
        </a:ln>
      </c:spPr>
    </c:title>
    <c:autoTitleDeleted val="0"/>
    <c:plotArea>
      <c:layout>
        <c:manualLayout>
          <c:layoutTarget val="inner"/>
          <c:xMode val="edge"/>
          <c:yMode val="edge"/>
          <c:x val="0.10000306626958315"/>
          <c:y val="0.15116758277504899"/>
          <c:w val="0.83550508632073162"/>
          <c:h val="0.68736029090876971"/>
        </c:manualLayout>
      </c:layout>
      <c:scatterChart>
        <c:scatterStyle val="smoothMarker"/>
        <c:varyColors val="0"/>
        <c:ser>
          <c:idx val="1"/>
          <c:order val="0"/>
          <c:tx>
            <c:strRef>
              <c:f>散乱角90度!$H$2:$I$2</c:f>
              <c:strCache>
                <c:ptCount val="1"/>
                <c:pt idx="0">
                  <c:v>電子温度eV 2</c:v>
                </c:pt>
              </c:strCache>
            </c:strRef>
          </c:tx>
          <c:spPr>
            <a:ln w="12700">
              <a:solidFill>
                <a:schemeClr val="tx1"/>
              </a:solidFill>
              <a:prstDash val="solid"/>
            </a:ln>
          </c:spPr>
          <c:marker>
            <c:symbol val="none"/>
          </c:marker>
          <c:xVal>
            <c:numRef>
              <c:f>散乱角90度!$F$5:$F$150</c:f>
              <c:numCache>
                <c:formatCode>General</c:formatCode>
                <c:ptCount val="146"/>
                <c:pt idx="0">
                  <c:v>-7.3</c:v>
                </c:pt>
                <c:pt idx="1">
                  <c:v>-7.2</c:v>
                </c:pt>
                <c:pt idx="2">
                  <c:v>-7.1</c:v>
                </c:pt>
                <c:pt idx="3">
                  <c:v>-7</c:v>
                </c:pt>
                <c:pt idx="4">
                  <c:v>-6.9</c:v>
                </c:pt>
                <c:pt idx="5">
                  <c:v>-6.8</c:v>
                </c:pt>
                <c:pt idx="6">
                  <c:v>-6.7</c:v>
                </c:pt>
                <c:pt idx="7">
                  <c:v>-6.6</c:v>
                </c:pt>
                <c:pt idx="8">
                  <c:v>-6.5</c:v>
                </c:pt>
                <c:pt idx="9">
                  <c:v>-6.4</c:v>
                </c:pt>
                <c:pt idx="10">
                  <c:v>-6.3</c:v>
                </c:pt>
                <c:pt idx="11">
                  <c:v>-6.2</c:v>
                </c:pt>
                <c:pt idx="12">
                  <c:v>-6.1</c:v>
                </c:pt>
                <c:pt idx="13">
                  <c:v>-6</c:v>
                </c:pt>
                <c:pt idx="14">
                  <c:v>-5.9</c:v>
                </c:pt>
                <c:pt idx="15">
                  <c:v>-5.8</c:v>
                </c:pt>
                <c:pt idx="16">
                  <c:v>-5.7</c:v>
                </c:pt>
                <c:pt idx="17">
                  <c:v>-5.6</c:v>
                </c:pt>
                <c:pt idx="18">
                  <c:v>-5.5</c:v>
                </c:pt>
                <c:pt idx="19">
                  <c:v>-5.4</c:v>
                </c:pt>
                <c:pt idx="20">
                  <c:v>-5.3</c:v>
                </c:pt>
                <c:pt idx="21">
                  <c:v>-5.2</c:v>
                </c:pt>
                <c:pt idx="22">
                  <c:v>-5.0999999999999996</c:v>
                </c:pt>
                <c:pt idx="23">
                  <c:v>-5</c:v>
                </c:pt>
                <c:pt idx="24">
                  <c:v>-4.9000000000000004</c:v>
                </c:pt>
                <c:pt idx="25">
                  <c:v>-4.8</c:v>
                </c:pt>
                <c:pt idx="26">
                  <c:v>-4.7</c:v>
                </c:pt>
                <c:pt idx="27">
                  <c:v>-4.5999999999999996</c:v>
                </c:pt>
                <c:pt idx="28">
                  <c:v>-4.5</c:v>
                </c:pt>
                <c:pt idx="29">
                  <c:v>-4.4000000000000004</c:v>
                </c:pt>
                <c:pt idx="30">
                  <c:v>-4.3</c:v>
                </c:pt>
                <c:pt idx="31">
                  <c:v>-4.2</c:v>
                </c:pt>
                <c:pt idx="32">
                  <c:v>-4.0999999999999996</c:v>
                </c:pt>
                <c:pt idx="33">
                  <c:v>-4</c:v>
                </c:pt>
                <c:pt idx="34">
                  <c:v>-3.9</c:v>
                </c:pt>
                <c:pt idx="35">
                  <c:v>-3.8</c:v>
                </c:pt>
                <c:pt idx="36">
                  <c:v>-3.7</c:v>
                </c:pt>
                <c:pt idx="37">
                  <c:v>-3.6</c:v>
                </c:pt>
                <c:pt idx="38">
                  <c:v>-3.5</c:v>
                </c:pt>
                <c:pt idx="39">
                  <c:v>-3.4</c:v>
                </c:pt>
                <c:pt idx="40">
                  <c:v>-3.3</c:v>
                </c:pt>
                <c:pt idx="41">
                  <c:v>-3.2</c:v>
                </c:pt>
                <c:pt idx="42">
                  <c:v>-3.1</c:v>
                </c:pt>
                <c:pt idx="43">
                  <c:v>-3</c:v>
                </c:pt>
                <c:pt idx="44">
                  <c:v>-2.9</c:v>
                </c:pt>
                <c:pt idx="45">
                  <c:v>-2.8</c:v>
                </c:pt>
                <c:pt idx="46">
                  <c:v>-2.7</c:v>
                </c:pt>
                <c:pt idx="47">
                  <c:v>-2.6</c:v>
                </c:pt>
                <c:pt idx="48">
                  <c:v>-2.5</c:v>
                </c:pt>
                <c:pt idx="49">
                  <c:v>-2.4</c:v>
                </c:pt>
                <c:pt idx="50">
                  <c:v>-2.2999999999999998</c:v>
                </c:pt>
                <c:pt idx="51">
                  <c:v>-2.2000000000000002</c:v>
                </c:pt>
                <c:pt idx="52">
                  <c:v>-2.1</c:v>
                </c:pt>
                <c:pt idx="53">
                  <c:v>-2</c:v>
                </c:pt>
                <c:pt idx="54">
                  <c:v>-1.9</c:v>
                </c:pt>
                <c:pt idx="55">
                  <c:v>-1.8</c:v>
                </c:pt>
                <c:pt idx="56">
                  <c:v>-1.7</c:v>
                </c:pt>
                <c:pt idx="57">
                  <c:v>-1.6</c:v>
                </c:pt>
                <c:pt idx="58">
                  <c:v>-1.5</c:v>
                </c:pt>
                <c:pt idx="59">
                  <c:v>-1.4</c:v>
                </c:pt>
                <c:pt idx="60">
                  <c:v>-1.3</c:v>
                </c:pt>
                <c:pt idx="61">
                  <c:v>-1.2</c:v>
                </c:pt>
                <c:pt idx="62">
                  <c:v>-1.1000000000000001</c:v>
                </c:pt>
                <c:pt idx="63">
                  <c:v>-1</c:v>
                </c:pt>
                <c:pt idx="64">
                  <c:v>-0.9</c:v>
                </c:pt>
                <c:pt idx="65">
                  <c:v>-0.8</c:v>
                </c:pt>
                <c:pt idx="66">
                  <c:v>-0.7</c:v>
                </c:pt>
                <c:pt idx="67">
                  <c:v>-0.6</c:v>
                </c:pt>
                <c:pt idx="68">
                  <c:v>-0.5</c:v>
                </c:pt>
                <c:pt idx="69">
                  <c:v>-0.4</c:v>
                </c:pt>
                <c:pt idx="70">
                  <c:v>-0.3</c:v>
                </c:pt>
                <c:pt idx="71">
                  <c:v>-0.2</c:v>
                </c:pt>
                <c:pt idx="72">
                  <c:v>-0.1</c:v>
                </c:pt>
                <c:pt idx="73">
                  <c:v>0</c:v>
                </c:pt>
                <c:pt idx="74">
                  <c:v>0.1</c:v>
                </c:pt>
                <c:pt idx="75">
                  <c:v>0.2</c:v>
                </c:pt>
                <c:pt idx="76">
                  <c:v>0.3</c:v>
                </c:pt>
                <c:pt idx="77">
                  <c:v>0.4</c:v>
                </c:pt>
                <c:pt idx="78">
                  <c:v>0.5</c:v>
                </c:pt>
                <c:pt idx="79">
                  <c:v>0.6</c:v>
                </c:pt>
                <c:pt idx="80">
                  <c:v>0.7</c:v>
                </c:pt>
                <c:pt idx="81">
                  <c:v>0.8</c:v>
                </c:pt>
                <c:pt idx="82">
                  <c:v>0.9</c:v>
                </c:pt>
                <c:pt idx="83">
                  <c:v>1</c:v>
                </c:pt>
                <c:pt idx="84">
                  <c:v>1.1000000000000001</c:v>
                </c:pt>
                <c:pt idx="85">
                  <c:v>1.2</c:v>
                </c:pt>
                <c:pt idx="86">
                  <c:v>1.3</c:v>
                </c:pt>
                <c:pt idx="87">
                  <c:v>1.4</c:v>
                </c:pt>
                <c:pt idx="88">
                  <c:v>1.5</c:v>
                </c:pt>
                <c:pt idx="89">
                  <c:v>1.6</c:v>
                </c:pt>
                <c:pt idx="90">
                  <c:v>1.7</c:v>
                </c:pt>
                <c:pt idx="91">
                  <c:v>1.8</c:v>
                </c:pt>
                <c:pt idx="92">
                  <c:v>1.9</c:v>
                </c:pt>
                <c:pt idx="93">
                  <c:v>2</c:v>
                </c:pt>
                <c:pt idx="94">
                  <c:v>2.1</c:v>
                </c:pt>
                <c:pt idx="95">
                  <c:v>2.2000000000000002</c:v>
                </c:pt>
                <c:pt idx="96">
                  <c:v>2.2999999999999998</c:v>
                </c:pt>
                <c:pt idx="97">
                  <c:v>2.4</c:v>
                </c:pt>
                <c:pt idx="98">
                  <c:v>2.5</c:v>
                </c:pt>
                <c:pt idx="99">
                  <c:v>2.6</c:v>
                </c:pt>
                <c:pt idx="100">
                  <c:v>2.7</c:v>
                </c:pt>
                <c:pt idx="101">
                  <c:v>2.8</c:v>
                </c:pt>
                <c:pt idx="102">
                  <c:v>2.9</c:v>
                </c:pt>
                <c:pt idx="103">
                  <c:v>3</c:v>
                </c:pt>
                <c:pt idx="104">
                  <c:v>3.1</c:v>
                </c:pt>
                <c:pt idx="105">
                  <c:v>3.2</c:v>
                </c:pt>
                <c:pt idx="106">
                  <c:v>3.3</c:v>
                </c:pt>
                <c:pt idx="107">
                  <c:v>3.4</c:v>
                </c:pt>
                <c:pt idx="108">
                  <c:v>3.5</c:v>
                </c:pt>
                <c:pt idx="109">
                  <c:v>3.6</c:v>
                </c:pt>
                <c:pt idx="110">
                  <c:v>3.7</c:v>
                </c:pt>
                <c:pt idx="111">
                  <c:v>3.8</c:v>
                </c:pt>
                <c:pt idx="112">
                  <c:v>3.9</c:v>
                </c:pt>
                <c:pt idx="113">
                  <c:v>4</c:v>
                </c:pt>
                <c:pt idx="114">
                  <c:v>4.0999999999999996</c:v>
                </c:pt>
                <c:pt idx="115">
                  <c:v>4.2</c:v>
                </c:pt>
                <c:pt idx="116">
                  <c:v>4.3</c:v>
                </c:pt>
                <c:pt idx="117">
                  <c:v>4.4000000000000004</c:v>
                </c:pt>
                <c:pt idx="118">
                  <c:v>4.5</c:v>
                </c:pt>
                <c:pt idx="119">
                  <c:v>4.5999999999999996</c:v>
                </c:pt>
                <c:pt idx="120">
                  <c:v>4.7</c:v>
                </c:pt>
                <c:pt idx="121">
                  <c:v>4.8</c:v>
                </c:pt>
                <c:pt idx="122">
                  <c:v>4.9000000000000004</c:v>
                </c:pt>
                <c:pt idx="123">
                  <c:v>5</c:v>
                </c:pt>
                <c:pt idx="124">
                  <c:v>5.0999999999999996</c:v>
                </c:pt>
                <c:pt idx="125">
                  <c:v>5.2</c:v>
                </c:pt>
                <c:pt idx="126">
                  <c:v>5.3</c:v>
                </c:pt>
                <c:pt idx="127">
                  <c:v>5.4</c:v>
                </c:pt>
                <c:pt idx="128">
                  <c:v>5.5</c:v>
                </c:pt>
                <c:pt idx="129">
                  <c:v>5.6</c:v>
                </c:pt>
                <c:pt idx="130">
                  <c:v>5.7</c:v>
                </c:pt>
                <c:pt idx="131">
                  <c:v>5.8</c:v>
                </c:pt>
                <c:pt idx="132">
                  <c:v>5.9</c:v>
                </c:pt>
                <c:pt idx="133">
                  <c:v>6</c:v>
                </c:pt>
                <c:pt idx="134">
                  <c:v>6.1</c:v>
                </c:pt>
                <c:pt idx="135">
                  <c:v>6.2</c:v>
                </c:pt>
                <c:pt idx="136">
                  <c:v>6.3</c:v>
                </c:pt>
                <c:pt idx="137">
                  <c:v>6.4</c:v>
                </c:pt>
                <c:pt idx="138">
                  <c:v>6.5</c:v>
                </c:pt>
                <c:pt idx="139">
                  <c:v>6.6</c:v>
                </c:pt>
                <c:pt idx="140">
                  <c:v>6.7</c:v>
                </c:pt>
                <c:pt idx="141">
                  <c:v>6.8</c:v>
                </c:pt>
                <c:pt idx="142">
                  <c:v>6.9</c:v>
                </c:pt>
                <c:pt idx="143">
                  <c:v>7</c:v>
                </c:pt>
                <c:pt idx="144">
                  <c:v>7.1</c:v>
                </c:pt>
                <c:pt idx="145">
                  <c:v>7.2</c:v>
                </c:pt>
              </c:numCache>
            </c:numRef>
          </c:xVal>
          <c:yVal>
            <c:numRef>
              <c:f>散乱角90度!$H$5:$H$150</c:f>
              <c:numCache>
                <c:formatCode>General</c:formatCode>
                <c:ptCount val="146"/>
                <c:pt idx="0">
                  <c:v>5.9820116514908163E-6</c:v>
                </c:pt>
                <c:pt idx="1">
                  <c:v>8.2978808088287604E-6</c:v>
                </c:pt>
                <c:pt idx="2">
                  <c:v>1.1458475883284747E-5</c:v>
                </c:pt>
                <c:pt idx="3">
                  <c:v>1.575165687205282E-5</c:v>
                </c:pt>
                <c:pt idx="4">
                  <c:v>2.1555860056596236E-5</c:v>
                </c:pt>
                <c:pt idx="5">
                  <c:v>2.9365959340555483E-5</c:v>
                </c:pt>
                <c:pt idx="6">
                  <c:v>3.9825639282727909E-5</c:v>
                </c:pt>
                <c:pt idx="7">
                  <c:v>5.3767648535680808E-5</c:v>
                </c:pt>
                <c:pt idx="8">
                  <c:v>7.2263510638284297E-5</c:v>
                </c:pt>
                <c:pt idx="9">
                  <c:v>9.6684486261915863E-5</c:v>
                </c:pt>
                <c:pt idx="10">
                  <c:v>1.2877580001879822E-4</c:v>
                </c:pt>
                <c:pt idx="11">
                  <c:v>1.7074635615078914E-4</c:v>
                </c:pt>
                <c:pt idx="12">
                  <c:v>2.2537635821318633E-4</c:v>
                </c:pt>
                <c:pt idx="13">
                  <c:v>2.9614540237839888E-4</c:v>
                </c:pt>
                <c:pt idx="14">
                  <c:v>3.8738371288084158E-4</c:v>
                </c:pt>
                <c:pt idx="15">
                  <c:v>5.0444920857400195E-4</c:v>
                </c:pt>
                <c:pt idx="16">
                  <c:v>6.5393300538726593E-4</c:v>
                </c:pt>
                <c:pt idx="17">
                  <c:v>8.4389574152286297E-4</c:v>
                </c:pt>
                <c:pt idx="18">
                  <c:v>1.0841367291680832E-3</c:v>
                </c:pt>
                <c:pt idx="19">
                  <c:v>1.3864973558200713E-3</c:v>
                </c:pt>
                <c:pt idx="20">
                  <c:v>1.7651993478803088E-3</c:v>
                </c:pt>
                <c:pt idx="21">
                  <c:v>2.2372174390796425E-3</c:v>
                </c:pt>
                <c:pt idx="22">
                  <c:v>2.8226846312404161E-3</c:v>
                </c:pt>
                <c:pt idx="23">
                  <c:v>3.5453265768898077E-3</c:v>
                </c:pt>
                <c:pt idx="24">
                  <c:v>4.4329196447090912E-3</c:v>
                </c:pt>
                <c:pt idx="25">
                  <c:v>5.5177649557921985E-3</c:v>
                </c:pt>
                <c:pt idx="26">
                  <c:v>6.8371681242422044E-3</c:v>
                </c:pt>
                <c:pt idx="27">
                  <c:v>8.4339116429924532E-3</c:v>
                </c:pt>
                <c:pt idx="28">
                  <c:v>1.0356703891133951E-2</c:v>
                </c:pt>
                <c:pt idx="29">
                  <c:v>1.2660585693836553E-2</c:v>
                </c:pt>
                <c:pt idx="30">
                  <c:v>1.540727235783944E-2</c:v>
                </c:pt>
                <c:pt idx="31">
                  <c:v>1.866540627830161E-2</c:v>
                </c:pt>
                <c:pt idx="32">
                  <c:v>2.2510692734828364E-2</c:v>
                </c:pt>
                <c:pt idx="33">
                  <c:v>2.7025889554861741E-2</c:v>
                </c:pt>
                <c:pt idx="34">
                  <c:v>3.2300620125691688E-2</c:v>
                </c:pt>
                <c:pt idx="35">
                  <c:v>3.8430978993868485E-2</c:v>
                </c:pt>
                <c:pt idx="36">
                  <c:v>4.5518900212033989E-2</c:v>
                </c:pt>
                <c:pt idx="37">
                  <c:v>5.3671260873032374E-2</c:v>
                </c:pt>
                <c:pt idx="38">
                  <c:v>6.2998696076702013E-2</c:v>
                </c:pt>
                <c:pt idx="39">
                  <c:v>7.3614107030787704E-2</c:v>
                </c:pt>
                <c:pt idx="40">
                  <c:v>8.5630851161638086E-2</c:v>
                </c:pt>
                <c:pt idx="41">
                  <c:v>9.9160611999078496E-2</c:v>
                </c:pt>
                <c:pt idx="42">
                  <c:v>0.11431095711528694</c:v>
                </c:pt>
                <c:pt idx="43">
                  <c:v>0.13118260435768087</c:v>
                </c:pt>
                <c:pt idx="44">
                  <c:v>0.14986642973825928</c:v>
                </c:pt>
                <c:pt idx="45">
                  <c:v>0.17044026424193143</c:v>
                </c:pt>
                <c:pt idx="46">
                  <c:v>0.19296554101149813</c:v>
                </c:pt>
                <c:pt idx="47">
                  <c:v>0.21748386828687849</c:v>
                </c:pt>
                <c:pt idx="48">
                  <c:v>0.24401361648002151</c:v>
                </c:pt>
                <c:pt idx="49">
                  <c:v>0.27254661916682071</c:v>
                </c:pt>
                <c:pt idx="50">
                  <c:v>0.30304509686790171</c:v>
                </c:pt>
                <c:pt idx="51">
                  <c:v>0.33543891858331171</c:v>
                </c:pt>
                <c:pt idx="52">
                  <c:v>0.36962331850928454</c:v>
                </c:pt>
                <c:pt idx="53">
                  <c:v>0.4054571836611407</c:v>
                </c:pt>
                <c:pt idx="54">
                  <c:v>0.44276202185253294</c:v>
                </c:pt>
                <c:pt idx="55">
                  <c:v>0.4813217084061</c:v>
                </c:pt>
                <c:pt idx="56">
                  <c:v>0.52088309406427236</c:v>
                </c:pt>
                <c:pt idx="57">
                  <c:v>0.56115753602567864</c:v>
                </c:pt>
                <c:pt idx="58">
                  <c:v>0.60182338928283718</c:v>
                </c:pt>
                <c:pt idx="59">
                  <c:v>0.64252946714740888</c:v>
                </c:pt>
                <c:pt idx="60">
                  <c:v>0.68289944891022958</c:v>
                </c:pt>
                <c:pt idx="61">
                  <c:v>0.72253718008090129</c:v>
                </c:pt>
                <c:pt idx="62">
                  <c:v>0.76103277782854717</c:v>
                </c:pt>
                <c:pt idx="63">
                  <c:v>0.79796942244864411</c:v>
                </c:pt>
                <c:pt idx="64">
                  <c:v>0.83293068630108702</c:v>
                </c:pt>
                <c:pt idx="65">
                  <c:v>0.8655082260677549</c:v>
                </c:pt>
                <c:pt idx="66">
                  <c:v>0.89530964363445387</c:v>
                </c:pt>
                <c:pt idx="67">
                  <c:v>0.92196630651801159</c:v>
                </c:pt>
                <c:pt idx="68">
                  <c:v>0.94514091141132217</c:v>
                </c:pt>
                <c:pt idx="69">
                  <c:v>0.96453457470045234</c:v>
                </c:pt>
                <c:pt idx="70">
                  <c:v>0.97989324198652683</c:v>
                </c:pt>
                <c:pt idx="71">
                  <c:v>0.9910132246385186</c:v>
                </c:pt>
                <c:pt idx="72">
                  <c:v>0.99774569477121233</c:v>
                </c:pt>
                <c:pt idx="73">
                  <c:v>1</c:v>
                </c:pt>
                <c:pt idx="74">
                  <c:v>0.99774569477121233</c:v>
                </c:pt>
                <c:pt idx="75">
                  <c:v>0.9910132246385186</c:v>
                </c:pt>
                <c:pt idx="76">
                  <c:v>0.97989324198652683</c:v>
                </c:pt>
                <c:pt idx="77">
                  <c:v>0.96453457470045234</c:v>
                </c:pt>
                <c:pt idx="78">
                  <c:v>0.94514091141132217</c:v>
                </c:pt>
                <c:pt idx="79">
                  <c:v>0.92196630651801159</c:v>
                </c:pt>
                <c:pt idx="80">
                  <c:v>0.89530964363445387</c:v>
                </c:pt>
                <c:pt idx="81">
                  <c:v>0.8655082260677549</c:v>
                </c:pt>
                <c:pt idx="82">
                  <c:v>0.83293068630108702</c:v>
                </c:pt>
                <c:pt idx="83">
                  <c:v>0.79796942244864411</c:v>
                </c:pt>
                <c:pt idx="84">
                  <c:v>0.76103277782854717</c:v>
                </c:pt>
                <c:pt idx="85">
                  <c:v>0.72253718008090129</c:v>
                </c:pt>
                <c:pt idx="86">
                  <c:v>0.68289944891022958</c:v>
                </c:pt>
                <c:pt idx="87">
                  <c:v>0.64252946714740888</c:v>
                </c:pt>
                <c:pt idx="88">
                  <c:v>0.60182338928283718</c:v>
                </c:pt>
                <c:pt idx="89">
                  <c:v>0.56115753602567864</c:v>
                </c:pt>
                <c:pt idx="90">
                  <c:v>0.52088309406427236</c:v>
                </c:pt>
                <c:pt idx="91">
                  <c:v>0.4813217084061</c:v>
                </c:pt>
                <c:pt idx="92">
                  <c:v>0.44276202185253294</c:v>
                </c:pt>
                <c:pt idx="93">
                  <c:v>0.4054571836611407</c:v>
                </c:pt>
                <c:pt idx="94">
                  <c:v>0.36962331850928454</c:v>
                </c:pt>
                <c:pt idx="95">
                  <c:v>0.33543891858331171</c:v>
                </c:pt>
                <c:pt idx="96">
                  <c:v>0.30304509686790171</c:v>
                </c:pt>
                <c:pt idx="97">
                  <c:v>0.27254661916682071</c:v>
                </c:pt>
                <c:pt idx="98">
                  <c:v>0.24401361648002151</c:v>
                </c:pt>
                <c:pt idx="99">
                  <c:v>0.21748386828687849</c:v>
                </c:pt>
                <c:pt idx="100">
                  <c:v>0.19296554101149813</c:v>
                </c:pt>
                <c:pt idx="101">
                  <c:v>0.17044026424193143</c:v>
                </c:pt>
                <c:pt idx="102">
                  <c:v>0.14986642973825928</c:v>
                </c:pt>
                <c:pt idx="103">
                  <c:v>0.13118260435768087</c:v>
                </c:pt>
                <c:pt idx="104">
                  <c:v>0.11431095711528694</c:v>
                </c:pt>
                <c:pt idx="105">
                  <c:v>9.9160611999078496E-2</c:v>
                </c:pt>
                <c:pt idx="106">
                  <c:v>8.5630851161638086E-2</c:v>
                </c:pt>
                <c:pt idx="107">
                  <c:v>7.3614107030787704E-2</c:v>
                </c:pt>
                <c:pt idx="108">
                  <c:v>6.2998696076702013E-2</c:v>
                </c:pt>
                <c:pt idx="109">
                  <c:v>5.3671260873032374E-2</c:v>
                </c:pt>
                <c:pt idx="110">
                  <c:v>4.5518900212033989E-2</c:v>
                </c:pt>
                <c:pt idx="111">
                  <c:v>3.8430978993868485E-2</c:v>
                </c:pt>
                <c:pt idx="112">
                  <c:v>3.2300620125691688E-2</c:v>
                </c:pt>
                <c:pt idx="113">
                  <c:v>2.7025889554861741E-2</c:v>
                </c:pt>
                <c:pt idx="114">
                  <c:v>2.2510692734828364E-2</c:v>
                </c:pt>
                <c:pt idx="115">
                  <c:v>1.866540627830161E-2</c:v>
                </c:pt>
                <c:pt idx="116">
                  <c:v>1.540727235783944E-2</c:v>
                </c:pt>
                <c:pt idx="117">
                  <c:v>1.2660585693836553E-2</c:v>
                </c:pt>
                <c:pt idx="118">
                  <c:v>1.0356703891133951E-2</c:v>
                </c:pt>
                <c:pt idx="119">
                  <c:v>8.4339116429924532E-3</c:v>
                </c:pt>
                <c:pt idx="120">
                  <c:v>6.8371681242422044E-3</c:v>
                </c:pt>
                <c:pt idx="121">
                  <c:v>5.5177649557921985E-3</c:v>
                </c:pt>
                <c:pt idx="122">
                  <c:v>4.4329196447090912E-3</c:v>
                </c:pt>
                <c:pt idx="123">
                  <c:v>3.5453265768898077E-3</c:v>
                </c:pt>
                <c:pt idx="124">
                  <c:v>2.8226846312404161E-3</c:v>
                </c:pt>
                <c:pt idx="125">
                  <c:v>2.2372174390796425E-3</c:v>
                </c:pt>
                <c:pt idx="126">
                  <c:v>1.7651993478803088E-3</c:v>
                </c:pt>
                <c:pt idx="127">
                  <c:v>1.3864973558200713E-3</c:v>
                </c:pt>
                <c:pt idx="128">
                  <c:v>1.0841367291680832E-3</c:v>
                </c:pt>
                <c:pt idx="129">
                  <c:v>8.4389574152286297E-4</c:v>
                </c:pt>
                <c:pt idx="130">
                  <c:v>6.5393300538726593E-4</c:v>
                </c:pt>
                <c:pt idx="131">
                  <c:v>5.0444920857400195E-4</c:v>
                </c:pt>
                <c:pt idx="132">
                  <c:v>3.8738371288084158E-4</c:v>
                </c:pt>
                <c:pt idx="133">
                  <c:v>2.9614540237839888E-4</c:v>
                </c:pt>
                <c:pt idx="134">
                  <c:v>2.2537635821318633E-4</c:v>
                </c:pt>
                <c:pt idx="135">
                  <c:v>1.7074635615078914E-4</c:v>
                </c:pt>
                <c:pt idx="136">
                  <c:v>1.2877580001879822E-4</c:v>
                </c:pt>
                <c:pt idx="137">
                  <c:v>9.6684486261915863E-5</c:v>
                </c:pt>
                <c:pt idx="138">
                  <c:v>7.2263510638284297E-5</c:v>
                </c:pt>
                <c:pt idx="139">
                  <c:v>5.3767648535680808E-5</c:v>
                </c:pt>
                <c:pt idx="140">
                  <c:v>3.9825639282727909E-5</c:v>
                </c:pt>
                <c:pt idx="141">
                  <c:v>2.9365959340555483E-5</c:v>
                </c:pt>
                <c:pt idx="142">
                  <c:v>2.1555860056596236E-5</c:v>
                </c:pt>
                <c:pt idx="143">
                  <c:v>1.575165687205282E-5</c:v>
                </c:pt>
                <c:pt idx="144">
                  <c:v>1.1458475883284747E-5</c:v>
                </c:pt>
                <c:pt idx="145">
                  <c:v>8.2978808088287604E-6</c:v>
                </c:pt>
              </c:numCache>
            </c:numRef>
          </c:yVal>
          <c:smooth val="1"/>
          <c:extLst>
            <c:ext xmlns:c16="http://schemas.microsoft.com/office/drawing/2014/chart" uri="{C3380CC4-5D6E-409C-BE32-E72D297353CC}">
              <c16:uniqueId val="{00000000-30D4-4B1A-920C-A9B0F66B4562}"/>
            </c:ext>
          </c:extLst>
        </c:ser>
        <c:ser>
          <c:idx val="3"/>
          <c:order val="1"/>
          <c:tx>
            <c:strRef>
              <c:f>散乱角90度!$W$2:$X$2</c:f>
              <c:strCache>
                <c:ptCount val="1"/>
                <c:pt idx="0">
                  <c:v>電子温度eV 300</c:v>
                </c:pt>
              </c:strCache>
            </c:strRef>
          </c:tx>
          <c:spPr>
            <a:ln w="12700">
              <a:solidFill>
                <a:srgbClr val="FF0000"/>
              </a:solidFill>
              <a:prstDash val="solid"/>
            </a:ln>
          </c:spPr>
          <c:marker>
            <c:symbol val="none"/>
          </c:marker>
          <c:xVal>
            <c:numRef>
              <c:f>散乱角90度!$U$5:$U$304</c:f>
              <c:numCache>
                <c:formatCode>General</c:formatCode>
                <c:ptCount val="300"/>
                <c:pt idx="0">
                  <c:v>-74</c:v>
                </c:pt>
                <c:pt idx="1">
                  <c:v>-73</c:v>
                </c:pt>
                <c:pt idx="2">
                  <c:v>-72</c:v>
                </c:pt>
                <c:pt idx="3">
                  <c:v>-71</c:v>
                </c:pt>
                <c:pt idx="4">
                  <c:v>-70</c:v>
                </c:pt>
                <c:pt idx="5">
                  <c:v>-69</c:v>
                </c:pt>
                <c:pt idx="6">
                  <c:v>-68</c:v>
                </c:pt>
                <c:pt idx="7">
                  <c:v>-67</c:v>
                </c:pt>
                <c:pt idx="8">
                  <c:v>-66</c:v>
                </c:pt>
                <c:pt idx="9">
                  <c:v>-65</c:v>
                </c:pt>
                <c:pt idx="10">
                  <c:v>-64</c:v>
                </c:pt>
                <c:pt idx="11">
                  <c:v>-63</c:v>
                </c:pt>
                <c:pt idx="12">
                  <c:v>-62</c:v>
                </c:pt>
                <c:pt idx="13">
                  <c:v>-61</c:v>
                </c:pt>
                <c:pt idx="14">
                  <c:v>-60</c:v>
                </c:pt>
                <c:pt idx="15">
                  <c:v>-59</c:v>
                </c:pt>
                <c:pt idx="16">
                  <c:v>-58</c:v>
                </c:pt>
                <c:pt idx="17">
                  <c:v>-57</c:v>
                </c:pt>
                <c:pt idx="18">
                  <c:v>-56</c:v>
                </c:pt>
                <c:pt idx="19">
                  <c:v>-55</c:v>
                </c:pt>
                <c:pt idx="20">
                  <c:v>-54</c:v>
                </c:pt>
                <c:pt idx="21">
                  <c:v>-53</c:v>
                </c:pt>
                <c:pt idx="22">
                  <c:v>-52</c:v>
                </c:pt>
                <c:pt idx="23">
                  <c:v>-51</c:v>
                </c:pt>
                <c:pt idx="24">
                  <c:v>-50</c:v>
                </c:pt>
                <c:pt idx="25">
                  <c:v>-49</c:v>
                </c:pt>
                <c:pt idx="26">
                  <c:v>-48</c:v>
                </c:pt>
                <c:pt idx="27">
                  <c:v>-47</c:v>
                </c:pt>
                <c:pt idx="28">
                  <c:v>-46</c:v>
                </c:pt>
                <c:pt idx="29">
                  <c:v>-45</c:v>
                </c:pt>
                <c:pt idx="30">
                  <c:v>-44</c:v>
                </c:pt>
                <c:pt idx="31">
                  <c:v>-43</c:v>
                </c:pt>
                <c:pt idx="32">
                  <c:v>-42</c:v>
                </c:pt>
                <c:pt idx="33">
                  <c:v>-41</c:v>
                </c:pt>
                <c:pt idx="34">
                  <c:v>-40</c:v>
                </c:pt>
                <c:pt idx="35">
                  <c:v>-39</c:v>
                </c:pt>
                <c:pt idx="36">
                  <c:v>-38</c:v>
                </c:pt>
                <c:pt idx="37">
                  <c:v>-37</c:v>
                </c:pt>
                <c:pt idx="38">
                  <c:v>-36</c:v>
                </c:pt>
                <c:pt idx="39">
                  <c:v>-35</c:v>
                </c:pt>
                <c:pt idx="40">
                  <c:v>-34</c:v>
                </c:pt>
                <c:pt idx="41">
                  <c:v>-33</c:v>
                </c:pt>
                <c:pt idx="42">
                  <c:v>-32</c:v>
                </c:pt>
                <c:pt idx="43">
                  <c:v>-31</c:v>
                </c:pt>
                <c:pt idx="44">
                  <c:v>-30</c:v>
                </c:pt>
                <c:pt idx="45">
                  <c:v>-29</c:v>
                </c:pt>
                <c:pt idx="46">
                  <c:v>-28</c:v>
                </c:pt>
                <c:pt idx="47">
                  <c:v>-27</c:v>
                </c:pt>
                <c:pt idx="48">
                  <c:v>-26</c:v>
                </c:pt>
                <c:pt idx="49">
                  <c:v>-25</c:v>
                </c:pt>
                <c:pt idx="50">
                  <c:v>-24</c:v>
                </c:pt>
                <c:pt idx="51">
                  <c:v>-23</c:v>
                </c:pt>
                <c:pt idx="52">
                  <c:v>-22</c:v>
                </c:pt>
                <c:pt idx="53">
                  <c:v>-21</c:v>
                </c:pt>
                <c:pt idx="54">
                  <c:v>-20</c:v>
                </c:pt>
                <c:pt idx="55">
                  <c:v>-19</c:v>
                </c:pt>
                <c:pt idx="56">
                  <c:v>-18</c:v>
                </c:pt>
                <c:pt idx="57">
                  <c:v>-17</c:v>
                </c:pt>
                <c:pt idx="58">
                  <c:v>-16</c:v>
                </c:pt>
                <c:pt idx="59">
                  <c:v>-15</c:v>
                </c:pt>
                <c:pt idx="60">
                  <c:v>-14</c:v>
                </c:pt>
                <c:pt idx="61">
                  <c:v>-13</c:v>
                </c:pt>
                <c:pt idx="62">
                  <c:v>-12</c:v>
                </c:pt>
                <c:pt idx="63">
                  <c:v>-11</c:v>
                </c:pt>
                <c:pt idx="64">
                  <c:v>-10</c:v>
                </c:pt>
                <c:pt idx="65">
                  <c:v>-9</c:v>
                </c:pt>
                <c:pt idx="66">
                  <c:v>-8</c:v>
                </c:pt>
                <c:pt idx="67">
                  <c:v>-7</c:v>
                </c:pt>
                <c:pt idx="68">
                  <c:v>-6</c:v>
                </c:pt>
                <c:pt idx="69">
                  <c:v>-5</c:v>
                </c:pt>
                <c:pt idx="70">
                  <c:v>-4</c:v>
                </c:pt>
                <c:pt idx="71">
                  <c:v>-3</c:v>
                </c:pt>
                <c:pt idx="72">
                  <c:v>-2</c:v>
                </c:pt>
                <c:pt idx="73">
                  <c:v>-1.7</c:v>
                </c:pt>
                <c:pt idx="74">
                  <c:v>-1.6</c:v>
                </c:pt>
                <c:pt idx="75">
                  <c:v>-1.5</c:v>
                </c:pt>
                <c:pt idx="76">
                  <c:v>-1.4</c:v>
                </c:pt>
                <c:pt idx="77">
                  <c:v>-1.3</c:v>
                </c:pt>
                <c:pt idx="78">
                  <c:v>-1.2</c:v>
                </c:pt>
                <c:pt idx="79">
                  <c:v>-1.1000000000000001</c:v>
                </c:pt>
                <c:pt idx="80">
                  <c:v>-1</c:v>
                </c:pt>
                <c:pt idx="81">
                  <c:v>-0.9</c:v>
                </c:pt>
                <c:pt idx="82">
                  <c:v>-0.8</c:v>
                </c:pt>
                <c:pt idx="83">
                  <c:v>-0.7</c:v>
                </c:pt>
                <c:pt idx="84">
                  <c:v>-0.6</c:v>
                </c:pt>
                <c:pt idx="85">
                  <c:v>-0.5</c:v>
                </c:pt>
                <c:pt idx="86">
                  <c:v>-0.4</c:v>
                </c:pt>
                <c:pt idx="87">
                  <c:v>-0.3</c:v>
                </c:pt>
                <c:pt idx="88">
                  <c:v>-0.2</c:v>
                </c:pt>
                <c:pt idx="89">
                  <c:v>-0.1</c:v>
                </c:pt>
                <c:pt idx="90">
                  <c:v>0</c:v>
                </c:pt>
                <c:pt idx="91">
                  <c:v>0.1</c:v>
                </c:pt>
                <c:pt idx="92">
                  <c:v>0.2</c:v>
                </c:pt>
                <c:pt idx="93">
                  <c:v>0.3</c:v>
                </c:pt>
                <c:pt idx="94">
                  <c:v>0.4</c:v>
                </c:pt>
                <c:pt idx="95">
                  <c:v>0.5</c:v>
                </c:pt>
                <c:pt idx="96">
                  <c:v>0.6</c:v>
                </c:pt>
                <c:pt idx="97">
                  <c:v>0.7</c:v>
                </c:pt>
                <c:pt idx="98">
                  <c:v>0.8</c:v>
                </c:pt>
                <c:pt idx="99">
                  <c:v>0.9</c:v>
                </c:pt>
                <c:pt idx="100">
                  <c:v>1</c:v>
                </c:pt>
                <c:pt idx="101">
                  <c:v>1.1000000000000001</c:v>
                </c:pt>
                <c:pt idx="102">
                  <c:v>1.2</c:v>
                </c:pt>
                <c:pt idx="103">
                  <c:v>1.3</c:v>
                </c:pt>
                <c:pt idx="104">
                  <c:v>1.4</c:v>
                </c:pt>
                <c:pt idx="105">
                  <c:v>1.5</c:v>
                </c:pt>
                <c:pt idx="106">
                  <c:v>1.6</c:v>
                </c:pt>
                <c:pt idx="107">
                  <c:v>1.7</c:v>
                </c:pt>
                <c:pt idx="108">
                  <c:v>1.8</c:v>
                </c:pt>
                <c:pt idx="109">
                  <c:v>1.9</c:v>
                </c:pt>
                <c:pt idx="110">
                  <c:v>2</c:v>
                </c:pt>
                <c:pt idx="111">
                  <c:v>2.1</c:v>
                </c:pt>
                <c:pt idx="112">
                  <c:v>2.2000000000000002</c:v>
                </c:pt>
                <c:pt idx="113">
                  <c:v>2.2999999999999998</c:v>
                </c:pt>
                <c:pt idx="114">
                  <c:v>2.4</c:v>
                </c:pt>
                <c:pt idx="115">
                  <c:v>2.5</c:v>
                </c:pt>
                <c:pt idx="116">
                  <c:v>2.6</c:v>
                </c:pt>
                <c:pt idx="117">
                  <c:v>2.7</c:v>
                </c:pt>
                <c:pt idx="118">
                  <c:v>2.8</c:v>
                </c:pt>
                <c:pt idx="119">
                  <c:v>2.9</c:v>
                </c:pt>
                <c:pt idx="120">
                  <c:v>3</c:v>
                </c:pt>
                <c:pt idx="121">
                  <c:v>3.1</c:v>
                </c:pt>
                <c:pt idx="122">
                  <c:v>3.2</c:v>
                </c:pt>
                <c:pt idx="123">
                  <c:v>3.3</c:v>
                </c:pt>
                <c:pt idx="124">
                  <c:v>3.4</c:v>
                </c:pt>
                <c:pt idx="125">
                  <c:v>3.5</c:v>
                </c:pt>
                <c:pt idx="126">
                  <c:v>3.6</c:v>
                </c:pt>
                <c:pt idx="127">
                  <c:v>3.7</c:v>
                </c:pt>
                <c:pt idx="128">
                  <c:v>3.8</c:v>
                </c:pt>
                <c:pt idx="129">
                  <c:v>3.9</c:v>
                </c:pt>
                <c:pt idx="130">
                  <c:v>4</c:v>
                </c:pt>
                <c:pt idx="131">
                  <c:v>4.0999999999999996</c:v>
                </c:pt>
                <c:pt idx="132">
                  <c:v>4.2</c:v>
                </c:pt>
                <c:pt idx="133">
                  <c:v>4.3</c:v>
                </c:pt>
                <c:pt idx="134">
                  <c:v>4.4000000000000004</c:v>
                </c:pt>
                <c:pt idx="135">
                  <c:v>4.5</c:v>
                </c:pt>
                <c:pt idx="136">
                  <c:v>4.5999999999999996</c:v>
                </c:pt>
                <c:pt idx="137">
                  <c:v>4.7</c:v>
                </c:pt>
                <c:pt idx="138">
                  <c:v>4.8</c:v>
                </c:pt>
                <c:pt idx="139">
                  <c:v>4.9000000000000004</c:v>
                </c:pt>
                <c:pt idx="140">
                  <c:v>5</c:v>
                </c:pt>
                <c:pt idx="141">
                  <c:v>5.0999999999999996</c:v>
                </c:pt>
                <c:pt idx="142">
                  <c:v>5.2</c:v>
                </c:pt>
                <c:pt idx="143">
                  <c:v>5.3</c:v>
                </c:pt>
                <c:pt idx="144">
                  <c:v>5.4</c:v>
                </c:pt>
                <c:pt idx="145">
                  <c:v>5.5</c:v>
                </c:pt>
                <c:pt idx="146">
                  <c:v>5.6</c:v>
                </c:pt>
                <c:pt idx="147">
                  <c:v>5.7</c:v>
                </c:pt>
                <c:pt idx="148">
                  <c:v>5.8</c:v>
                </c:pt>
                <c:pt idx="149">
                  <c:v>5.9</c:v>
                </c:pt>
                <c:pt idx="150">
                  <c:v>6</c:v>
                </c:pt>
                <c:pt idx="151">
                  <c:v>6.1</c:v>
                </c:pt>
                <c:pt idx="152">
                  <c:v>6.2</c:v>
                </c:pt>
                <c:pt idx="153">
                  <c:v>6.3</c:v>
                </c:pt>
                <c:pt idx="154">
                  <c:v>6.4</c:v>
                </c:pt>
                <c:pt idx="155">
                  <c:v>6.5</c:v>
                </c:pt>
                <c:pt idx="156">
                  <c:v>6.6</c:v>
                </c:pt>
                <c:pt idx="157">
                  <c:v>6.7</c:v>
                </c:pt>
                <c:pt idx="158">
                  <c:v>6.8</c:v>
                </c:pt>
                <c:pt idx="159">
                  <c:v>6.9</c:v>
                </c:pt>
                <c:pt idx="160">
                  <c:v>7</c:v>
                </c:pt>
                <c:pt idx="161">
                  <c:v>7.1</c:v>
                </c:pt>
                <c:pt idx="162">
                  <c:v>7.2</c:v>
                </c:pt>
                <c:pt idx="163">
                  <c:v>7.3</c:v>
                </c:pt>
                <c:pt idx="164">
                  <c:v>7.4</c:v>
                </c:pt>
                <c:pt idx="165">
                  <c:v>7.5</c:v>
                </c:pt>
                <c:pt idx="166">
                  <c:v>7.6</c:v>
                </c:pt>
                <c:pt idx="167">
                  <c:v>7.7</c:v>
                </c:pt>
                <c:pt idx="168">
                  <c:v>7.8</c:v>
                </c:pt>
                <c:pt idx="169">
                  <c:v>7.9</c:v>
                </c:pt>
                <c:pt idx="170">
                  <c:v>8</c:v>
                </c:pt>
                <c:pt idx="171">
                  <c:v>8.1</c:v>
                </c:pt>
                <c:pt idx="172">
                  <c:v>8.1999999999999993</c:v>
                </c:pt>
                <c:pt idx="173">
                  <c:v>8.3000000000000007</c:v>
                </c:pt>
                <c:pt idx="174">
                  <c:v>8.4</c:v>
                </c:pt>
                <c:pt idx="175">
                  <c:v>8.5</c:v>
                </c:pt>
                <c:pt idx="176">
                  <c:v>8.6</c:v>
                </c:pt>
                <c:pt idx="177">
                  <c:v>8.6999999999999993</c:v>
                </c:pt>
                <c:pt idx="178">
                  <c:v>8.8000000000000007</c:v>
                </c:pt>
                <c:pt idx="179">
                  <c:v>8.9</c:v>
                </c:pt>
                <c:pt idx="180">
                  <c:v>9</c:v>
                </c:pt>
                <c:pt idx="181">
                  <c:v>9.1</c:v>
                </c:pt>
                <c:pt idx="182">
                  <c:v>9.1999999999999993</c:v>
                </c:pt>
                <c:pt idx="183">
                  <c:v>9.3000000000000096</c:v>
                </c:pt>
                <c:pt idx="184">
                  <c:v>9.4</c:v>
                </c:pt>
                <c:pt idx="185">
                  <c:v>9.5</c:v>
                </c:pt>
                <c:pt idx="186">
                  <c:v>9.6000000000000103</c:v>
                </c:pt>
                <c:pt idx="187">
                  <c:v>9.7000000000000099</c:v>
                </c:pt>
                <c:pt idx="188">
                  <c:v>9.8000000000000096</c:v>
                </c:pt>
                <c:pt idx="189">
                  <c:v>9.9</c:v>
                </c:pt>
                <c:pt idx="190">
                  <c:v>10</c:v>
                </c:pt>
                <c:pt idx="191">
                  <c:v>10.1</c:v>
                </c:pt>
                <c:pt idx="192">
                  <c:v>10.199999999999999</c:v>
                </c:pt>
                <c:pt idx="193">
                  <c:v>10.3</c:v>
                </c:pt>
                <c:pt idx="194">
                  <c:v>10.4</c:v>
                </c:pt>
                <c:pt idx="195">
                  <c:v>10.5</c:v>
                </c:pt>
                <c:pt idx="196">
                  <c:v>10.6</c:v>
                </c:pt>
                <c:pt idx="197">
                  <c:v>10.7</c:v>
                </c:pt>
                <c:pt idx="198">
                  <c:v>10.8</c:v>
                </c:pt>
                <c:pt idx="199">
                  <c:v>10.9</c:v>
                </c:pt>
                <c:pt idx="200">
                  <c:v>11</c:v>
                </c:pt>
                <c:pt idx="201">
                  <c:v>11.1</c:v>
                </c:pt>
                <c:pt idx="202">
                  <c:v>11.2</c:v>
                </c:pt>
                <c:pt idx="203">
                  <c:v>11.3</c:v>
                </c:pt>
                <c:pt idx="204">
                  <c:v>11.4</c:v>
                </c:pt>
                <c:pt idx="205">
                  <c:v>11.5</c:v>
                </c:pt>
                <c:pt idx="206">
                  <c:v>11.6</c:v>
                </c:pt>
                <c:pt idx="207">
                  <c:v>11.7</c:v>
                </c:pt>
                <c:pt idx="208">
                  <c:v>11.8</c:v>
                </c:pt>
                <c:pt idx="209">
                  <c:v>11.9</c:v>
                </c:pt>
                <c:pt idx="210">
                  <c:v>12</c:v>
                </c:pt>
                <c:pt idx="211">
                  <c:v>12.1</c:v>
                </c:pt>
                <c:pt idx="212">
                  <c:v>12.2</c:v>
                </c:pt>
                <c:pt idx="213">
                  <c:v>12.3</c:v>
                </c:pt>
                <c:pt idx="214">
                  <c:v>12.4</c:v>
                </c:pt>
                <c:pt idx="215">
                  <c:v>12.5</c:v>
                </c:pt>
                <c:pt idx="216">
                  <c:v>12.6</c:v>
                </c:pt>
                <c:pt idx="217">
                  <c:v>12.7</c:v>
                </c:pt>
                <c:pt idx="218">
                  <c:v>12.8</c:v>
                </c:pt>
                <c:pt idx="219">
                  <c:v>12.9</c:v>
                </c:pt>
                <c:pt idx="220">
                  <c:v>13</c:v>
                </c:pt>
                <c:pt idx="221">
                  <c:v>13.1</c:v>
                </c:pt>
                <c:pt idx="222">
                  <c:v>13.2</c:v>
                </c:pt>
                <c:pt idx="223">
                  <c:v>13.3</c:v>
                </c:pt>
                <c:pt idx="224">
                  <c:v>13.4</c:v>
                </c:pt>
                <c:pt idx="225">
                  <c:v>13.5</c:v>
                </c:pt>
                <c:pt idx="226">
                  <c:v>13.6</c:v>
                </c:pt>
                <c:pt idx="227">
                  <c:v>13.7</c:v>
                </c:pt>
                <c:pt idx="228">
                  <c:v>13.8</c:v>
                </c:pt>
                <c:pt idx="229">
                  <c:v>13.9</c:v>
                </c:pt>
                <c:pt idx="230">
                  <c:v>14</c:v>
                </c:pt>
                <c:pt idx="231">
                  <c:v>14.1</c:v>
                </c:pt>
                <c:pt idx="232">
                  <c:v>14.2</c:v>
                </c:pt>
                <c:pt idx="233">
                  <c:v>14.3</c:v>
                </c:pt>
                <c:pt idx="234">
                  <c:v>14.4</c:v>
                </c:pt>
                <c:pt idx="235">
                  <c:v>14.5</c:v>
                </c:pt>
                <c:pt idx="236">
                  <c:v>14.6</c:v>
                </c:pt>
                <c:pt idx="237">
                  <c:v>14.7</c:v>
                </c:pt>
                <c:pt idx="238">
                  <c:v>14.8</c:v>
                </c:pt>
                <c:pt idx="239">
                  <c:v>14.9</c:v>
                </c:pt>
                <c:pt idx="240">
                  <c:v>15</c:v>
                </c:pt>
                <c:pt idx="241">
                  <c:v>15.1</c:v>
                </c:pt>
                <c:pt idx="242">
                  <c:v>15.2</c:v>
                </c:pt>
                <c:pt idx="243">
                  <c:v>15.3</c:v>
                </c:pt>
                <c:pt idx="244">
                  <c:v>15.4</c:v>
                </c:pt>
                <c:pt idx="245">
                  <c:v>15.5</c:v>
                </c:pt>
                <c:pt idx="246">
                  <c:v>15.6</c:v>
                </c:pt>
                <c:pt idx="247">
                  <c:v>15.7</c:v>
                </c:pt>
                <c:pt idx="248">
                  <c:v>15.8</c:v>
                </c:pt>
                <c:pt idx="249">
                  <c:v>15.9</c:v>
                </c:pt>
                <c:pt idx="250">
                  <c:v>16</c:v>
                </c:pt>
                <c:pt idx="251">
                  <c:v>16.100000000000001</c:v>
                </c:pt>
                <c:pt idx="252">
                  <c:v>16.2</c:v>
                </c:pt>
                <c:pt idx="253">
                  <c:v>16.3</c:v>
                </c:pt>
                <c:pt idx="254">
                  <c:v>16.399999999999999</c:v>
                </c:pt>
                <c:pt idx="255">
                  <c:v>16.5</c:v>
                </c:pt>
                <c:pt idx="256">
                  <c:v>16.600000000000001</c:v>
                </c:pt>
                <c:pt idx="257">
                  <c:v>16.7</c:v>
                </c:pt>
                <c:pt idx="258">
                  <c:v>16.8</c:v>
                </c:pt>
                <c:pt idx="259">
                  <c:v>17</c:v>
                </c:pt>
                <c:pt idx="260">
                  <c:v>18</c:v>
                </c:pt>
                <c:pt idx="261">
                  <c:v>19</c:v>
                </c:pt>
                <c:pt idx="262">
                  <c:v>20</c:v>
                </c:pt>
                <c:pt idx="263">
                  <c:v>21</c:v>
                </c:pt>
                <c:pt idx="264">
                  <c:v>22</c:v>
                </c:pt>
                <c:pt idx="265">
                  <c:v>23</c:v>
                </c:pt>
                <c:pt idx="266">
                  <c:v>24</c:v>
                </c:pt>
                <c:pt idx="267">
                  <c:v>25</c:v>
                </c:pt>
                <c:pt idx="268">
                  <c:v>26</c:v>
                </c:pt>
                <c:pt idx="269">
                  <c:v>27</c:v>
                </c:pt>
                <c:pt idx="270">
                  <c:v>28</c:v>
                </c:pt>
                <c:pt idx="271">
                  <c:v>29</c:v>
                </c:pt>
                <c:pt idx="272">
                  <c:v>30</c:v>
                </c:pt>
                <c:pt idx="273">
                  <c:v>31</c:v>
                </c:pt>
                <c:pt idx="274">
                  <c:v>32</c:v>
                </c:pt>
                <c:pt idx="275">
                  <c:v>33</c:v>
                </c:pt>
                <c:pt idx="276">
                  <c:v>34</c:v>
                </c:pt>
                <c:pt idx="277">
                  <c:v>35</c:v>
                </c:pt>
                <c:pt idx="278">
                  <c:v>36</c:v>
                </c:pt>
                <c:pt idx="279">
                  <c:v>37</c:v>
                </c:pt>
                <c:pt idx="280">
                  <c:v>38</c:v>
                </c:pt>
                <c:pt idx="281">
                  <c:v>39</c:v>
                </c:pt>
                <c:pt idx="282">
                  <c:v>40</c:v>
                </c:pt>
                <c:pt idx="283">
                  <c:v>41</c:v>
                </c:pt>
                <c:pt idx="284">
                  <c:v>42</c:v>
                </c:pt>
                <c:pt idx="285">
                  <c:v>43</c:v>
                </c:pt>
                <c:pt idx="286">
                  <c:v>44</c:v>
                </c:pt>
                <c:pt idx="287">
                  <c:v>45</c:v>
                </c:pt>
                <c:pt idx="288">
                  <c:v>46</c:v>
                </c:pt>
                <c:pt idx="289">
                  <c:v>47</c:v>
                </c:pt>
                <c:pt idx="290">
                  <c:v>48</c:v>
                </c:pt>
                <c:pt idx="291">
                  <c:v>49</c:v>
                </c:pt>
                <c:pt idx="292">
                  <c:v>50</c:v>
                </c:pt>
                <c:pt idx="293">
                  <c:v>51</c:v>
                </c:pt>
                <c:pt idx="294">
                  <c:v>52</c:v>
                </c:pt>
                <c:pt idx="295">
                  <c:v>53</c:v>
                </c:pt>
                <c:pt idx="296">
                  <c:v>54</c:v>
                </c:pt>
                <c:pt idx="297">
                  <c:v>55</c:v>
                </c:pt>
                <c:pt idx="298">
                  <c:v>56</c:v>
                </c:pt>
                <c:pt idx="299">
                  <c:v>57</c:v>
                </c:pt>
              </c:numCache>
            </c:numRef>
          </c:xVal>
          <c:yVal>
            <c:numRef>
              <c:f>散乱角90度!$W$5:$W$304</c:f>
              <c:numCache>
                <c:formatCode>General</c:formatCode>
                <c:ptCount val="300"/>
                <c:pt idx="0">
                  <c:v>2.6414639904914013E-4</c:v>
                </c:pt>
                <c:pt idx="1">
                  <c:v>3.295324367049521E-4</c:v>
                </c:pt>
                <c:pt idx="2">
                  <c:v>4.0986873830526E-4</c:v>
                </c:pt>
                <c:pt idx="3">
                  <c:v>5.0825840590909728E-4</c:v>
                </c:pt>
                <c:pt idx="4">
                  <c:v>6.2837296990265654E-4</c:v>
                </c:pt>
                <c:pt idx="5">
                  <c:v>7.7453949904132203E-4</c:v>
                </c:pt>
                <c:pt idx="6">
                  <c:v>9.5183746607014209E-4</c:v>
                </c:pt>
                <c:pt idx="7">
                  <c:v>1.1662057289827093E-3</c:v>
                </c:pt>
                <c:pt idx="8">
                  <c:v>1.4245598359921457E-3</c:v>
                </c:pt>
                <c:pt idx="9">
                  <c:v>1.7349196694800898E-3</c:v>
                </c:pt>
                <c:pt idx="10">
                  <c:v>2.1065472069380815E-3</c:v>
                </c:pt>
                <c:pt idx="11">
                  <c:v>2.5500938922486285E-3</c:v>
                </c:pt>
                <c:pt idx="12">
                  <c:v>3.0777567765047139E-3</c:v>
                </c:pt>
                <c:pt idx="13">
                  <c:v>3.7034422030532217E-3</c:v>
                </c:pt>
                <c:pt idx="14">
                  <c:v>4.4429353771609954E-3</c:v>
                </c:pt>
                <c:pt idx="15">
                  <c:v>5.3140736790030646E-3</c:v>
                </c:pt>
                <c:pt idx="16">
                  <c:v>6.3369210539815637E-3</c:v>
                </c:pt>
                <c:pt idx="17">
                  <c:v>7.5339402534492783E-3</c:v>
                </c:pt>
                <c:pt idx="18">
                  <c:v>8.9301591110411346E-3</c:v>
                </c:pt>
                <c:pt idx="19">
                  <c:v>1.0553326437056377E-2</c:v>
                </c:pt>
                <c:pt idx="20">
                  <c:v>1.2434052510571355E-2</c:v>
                </c:pt>
                <c:pt idx="21">
                  <c:v>1.4605928563945651E-2</c:v>
                </c:pt>
                <c:pt idx="22">
                  <c:v>1.710561910762223E-2</c:v>
                </c:pt>
                <c:pt idx="23">
                  <c:v>1.997292045766795E-2</c:v>
                </c:pt>
                <c:pt idx="24">
                  <c:v>2.3250778429589877E-2</c:v>
                </c:pt>
                <c:pt idx="25">
                  <c:v>2.6985257876499816E-2</c:v>
                </c:pt>
                <c:pt idx="26">
                  <c:v>3.1225456605592169E-2</c:v>
                </c:pt>
                <c:pt idx="27">
                  <c:v>3.6023356232239061E-2</c:v>
                </c:pt>
                <c:pt idx="28">
                  <c:v>4.1433602753088432E-2</c:v>
                </c:pt>
                <c:pt idx="29">
                  <c:v>4.7513210063785706E-2</c:v>
                </c:pt>
                <c:pt idx="30">
                  <c:v>5.4321180335636113E-2</c:v>
                </c:pt>
                <c:pt idx="31">
                  <c:v>6.1918036116609551E-2</c:v>
                </c:pt>
                <c:pt idx="32">
                  <c:v>7.036526024779842E-2</c:v>
                </c:pt>
                <c:pt idx="33">
                  <c:v>7.9724641192015E-2</c:v>
                </c:pt>
                <c:pt idx="34">
                  <c:v>9.0057523153690491E-2</c:v>
                </c:pt>
                <c:pt idx="35">
                  <c:v>0.10142396241636258</c:v>
                </c:pt>
                <c:pt idx="36">
                  <c:v>0.11388179361337808</c:v>
                </c:pt>
                <c:pt idx="37">
                  <c:v>0.1274856121457825</c:v>
                </c:pt>
                <c:pt idx="38">
                  <c:v>0.14228568162443814</c:v>
                </c:pt>
                <c:pt idx="39">
                  <c:v>0.15832677798595518</c:v>
                </c:pt>
                <c:pt idx="40">
                  <c:v>0.17564698474835891</c:v>
                </c:pt>
                <c:pt idx="41">
                  <c:v>0.19427645665742496</c:v>
                </c:pt>
                <c:pt idx="42">
                  <c:v>0.21423617164523318</c:v>
                </c:pt>
                <c:pt idx="43">
                  <c:v>0.23553669348962164</c:v>
                </c:pt>
                <c:pt idx="44">
                  <c:v>0.25817696973422793</c:v>
                </c:pt>
                <c:pt idx="45">
                  <c:v>0.28214319121023113</c:v>
                </c:pt>
                <c:pt idx="46">
                  <c:v>0.30740774080171462</c:v>
                </c:pt>
                <c:pt idx="47">
                  <c:v>0.33392825983148777</c:v>
                </c:pt>
                <c:pt idx="48">
                  <c:v>0.36164686053727507</c:v>
                </c:pt>
                <c:pt idx="49">
                  <c:v>0.39048951249628427</c:v>
                </c:pt>
                <c:pt idx="50">
                  <c:v>0.42036562949240075</c:v>
                </c:pt>
                <c:pt idx="51">
                  <c:v>0.45116788117703632</c:v>
                </c:pt>
                <c:pt idx="52">
                  <c:v>0.48277225094633541</c:v>
                </c:pt>
                <c:pt idx="53">
                  <c:v>0.5150383577623695</c:v>
                </c:pt>
                <c:pt idx="54">
                  <c:v>0.54781005522778459</c:v>
                </c:pt>
                <c:pt idx="55">
                  <c:v>0.58091631615157313</c:v>
                </c:pt>
                <c:pt idx="56">
                  <c:v>0.61417240521300798</c:v>
                </c:pt>
                <c:pt idx="57">
                  <c:v>0.6473813362600529</c:v>
                </c:pt>
                <c:pt idx="58">
                  <c:v>0.68033560440798846</c:v>
                </c:pt>
                <c:pt idx="59">
                  <c:v>0.71281917659199423</c:v>
                </c:pt>
                <c:pt idx="60">
                  <c:v>0.74460971774631779</c:v>
                </c:pt>
                <c:pt idx="61">
                  <c:v>0.77548102351366011</c:v>
                </c:pt>
                <c:pt idx="62">
                  <c:v>0.80520562451597044</c:v>
                </c:pt>
                <c:pt idx="63">
                  <c:v>0.83355752192364685</c:v>
                </c:pt>
                <c:pt idx="64">
                  <c:v>0.86031500951676365</c:v>
                </c:pt>
                <c:pt idx="65">
                  <c:v>0.88526353379670919</c:v>
                </c:pt>
                <c:pt idx="66">
                  <c:v>0.90819854111557263</c:v>
                </c:pt>
                <c:pt idx="67">
                  <c:v>0.92892825935319112</c:v>
                </c:pt>
                <c:pt idx="68">
                  <c:v>0.94727636146608207</c:v>
                </c:pt>
                <c:pt idx="69">
                  <c:v>0.96308445930171116</c:v>
                </c:pt>
                <c:pt idx="70">
                  <c:v>0.97621437842138625</c:v>
                </c:pt>
                <c:pt idx="71">
                  <c:v>0.98655016827256004</c:v>
                </c:pt>
                <c:pt idx="72">
                  <c:v>0.9939998068249617</c:v>
                </c:pt>
                <c:pt idx="73">
                  <c:v>0.99566124205792184</c:v>
                </c:pt>
                <c:pt idx="74">
                  <c:v>0.99615571757935306</c:v>
                </c:pt>
                <c:pt idx="75">
                  <c:v>0.99662044858295706</c:v>
                </c:pt>
                <c:pt idx="76">
                  <c:v>0.99705539321733494</c:v>
                </c:pt>
                <c:pt idx="77">
                  <c:v>0.99746051230168697</c:v>
                </c:pt>
                <c:pt idx="78">
                  <c:v>0.99783576933169638</c:v>
                </c:pt>
                <c:pt idx="79">
                  <c:v>0.99818113048501012</c:v>
                </c:pt>
                <c:pt idx="80">
                  <c:v>0.99849656462632086</c:v>
                </c:pt>
                <c:pt idx="81">
                  <c:v>0.99878204331204401</c:v>
                </c:pt>
                <c:pt idx="82">
                  <c:v>0.99903754079459328</c:v>
                </c:pt>
                <c:pt idx="83">
                  <c:v>0.99926303402625039</c:v>
                </c:pt>
                <c:pt idx="84">
                  <c:v>0.99945850266263048</c:v>
                </c:pt>
                <c:pt idx="85">
                  <c:v>0.99962392906574127</c:v>
                </c:pt>
                <c:pt idx="86">
                  <c:v>0.99975929830663535</c:v>
                </c:pt>
                <c:pt idx="87">
                  <c:v>0.9998645981676556</c:v>
                </c:pt>
                <c:pt idx="88">
                  <c:v>0.99993981914427366</c:v>
                </c:pt>
                <c:pt idx="89">
                  <c:v>0.9999849544465188</c:v>
                </c:pt>
                <c:pt idx="90">
                  <c:v>1</c:v>
                </c:pt>
                <c:pt idx="91">
                  <c:v>0.9999849544465188</c:v>
                </c:pt>
                <c:pt idx="92">
                  <c:v>0.99993981914427366</c:v>
                </c:pt>
                <c:pt idx="93">
                  <c:v>0.9998645981676556</c:v>
                </c:pt>
                <c:pt idx="94">
                  <c:v>0.99975929830663535</c:v>
                </c:pt>
                <c:pt idx="95">
                  <c:v>0.99962392906574127</c:v>
                </c:pt>
                <c:pt idx="96">
                  <c:v>0.99945850266263048</c:v>
                </c:pt>
                <c:pt idx="97">
                  <c:v>0.99926303402625039</c:v>
                </c:pt>
                <c:pt idx="98">
                  <c:v>0.99903754079459328</c:v>
                </c:pt>
                <c:pt idx="99">
                  <c:v>0.99878204331204401</c:v>
                </c:pt>
                <c:pt idx="100">
                  <c:v>0.99849656462632086</c:v>
                </c:pt>
                <c:pt idx="101">
                  <c:v>0.99818113048501012</c:v>
                </c:pt>
                <c:pt idx="102">
                  <c:v>0.99783576933169638</c:v>
                </c:pt>
                <c:pt idx="103">
                  <c:v>0.99746051230168697</c:v>
                </c:pt>
                <c:pt idx="104">
                  <c:v>0.99705539321733494</c:v>
                </c:pt>
                <c:pt idx="105">
                  <c:v>0.99662044858295706</c:v>
                </c:pt>
                <c:pt idx="106">
                  <c:v>0.99615571757935306</c:v>
                </c:pt>
                <c:pt idx="107">
                  <c:v>0.99566124205792184</c:v>
                </c:pt>
                <c:pt idx="108">
                  <c:v>0.99513706653438117</c:v>
                </c:pt>
                <c:pt idx="109">
                  <c:v>0.99458323818208771</c:v>
                </c:pt>
                <c:pt idx="110">
                  <c:v>0.9939998068249617</c:v>
                </c:pt>
                <c:pt idx="111">
                  <c:v>0.99338682493001695</c:v>
                </c:pt>
                <c:pt idx="112">
                  <c:v>0.99274434759949626</c:v>
                </c:pt>
                <c:pt idx="113">
                  <c:v>0.99207243256261735</c:v>
                </c:pt>
                <c:pt idx="114">
                  <c:v>0.99137114016692651</c:v>
                </c:pt>
                <c:pt idx="115">
                  <c:v>0.99064053336926605</c:v>
                </c:pt>
                <c:pt idx="116">
                  <c:v>0.98988067772635491</c:v>
                </c:pt>
                <c:pt idx="117">
                  <c:v>0.98909164138498429</c:v>
                </c:pt>
                <c:pt idx="118">
                  <c:v>0.98827349507183249</c:v>
                </c:pt>
                <c:pt idx="119">
                  <c:v>0.98742631208289888</c:v>
                </c:pt>
                <c:pt idx="120">
                  <c:v>0.98655016827256004</c:v>
                </c:pt>
                <c:pt idx="121">
                  <c:v>0.98564514204225051</c:v>
                </c:pt>
                <c:pt idx="122">
                  <c:v>0.98471131432877079</c:v>
                </c:pt>
                <c:pt idx="123">
                  <c:v>0.98374876859222371</c:v>
                </c:pt>
                <c:pt idx="124">
                  <c:v>0.98275759080358349</c:v>
                </c:pt>
                <c:pt idx="125">
                  <c:v>0.98173786943189834</c:v>
                </c:pt>
                <c:pt idx="126">
                  <c:v>0.98068969543113116</c:v>
                </c:pt>
                <c:pt idx="127">
                  <c:v>0.97961316222663875</c:v>
                </c:pt>
                <c:pt idx="128">
                  <c:v>0.97850836570129485</c:v>
                </c:pt>
                <c:pt idx="129">
                  <c:v>0.97737540418125757</c:v>
                </c:pt>
                <c:pt idx="130">
                  <c:v>0.97621437842138625</c:v>
                </c:pt>
                <c:pt idx="131">
                  <c:v>0.9750253915903091</c:v>
                </c:pt>
                <c:pt idx="132">
                  <c:v>0.97380854925514571</c:v>
                </c:pt>
                <c:pt idx="133">
                  <c:v>0.97256395936588724</c:v>
                </c:pt>
                <c:pt idx="134">
                  <c:v>0.97129173223943732</c:v>
                </c:pt>
                <c:pt idx="135">
                  <c:v>0.96999198054331781</c:v>
                </c:pt>
                <c:pt idx="136">
                  <c:v>0.9686648192790418</c:v>
                </c:pt>
                <c:pt idx="137">
                  <c:v>0.9673103657651575</c:v>
                </c:pt>
                <c:pt idx="138">
                  <c:v>0.96592873961996728</c:v>
                </c:pt>
                <c:pt idx="139">
                  <c:v>0.96452006274392432</c:v>
                </c:pt>
                <c:pt idx="140">
                  <c:v>0.96308445930171116</c:v>
                </c:pt>
                <c:pt idx="141">
                  <c:v>0.96162205570400416</c:v>
                </c:pt>
                <c:pt idx="142">
                  <c:v>0.96013298058892627</c:v>
                </c:pt>
                <c:pt idx="143">
                  <c:v>0.95861736480319359</c:v>
                </c:pt>
                <c:pt idx="144">
                  <c:v>0.9570753413829588</c:v>
                </c:pt>
                <c:pt idx="145">
                  <c:v>0.95550704553435439</c:v>
                </c:pt>
                <c:pt idx="146">
                  <c:v>0.9539126146137421</c:v>
                </c:pt>
                <c:pt idx="147">
                  <c:v>0.95229218810767013</c:v>
                </c:pt>
                <c:pt idx="148">
                  <c:v>0.95064590761254397</c:v>
                </c:pt>
                <c:pt idx="149">
                  <c:v>0.94897391681401355</c:v>
                </c:pt>
                <c:pt idx="150">
                  <c:v>0.94727636146608207</c:v>
                </c:pt>
                <c:pt idx="151">
                  <c:v>0.94555338936994093</c:v>
                </c:pt>
                <c:pt idx="152">
                  <c:v>0.9438051503525331</c:v>
                </c:pt>
                <c:pt idx="153">
                  <c:v>0.94203179624485189</c:v>
                </c:pt>
                <c:pt idx="154">
                  <c:v>0.94023348085997749</c:v>
                </c:pt>
                <c:pt idx="155">
                  <c:v>0.93841035997085731</c:v>
                </c:pt>
                <c:pt idx="156">
                  <c:v>0.93656259128783281</c:v>
                </c:pt>
                <c:pt idx="157">
                  <c:v>0.9346903344359192</c:v>
                </c:pt>
                <c:pt idx="158">
                  <c:v>0.93279375093184147</c:v>
                </c:pt>
                <c:pt idx="159">
                  <c:v>0.93087300416083152</c:v>
                </c:pt>
                <c:pt idx="160">
                  <c:v>0.92892825935319112</c:v>
                </c:pt>
                <c:pt idx="161">
                  <c:v>0.92695968356062597</c:v>
                </c:pt>
                <c:pt idx="162">
                  <c:v>0.92496744563235467</c:v>
                </c:pt>
                <c:pt idx="163">
                  <c:v>0.92295171619099758</c:v>
                </c:pt>
                <c:pt idx="164">
                  <c:v>0.92091266760825141</c:v>
                </c:pt>
                <c:pt idx="165">
                  <c:v>0.9188504739803528</c:v>
                </c:pt>
                <c:pt idx="166">
                  <c:v>0.91676531110333681</c:v>
                </c:pt>
                <c:pt idx="167">
                  <c:v>0.91465735644809532</c:v>
                </c:pt>
                <c:pt idx="168">
                  <c:v>0.91252678913523955</c:v>
                </c:pt>
                <c:pt idx="169">
                  <c:v>0.91037378990977169</c:v>
                </c:pt>
                <c:pt idx="170">
                  <c:v>0.90819854111557263</c:v>
                </c:pt>
                <c:pt idx="171">
                  <c:v>0.90600122666970728</c:v>
                </c:pt>
                <c:pt idx="172">
                  <c:v>0.9037820320365556</c:v>
                </c:pt>
                <c:pt idx="173">
                  <c:v>0.90154114420177289</c:v>
                </c:pt>
                <c:pt idx="174">
                  <c:v>0.89927875164608573</c:v>
                </c:pt>
                <c:pt idx="175">
                  <c:v>0.89699504431892629</c:v>
                </c:pt>
                <c:pt idx="176">
                  <c:v>0.89469021361191292</c:v>
                </c:pt>
                <c:pt idx="177">
                  <c:v>0.89236445233218098</c:v>
                </c:pt>
                <c:pt idx="178">
                  <c:v>0.89001795467556799</c:v>
                </c:pt>
                <c:pt idx="179">
                  <c:v>0.8876509161996613</c:v>
                </c:pt>
                <c:pt idx="180">
                  <c:v>0.88526353379670919</c:v>
                </c:pt>
                <c:pt idx="181">
                  <c:v>0.88285600566640554</c:v>
                </c:pt>
                <c:pt idx="182">
                  <c:v>0.88042853128854881</c:v>
                </c:pt>
                <c:pt idx="183">
                  <c:v>0.87798131139558389</c:v>
                </c:pt>
                <c:pt idx="184">
                  <c:v>0.87551454794503136</c:v>
                </c:pt>
                <c:pt idx="185">
                  <c:v>0.87302844409180558</c:v>
                </c:pt>
                <c:pt idx="186">
                  <c:v>0.87052320416043494</c:v>
                </c:pt>
                <c:pt idx="187">
                  <c:v>0.867999033617182</c:v>
                </c:pt>
                <c:pt idx="188">
                  <c:v>0.86545613904207175</c:v>
                </c:pt>
                <c:pt idx="189">
                  <c:v>0.8628947281008339</c:v>
                </c:pt>
                <c:pt idx="190">
                  <c:v>0.86031500951676365</c:v>
                </c:pt>
                <c:pt idx="191">
                  <c:v>0.85771719304250682</c:v>
                </c:pt>
                <c:pt idx="192">
                  <c:v>0.85510148943177366</c:v>
                </c:pt>
                <c:pt idx="193">
                  <c:v>0.85246811041098725</c:v>
                </c:pt>
                <c:pt idx="194">
                  <c:v>0.8498172686508727</c:v>
                </c:pt>
                <c:pt idx="195">
                  <c:v>0.84714917773799014</c:v>
                </c:pt>
                <c:pt idx="196">
                  <c:v>0.84446405214621967</c:v>
                </c:pt>
                <c:pt idx="197">
                  <c:v>0.8417621072082011</c:v>
                </c:pt>
                <c:pt idx="198">
                  <c:v>0.83904355908673511</c:v>
                </c:pt>
                <c:pt idx="199">
                  <c:v>0.83630862474615142</c:v>
                </c:pt>
                <c:pt idx="200">
                  <c:v>0.83355752192364685</c:v>
                </c:pt>
                <c:pt idx="201">
                  <c:v>0.83079046910060272</c:v>
                </c:pt>
                <c:pt idx="202">
                  <c:v>0.82800768547388237</c:v>
                </c:pt>
                <c:pt idx="203">
                  <c:v>0.82520939092711665</c:v>
                </c:pt>
                <c:pt idx="204">
                  <c:v>0.82239580600198292</c:v>
                </c:pt>
                <c:pt idx="205">
                  <c:v>0.81956715186948004</c:v>
                </c:pt>
                <c:pt idx="206">
                  <c:v>0.81672365030120853</c:v>
                </c:pt>
                <c:pt idx="207">
                  <c:v>0.81386552364065656</c:v>
                </c:pt>
                <c:pt idx="208">
                  <c:v>0.81099299477450149</c:v>
                </c:pt>
                <c:pt idx="209">
                  <c:v>0.80810628710392785</c:v>
                </c:pt>
                <c:pt idx="210">
                  <c:v>0.80520562451597044</c:v>
                </c:pt>
                <c:pt idx="211">
                  <c:v>0.80229123135488478</c:v>
                </c:pt>
                <c:pt idx="212">
                  <c:v>0.79936333239355217</c:v>
                </c:pt>
                <c:pt idx="213">
                  <c:v>0.79642215280492246</c:v>
                </c:pt>
                <c:pt idx="214">
                  <c:v>0.79346791813350248</c:v>
                </c:pt>
                <c:pt idx="215">
                  <c:v>0.79050085426688999</c:v>
                </c:pt>
                <c:pt idx="216">
                  <c:v>0.78752118740736443</c:v>
                </c:pt>
                <c:pt idx="217">
                  <c:v>0.78452914404353424</c:v>
                </c:pt>
                <c:pt idx="218">
                  <c:v>0.78152495092204843</c:v>
                </c:pt>
                <c:pt idx="219">
                  <c:v>0.77850883501937629</c:v>
                </c:pt>
                <c:pt idx="220">
                  <c:v>0.77548102351366011</c:v>
                </c:pt>
                <c:pt idx="221">
                  <c:v>0.77244174375664587</c:v>
                </c:pt>
                <c:pt idx="222">
                  <c:v>0.76939122324569698</c:v>
                </c:pt>
                <c:pt idx="223">
                  <c:v>0.76632968959589454</c:v>
                </c:pt>
                <c:pt idx="224">
                  <c:v>0.76325737051223108</c:v>
                </c:pt>
                <c:pt idx="225">
                  <c:v>0.76017449376189916</c:v>
                </c:pt>
                <c:pt idx="226">
                  <c:v>0.75708128714668299</c:v>
                </c:pt>
                <c:pt idx="227">
                  <c:v>0.75397797847545533</c:v>
                </c:pt>
                <c:pt idx="228">
                  <c:v>0.75086479553678442</c:v>
                </c:pt>
                <c:pt idx="229">
                  <c:v>0.74774196607165666</c:v>
                </c:pt>
                <c:pt idx="230">
                  <c:v>0.74460971774631779</c:v>
                </c:pt>
                <c:pt idx="231">
                  <c:v>0.74146827812523841</c:v>
                </c:pt>
                <c:pt idx="232">
                  <c:v>0.73831787464420773</c:v>
                </c:pt>
                <c:pt idx="233">
                  <c:v>0.73515873458355885</c:v>
                </c:pt>
                <c:pt idx="234">
                  <c:v>0.73199108504153187</c:v>
                </c:pt>
                <c:pt idx="235">
                  <c:v>0.72881515290777754</c:v>
                </c:pt>
                <c:pt idx="236">
                  <c:v>0.72563116483700529</c:v>
                </c:pt>
                <c:pt idx="237">
                  <c:v>0.72243934722278147</c:v>
                </c:pt>
                <c:pt idx="238">
                  <c:v>0.71923992617148025</c:v>
                </c:pt>
                <c:pt idx="239">
                  <c:v>0.71603312747639236</c:v>
                </c:pt>
                <c:pt idx="240">
                  <c:v>0.71281917659199423</c:v>
                </c:pt>
                <c:pt idx="241">
                  <c:v>0.70959829860838308</c:v>
                </c:pt>
                <c:pt idx="242">
                  <c:v>0.70637071822588116</c:v>
                </c:pt>
                <c:pt idx="243">
                  <c:v>0.7031366597298121</c:v>
                </c:pt>
                <c:pt idx="244">
                  <c:v>0.69989634696545466</c:v>
                </c:pt>
                <c:pt idx="245">
                  <c:v>0.6966500033131765</c:v>
                </c:pt>
                <c:pt idx="246">
                  <c:v>0.69339785166375179</c:v>
                </c:pt>
                <c:pt idx="247">
                  <c:v>0.6901401143938668</c:v>
                </c:pt>
                <c:pt idx="248">
                  <c:v>0.68687701334181661</c:v>
                </c:pt>
                <c:pt idx="249">
                  <c:v>0.6836087697833958</c:v>
                </c:pt>
                <c:pt idx="250">
                  <c:v>0.68033560440798846</c:v>
                </c:pt>
                <c:pt idx="251">
                  <c:v>0.67705773729485808</c:v>
                </c:pt>
                <c:pt idx="252">
                  <c:v>0.67377538788964364</c:v>
                </c:pt>
                <c:pt idx="253">
                  <c:v>0.6704887749810623</c:v>
                </c:pt>
                <c:pt idx="254">
                  <c:v>0.6671981166778248</c:v>
                </c:pt>
                <c:pt idx="255">
                  <c:v>0.66390363038576372</c:v>
                </c:pt>
                <c:pt idx="256">
                  <c:v>0.66060553278518019</c:v>
                </c:pt>
                <c:pt idx="257">
                  <c:v>0.65730403980841068</c:v>
                </c:pt>
                <c:pt idx="258">
                  <c:v>0.65399936661761637</c:v>
                </c:pt>
                <c:pt idx="259">
                  <c:v>0.6473813362600529</c:v>
                </c:pt>
                <c:pt idx="260">
                  <c:v>0.61417240521300798</c:v>
                </c:pt>
                <c:pt idx="261">
                  <c:v>0.58091631615157313</c:v>
                </c:pt>
                <c:pt idx="262">
                  <c:v>0.54781005522778459</c:v>
                </c:pt>
                <c:pt idx="263">
                  <c:v>0.5150383577623695</c:v>
                </c:pt>
                <c:pt idx="264">
                  <c:v>0.48277225094633541</c:v>
                </c:pt>
                <c:pt idx="265">
                  <c:v>0.45116788117703632</c:v>
                </c:pt>
                <c:pt idx="266">
                  <c:v>0.42036562949240075</c:v>
                </c:pt>
                <c:pt idx="267">
                  <c:v>0.39048951249628427</c:v>
                </c:pt>
                <c:pt idx="268">
                  <c:v>0.36164686053727507</c:v>
                </c:pt>
                <c:pt idx="269">
                  <c:v>0.33392825983148777</c:v>
                </c:pt>
                <c:pt idx="270">
                  <c:v>0.30740774080171462</c:v>
                </c:pt>
                <c:pt idx="271">
                  <c:v>0.28214319121023113</c:v>
                </c:pt>
                <c:pt idx="272">
                  <c:v>0.25817696973422793</c:v>
                </c:pt>
                <c:pt idx="273">
                  <c:v>0.23553669348962164</c:v>
                </c:pt>
                <c:pt idx="274">
                  <c:v>0.21423617164523318</c:v>
                </c:pt>
                <c:pt idx="275">
                  <c:v>0.19427645665742496</c:v>
                </c:pt>
                <c:pt idx="276">
                  <c:v>0.17564698474835891</c:v>
                </c:pt>
                <c:pt idx="277">
                  <c:v>0.15832677798595518</c:v>
                </c:pt>
                <c:pt idx="278">
                  <c:v>0.14228568162443814</c:v>
                </c:pt>
                <c:pt idx="279">
                  <c:v>0.1274856121457825</c:v>
                </c:pt>
                <c:pt idx="280">
                  <c:v>0.11388179361337808</c:v>
                </c:pt>
                <c:pt idx="281">
                  <c:v>0.10142396241636258</c:v>
                </c:pt>
                <c:pt idx="282">
                  <c:v>9.0057523153690491E-2</c:v>
                </c:pt>
                <c:pt idx="283">
                  <c:v>7.9724641192015E-2</c:v>
                </c:pt>
                <c:pt idx="284">
                  <c:v>7.036526024779842E-2</c:v>
                </c:pt>
                <c:pt idx="285">
                  <c:v>6.1918036116609551E-2</c:v>
                </c:pt>
                <c:pt idx="286">
                  <c:v>5.4321180335636113E-2</c:v>
                </c:pt>
                <c:pt idx="287">
                  <c:v>4.7513210063785706E-2</c:v>
                </c:pt>
                <c:pt idx="288">
                  <c:v>4.1433602753088432E-2</c:v>
                </c:pt>
                <c:pt idx="289">
                  <c:v>3.6023356232239061E-2</c:v>
                </c:pt>
                <c:pt idx="290">
                  <c:v>3.1225456605592169E-2</c:v>
                </c:pt>
                <c:pt idx="291">
                  <c:v>2.6985257876499816E-2</c:v>
                </c:pt>
                <c:pt idx="292">
                  <c:v>2.3250778429589877E-2</c:v>
                </c:pt>
                <c:pt idx="293">
                  <c:v>1.997292045766795E-2</c:v>
                </c:pt>
                <c:pt idx="294">
                  <c:v>1.710561910762223E-2</c:v>
                </c:pt>
                <c:pt idx="295">
                  <c:v>1.4605928563945651E-2</c:v>
                </c:pt>
                <c:pt idx="296">
                  <c:v>1.2434052510571355E-2</c:v>
                </c:pt>
                <c:pt idx="297">
                  <c:v>1.0553326437056377E-2</c:v>
                </c:pt>
                <c:pt idx="298">
                  <c:v>8.9301591110411346E-3</c:v>
                </c:pt>
                <c:pt idx="299">
                  <c:v>7.5339402534492783E-3</c:v>
                </c:pt>
              </c:numCache>
            </c:numRef>
          </c:yVal>
          <c:smooth val="1"/>
          <c:extLst>
            <c:ext xmlns:c16="http://schemas.microsoft.com/office/drawing/2014/chart" uri="{C3380CC4-5D6E-409C-BE32-E72D297353CC}">
              <c16:uniqueId val="{00000001-30D4-4B1A-920C-A9B0F66B4562}"/>
            </c:ext>
          </c:extLst>
        </c:ser>
        <c:dLbls>
          <c:showLegendKey val="0"/>
          <c:showVal val="0"/>
          <c:showCatName val="0"/>
          <c:showSerName val="0"/>
          <c:showPercent val="0"/>
          <c:showBubbleSize val="0"/>
        </c:dLbls>
        <c:axId val="533929455"/>
        <c:axId val="1"/>
      </c:scatterChart>
      <c:valAx>
        <c:axId val="533929455"/>
        <c:scaling>
          <c:orientation val="minMax"/>
          <c:max val="60"/>
          <c:min val="-60"/>
        </c:scaling>
        <c:delete val="0"/>
        <c:axPos val="b"/>
        <c:title>
          <c:tx>
            <c:rich>
              <a:bodyPr/>
              <a:lstStyle/>
              <a:p>
                <a:pPr>
                  <a:defRPr sz="1200" b="0" i="0" u="none" strike="noStrike" baseline="0">
                    <a:solidFill>
                      <a:srgbClr val="000000"/>
                    </a:solidFill>
                    <a:latin typeface="Yu Gothic"/>
                    <a:ea typeface="Yu Gothic"/>
                    <a:cs typeface="Yu Gothic"/>
                  </a:defRPr>
                </a:pPr>
                <a:r>
                  <a:rPr lang="ja-JP" altLang="en-US" sz="1200" b="0" i="0" u="none" strike="noStrike" baseline="0" dirty="0">
                    <a:solidFill>
                      <a:srgbClr val="000000"/>
                    </a:solidFill>
                    <a:latin typeface="ＭＳ Ｐゴシック"/>
                    <a:ea typeface="ＭＳ Ｐゴシック"/>
                  </a:rPr>
                  <a:t>Δλ(nm)</a:t>
                </a:r>
              </a:p>
            </c:rich>
          </c:tx>
          <c:layout>
            <c:manualLayout>
              <c:xMode val="edge"/>
              <c:yMode val="edge"/>
              <c:x val="0.54275920672959355"/>
              <c:y val="0.91680756284574372"/>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ＭＳ Ｐゴシック"/>
                <a:ea typeface="ＭＳ Ｐゴシック"/>
                <a:cs typeface="ＭＳ Ｐゴシック"/>
              </a:defRPr>
            </a:pPr>
            <a:endParaRPr lang="ja-JP"/>
          </a:p>
        </c:txPr>
        <c:crossAx val="1"/>
        <c:crosses val="autoZero"/>
        <c:crossBetween val="midCat"/>
      </c:valAx>
      <c:valAx>
        <c:axId val="1"/>
        <c:scaling>
          <c:orientation val="minMax"/>
        </c:scaling>
        <c:delete val="0"/>
        <c:axPos val="l"/>
        <c:title>
          <c:tx>
            <c:rich>
              <a:bodyPr/>
              <a:lstStyle/>
              <a:p>
                <a:pPr>
                  <a:defRPr sz="1100" b="0" i="0" u="none" strike="noStrike" baseline="0">
                    <a:solidFill>
                      <a:srgbClr val="000000"/>
                    </a:solidFill>
                    <a:latin typeface="Yu Gothic"/>
                    <a:ea typeface="Yu Gothic"/>
                    <a:cs typeface="Yu Gothic"/>
                  </a:defRPr>
                </a:pPr>
                <a:r>
                  <a:rPr lang="ja-JP" altLang="en-US" sz="1025" b="0" i="0" u="none" strike="noStrike" baseline="0">
                    <a:solidFill>
                      <a:srgbClr val="000000"/>
                    </a:solidFill>
                    <a:latin typeface="ＭＳ Ｐゴシック"/>
                    <a:ea typeface="ＭＳ Ｐゴシック"/>
                  </a:rPr>
                  <a:t>信号強度(a.u.)</a:t>
                </a:r>
              </a:p>
            </c:rich>
          </c:tx>
          <c:layout>
            <c:manualLayout>
              <c:xMode val="edge"/>
              <c:yMode val="edge"/>
              <c:x val="2.2047938605248764E-2"/>
              <c:y val="0.38631733216089104"/>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ＭＳ Ｐゴシック"/>
                <a:ea typeface="ＭＳ Ｐゴシック"/>
                <a:cs typeface="ＭＳ Ｐゴシック"/>
              </a:defRPr>
            </a:pPr>
            <a:endParaRPr lang="ja-JP"/>
          </a:p>
        </c:txPr>
        <c:crossAx val="533929455"/>
        <c:crossesAt val="-60"/>
        <c:crossBetween val="midCat"/>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ja-JP"/>
              <a:t>r=0mm,5mTorr</a:t>
            </a:r>
            <a:r>
              <a:rPr lang="en-US" altLang="ja-JP" baseline="0"/>
              <a:t>, 600Gauss</a:t>
            </a:r>
            <a:endParaRPr lang="en-US" altLang="ja-JP"/>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scatterChart>
        <c:scatterStyle val="lineMarker"/>
        <c:varyColors val="0"/>
        <c:ser>
          <c:idx val="1"/>
          <c:order val="1"/>
          <c:spPr>
            <a:ln w="19050" cap="rnd">
              <a:noFill/>
              <a:round/>
            </a:ln>
            <a:effectLst/>
          </c:spPr>
          <c:marker>
            <c:symbol val="circle"/>
            <c:size val="2"/>
            <c:spPr>
              <a:solidFill>
                <a:schemeClr val="tx1"/>
              </a:solidFill>
              <a:ln w="9525">
                <a:solidFill>
                  <a:schemeClr val="tx1"/>
                </a:solidFill>
              </a:ln>
              <a:effectLst/>
            </c:spPr>
          </c:marker>
          <c:xVal>
            <c:numRef>
              <c:f>'20170208-03_Y400-700_1'!$B$1:$B$1024</c:f>
              <c:numCache>
                <c:formatCode>General</c:formatCode>
                <c:ptCount val="1024"/>
                <c:pt idx="0">
                  <c:v>8.947610000000001</c:v>
                </c:pt>
                <c:pt idx="1">
                  <c:v>8.9301000000000013</c:v>
                </c:pt>
                <c:pt idx="2">
                  <c:v>8.9125899999999998</c:v>
                </c:pt>
                <c:pt idx="3">
                  <c:v>8.8950800000000001</c:v>
                </c:pt>
                <c:pt idx="4">
                  <c:v>8.8775700000000004</c:v>
                </c:pt>
                <c:pt idx="5">
                  <c:v>8.8600600000000007</c:v>
                </c:pt>
                <c:pt idx="6">
                  <c:v>8.842550000000001</c:v>
                </c:pt>
                <c:pt idx="7">
                  <c:v>8.8250400000000013</c:v>
                </c:pt>
                <c:pt idx="8">
                  <c:v>8.8075299999999999</c:v>
                </c:pt>
                <c:pt idx="9">
                  <c:v>8.7900200000000002</c:v>
                </c:pt>
                <c:pt idx="10">
                  <c:v>8.7725100000000005</c:v>
                </c:pt>
                <c:pt idx="11">
                  <c:v>8.7550000000000008</c:v>
                </c:pt>
                <c:pt idx="12">
                  <c:v>8.7374900000000011</c:v>
                </c:pt>
                <c:pt idx="13">
                  <c:v>8.7199800000000014</c:v>
                </c:pt>
                <c:pt idx="14">
                  <c:v>8.7024699999999999</c:v>
                </c:pt>
                <c:pt idx="15">
                  <c:v>8.6849600000000002</c:v>
                </c:pt>
                <c:pt idx="16">
                  <c:v>8.6674500000000005</c:v>
                </c:pt>
                <c:pt idx="17">
                  <c:v>8.6499400000000009</c:v>
                </c:pt>
                <c:pt idx="18">
                  <c:v>8.6324300000000012</c:v>
                </c:pt>
                <c:pt idx="19">
                  <c:v>8.6149200000000015</c:v>
                </c:pt>
                <c:pt idx="20">
                  <c:v>8.59741</c:v>
                </c:pt>
                <c:pt idx="21">
                  <c:v>8.5799000000000003</c:v>
                </c:pt>
                <c:pt idx="22">
                  <c:v>8.5623900000000006</c:v>
                </c:pt>
                <c:pt idx="23">
                  <c:v>8.5448800000000009</c:v>
                </c:pt>
                <c:pt idx="24">
                  <c:v>8.5273700000000012</c:v>
                </c:pt>
                <c:pt idx="25">
                  <c:v>8.5098599999999998</c:v>
                </c:pt>
                <c:pt idx="26">
                  <c:v>8.4923500000000001</c:v>
                </c:pt>
                <c:pt idx="27">
                  <c:v>8.4748400000000004</c:v>
                </c:pt>
                <c:pt idx="28">
                  <c:v>8.4573300000000007</c:v>
                </c:pt>
                <c:pt idx="29">
                  <c:v>8.439820000000001</c:v>
                </c:pt>
                <c:pt idx="30">
                  <c:v>8.4223100000000013</c:v>
                </c:pt>
                <c:pt idx="31">
                  <c:v>8.4047999999999998</c:v>
                </c:pt>
                <c:pt idx="32">
                  <c:v>8.3872900000000001</c:v>
                </c:pt>
                <c:pt idx="33">
                  <c:v>8.3697800000000004</c:v>
                </c:pt>
                <c:pt idx="34">
                  <c:v>8.3522700000000007</c:v>
                </c:pt>
                <c:pt idx="35">
                  <c:v>8.3347600000000011</c:v>
                </c:pt>
                <c:pt idx="36">
                  <c:v>8.3172500000000014</c:v>
                </c:pt>
                <c:pt idx="37">
                  <c:v>8.2997399999999999</c:v>
                </c:pt>
                <c:pt idx="38">
                  <c:v>8.2822300000000002</c:v>
                </c:pt>
                <c:pt idx="39">
                  <c:v>8.2647200000000005</c:v>
                </c:pt>
                <c:pt idx="40">
                  <c:v>8.2472100000000008</c:v>
                </c:pt>
                <c:pt idx="41">
                  <c:v>8.2297000000000011</c:v>
                </c:pt>
                <c:pt idx="42">
                  <c:v>8.2121900000000014</c:v>
                </c:pt>
                <c:pt idx="43">
                  <c:v>8.19468</c:v>
                </c:pt>
                <c:pt idx="44">
                  <c:v>8.1771700000000003</c:v>
                </c:pt>
                <c:pt idx="45">
                  <c:v>8.1596600000000006</c:v>
                </c:pt>
                <c:pt idx="46">
                  <c:v>8.1421500000000009</c:v>
                </c:pt>
                <c:pt idx="47">
                  <c:v>8.1246400000000012</c:v>
                </c:pt>
                <c:pt idx="48">
                  <c:v>8.1071299999999997</c:v>
                </c:pt>
                <c:pt idx="49">
                  <c:v>8.08962</c:v>
                </c:pt>
                <c:pt idx="50">
                  <c:v>8.0721100000000003</c:v>
                </c:pt>
                <c:pt idx="51">
                  <c:v>8.0546000000000006</c:v>
                </c:pt>
                <c:pt idx="52">
                  <c:v>8.037090000000001</c:v>
                </c:pt>
                <c:pt idx="53">
                  <c:v>8.0195800000000013</c:v>
                </c:pt>
                <c:pt idx="54">
                  <c:v>8.0020699999999998</c:v>
                </c:pt>
                <c:pt idx="55">
                  <c:v>7.984560000000001</c:v>
                </c:pt>
                <c:pt idx="56">
                  <c:v>7.9670500000000004</c:v>
                </c:pt>
                <c:pt idx="57">
                  <c:v>7.9495400000000007</c:v>
                </c:pt>
                <c:pt idx="58">
                  <c:v>7.9320300000000001</c:v>
                </c:pt>
                <c:pt idx="59">
                  <c:v>7.9145200000000004</c:v>
                </c:pt>
                <c:pt idx="60">
                  <c:v>7.8970100000000008</c:v>
                </c:pt>
                <c:pt idx="61">
                  <c:v>7.8795000000000002</c:v>
                </c:pt>
                <c:pt idx="62">
                  <c:v>7.8619900000000005</c:v>
                </c:pt>
                <c:pt idx="63">
                  <c:v>7.8444800000000008</c:v>
                </c:pt>
                <c:pt idx="64">
                  <c:v>7.8269700000000002</c:v>
                </c:pt>
                <c:pt idx="65">
                  <c:v>7.8094600000000005</c:v>
                </c:pt>
                <c:pt idx="66">
                  <c:v>7.7919500000000008</c:v>
                </c:pt>
                <c:pt idx="67">
                  <c:v>7.7744400000000002</c:v>
                </c:pt>
                <c:pt idx="68">
                  <c:v>7.7569300000000005</c:v>
                </c:pt>
                <c:pt idx="69">
                  <c:v>7.7394200000000009</c:v>
                </c:pt>
                <c:pt idx="70">
                  <c:v>7.7219100000000003</c:v>
                </c:pt>
                <c:pt idx="71">
                  <c:v>7.7044000000000006</c:v>
                </c:pt>
                <c:pt idx="72">
                  <c:v>7.6868900000000009</c:v>
                </c:pt>
                <c:pt idx="73">
                  <c:v>7.6693800000000003</c:v>
                </c:pt>
                <c:pt idx="74">
                  <c:v>7.6518700000000006</c:v>
                </c:pt>
                <c:pt idx="75">
                  <c:v>7.6343600000000009</c:v>
                </c:pt>
                <c:pt idx="76">
                  <c:v>7.6168500000000003</c:v>
                </c:pt>
                <c:pt idx="77">
                  <c:v>7.5993400000000007</c:v>
                </c:pt>
                <c:pt idx="78">
                  <c:v>7.581830000000001</c:v>
                </c:pt>
                <c:pt idx="79">
                  <c:v>7.5643200000000004</c:v>
                </c:pt>
                <c:pt idx="80">
                  <c:v>7.5468100000000007</c:v>
                </c:pt>
                <c:pt idx="81">
                  <c:v>7.5293000000000001</c:v>
                </c:pt>
                <c:pt idx="82">
                  <c:v>7.5117900000000004</c:v>
                </c:pt>
                <c:pt idx="83">
                  <c:v>7.4942800000000007</c:v>
                </c:pt>
                <c:pt idx="84">
                  <c:v>7.4767700000000001</c:v>
                </c:pt>
                <c:pt idx="85">
                  <c:v>7.4592600000000004</c:v>
                </c:pt>
                <c:pt idx="86">
                  <c:v>7.4417500000000008</c:v>
                </c:pt>
                <c:pt idx="87">
                  <c:v>7.4242400000000002</c:v>
                </c:pt>
                <c:pt idx="88">
                  <c:v>7.4067300000000005</c:v>
                </c:pt>
                <c:pt idx="89">
                  <c:v>7.3892200000000008</c:v>
                </c:pt>
                <c:pt idx="90">
                  <c:v>7.3717100000000002</c:v>
                </c:pt>
                <c:pt idx="91">
                  <c:v>7.3542000000000005</c:v>
                </c:pt>
                <c:pt idx="92">
                  <c:v>7.3366900000000008</c:v>
                </c:pt>
                <c:pt idx="93">
                  <c:v>7.3191800000000002</c:v>
                </c:pt>
                <c:pt idx="94">
                  <c:v>7.3016700000000005</c:v>
                </c:pt>
                <c:pt idx="95">
                  <c:v>7.2841600000000009</c:v>
                </c:pt>
                <c:pt idx="96">
                  <c:v>7.2666500000000003</c:v>
                </c:pt>
                <c:pt idx="97">
                  <c:v>7.2491400000000006</c:v>
                </c:pt>
                <c:pt idx="98">
                  <c:v>7.2316300000000009</c:v>
                </c:pt>
                <c:pt idx="99">
                  <c:v>7.2141200000000003</c:v>
                </c:pt>
                <c:pt idx="100">
                  <c:v>7.1966100000000006</c:v>
                </c:pt>
                <c:pt idx="101">
                  <c:v>7.1791000000000009</c:v>
                </c:pt>
                <c:pt idx="102">
                  <c:v>7.1615900000000003</c:v>
                </c:pt>
                <c:pt idx="103">
                  <c:v>7.1440800000000007</c:v>
                </c:pt>
                <c:pt idx="104">
                  <c:v>7.1265700000000001</c:v>
                </c:pt>
                <c:pt idx="105">
                  <c:v>7.1090600000000004</c:v>
                </c:pt>
                <c:pt idx="106">
                  <c:v>7.0915500000000007</c:v>
                </c:pt>
                <c:pt idx="107">
                  <c:v>7.0740400000000001</c:v>
                </c:pt>
                <c:pt idx="108">
                  <c:v>7.0565300000000004</c:v>
                </c:pt>
                <c:pt idx="109">
                  <c:v>7.0390200000000007</c:v>
                </c:pt>
                <c:pt idx="110">
                  <c:v>7.0215100000000001</c:v>
                </c:pt>
                <c:pt idx="111">
                  <c:v>7.0040000000000004</c:v>
                </c:pt>
                <c:pt idx="112">
                  <c:v>6.9864900000000008</c:v>
                </c:pt>
                <c:pt idx="113">
                  <c:v>6.9689800000000002</c:v>
                </c:pt>
                <c:pt idx="114">
                  <c:v>6.9514700000000005</c:v>
                </c:pt>
                <c:pt idx="115">
                  <c:v>6.9339600000000008</c:v>
                </c:pt>
                <c:pt idx="116">
                  <c:v>6.9164500000000002</c:v>
                </c:pt>
                <c:pt idx="117">
                  <c:v>6.8989400000000005</c:v>
                </c:pt>
                <c:pt idx="118">
                  <c:v>6.8814300000000008</c:v>
                </c:pt>
                <c:pt idx="119">
                  <c:v>6.8639200000000002</c:v>
                </c:pt>
                <c:pt idx="120">
                  <c:v>6.8464100000000006</c:v>
                </c:pt>
                <c:pt idx="121">
                  <c:v>6.8289000000000009</c:v>
                </c:pt>
                <c:pt idx="122">
                  <c:v>6.8113900000000003</c:v>
                </c:pt>
                <c:pt idx="123">
                  <c:v>6.7938800000000006</c:v>
                </c:pt>
                <c:pt idx="124">
                  <c:v>6.7763700000000009</c:v>
                </c:pt>
                <c:pt idx="125">
                  <c:v>6.7588600000000003</c:v>
                </c:pt>
                <c:pt idx="126">
                  <c:v>6.7413500000000006</c:v>
                </c:pt>
                <c:pt idx="127">
                  <c:v>6.7238400000000009</c:v>
                </c:pt>
                <c:pt idx="128">
                  <c:v>6.7063300000000003</c:v>
                </c:pt>
                <c:pt idx="129">
                  <c:v>6.6888200000000007</c:v>
                </c:pt>
                <c:pt idx="130">
                  <c:v>6.6713100000000001</c:v>
                </c:pt>
                <c:pt idx="131">
                  <c:v>6.6538000000000004</c:v>
                </c:pt>
                <c:pt idx="132">
                  <c:v>6.6362900000000007</c:v>
                </c:pt>
                <c:pt idx="133">
                  <c:v>6.6187800000000001</c:v>
                </c:pt>
                <c:pt idx="134">
                  <c:v>6.6012700000000004</c:v>
                </c:pt>
                <c:pt idx="135">
                  <c:v>6.5837600000000007</c:v>
                </c:pt>
                <c:pt idx="136">
                  <c:v>6.5662500000000001</c:v>
                </c:pt>
                <c:pt idx="137">
                  <c:v>6.5487400000000004</c:v>
                </c:pt>
                <c:pt idx="138">
                  <c:v>6.5312300000000008</c:v>
                </c:pt>
                <c:pt idx="139">
                  <c:v>6.5137200000000002</c:v>
                </c:pt>
                <c:pt idx="140">
                  <c:v>6.4962100000000005</c:v>
                </c:pt>
                <c:pt idx="141">
                  <c:v>6.4787000000000008</c:v>
                </c:pt>
                <c:pt idx="142">
                  <c:v>6.4611900000000002</c:v>
                </c:pt>
                <c:pt idx="143">
                  <c:v>6.4436800000000005</c:v>
                </c:pt>
                <c:pt idx="144">
                  <c:v>6.4261700000000008</c:v>
                </c:pt>
                <c:pt idx="145">
                  <c:v>6.4086600000000002</c:v>
                </c:pt>
                <c:pt idx="146">
                  <c:v>6.3911500000000006</c:v>
                </c:pt>
                <c:pt idx="147">
                  <c:v>6.3736400000000009</c:v>
                </c:pt>
                <c:pt idx="148">
                  <c:v>6.3561300000000003</c:v>
                </c:pt>
                <c:pt idx="149">
                  <c:v>6.3386200000000006</c:v>
                </c:pt>
                <c:pt idx="150">
                  <c:v>6.3211100000000009</c:v>
                </c:pt>
                <c:pt idx="151">
                  <c:v>6.3036000000000003</c:v>
                </c:pt>
                <c:pt idx="152">
                  <c:v>6.2860900000000006</c:v>
                </c:pt>
                <c:pt idx="153">
                  <c:v>6.26858</c:v>
                </c:pt>
                <c:pt idx="154">
                  <c:v>6.2510700000000003</c:v>
                </c:pt>
                <c:pt idx="155">
                  <c:v>6.2335600000000007</c:v>
                </c:pt>
                <c:pt idx="156">
                  <c:v>6.2160500000000001</c:v>
                </c:pt>
                <c:pt idx="157">
                  <c:v>6.1985400000000004</c:v>
                </c:pt>
                <c:pt idx="158">
                  <c:v>6.1810300000000007</c:v>
                </c:pt>
                <c:pt idx="159">
                  <c:v>6.1635200000000001</c:v>
                </c:pt>
                <c:pt idx="160">
                  <c:v>6.1460100000000004</c:v>
                </c:pt>
                <c:pt idx="161">
                  <c:v>6.1285000000000007</c:v>
                </c:pt>
                <c:pt idx="162">
                  <c:v>6.1109900000000001</c:v>
                </c:pt>
                <c:pt idx="163">
                  <c:v>6.0934800000000005</c:v>
                </c:pt>
                <c:pt idx="164">
                  <c:v>6.0759700000000008</c:v>
                </c:pt>
                <c:pt idx="165">
                  <c:v>6.0584600000000002</c:v>
                </c:pt>
                <c:pt idx="166">
                  <c:v>6.0409500000000005</c:v>
                </c:pt>
                <c:pt idx="167">
                  <c:v>6.0234400000000008</c:v>
                </c:pt>
                <c:pt idx="168">
                  <c:v>6.0059300000000002</c:v>
                </c:pt>
                <c:pt idx="169">
                  <c:v>5.9884200000000005</c:v>
                </c:pt>
                <c:pt idx="170">
                  <c:v>5.9709100000000008</c:v>
                </c:pt>
                <c:pt idx="171">
                  <c:v>5.9534000000000002</c:v>
                </c:pt>
                <c:pt idx="172">
                  <c:v>5.9358900000000006</c:v>
                </c:pt>
                <c:pt idx="173">
                  <c:v>5.9183800000000009</c:v>
                </c:pt>
                <c:pt idx="174">
                  <c:v>5.9008700000000003</c:v>
                </c:pt>
                <c:pt idx="175">
                  <c:v>5.8833600000000006</c:v>
                </c:pt>
                <c:pt idx="176">
                  <c:v>5.86585</c:v>
                </c:pt>
                <c:pt idx="177">
                  <c:v>5.8483400000000003</c:v>
                </c:pt>
                <c:pt idx="178">
                  <c:v>5.8308300000000006</c:v>
                </c:pt>
                <c:pt idx="179">
                  <c:v>5.81332</c:v>
                </c:pt>
                <c:pt idx="180">
                  <c:v>5.7958100000000004</c:v>
                </c:pt>
                <c:pt idx="181">
                  <c:v>5.7783000000000007</c:v>
                </c:pt>
                <c:pt idx="182">
                  <c:v>5.7607900000000001</c:v>
                </c:pt>
                <c:pt idx="183">
                  <c:v>5.7432800000000004</c:v>
                </c:pt>
                <c:pt idx="184">
                  <c:v>5.7257700000000007</c:v>
                </c:pt>
                <c:pt idx="185">
                  <c:v>5.7082600000000001</c:v>
                </c:pt>
                <c:pt idx="186">
                  <c:v>5.6907500000000004</c:v>
                </c:pt>
                <c:pt idx="187">
                  <c:v>5.6732400000000007</c:v>
                </c:pt>
                <c:pt idx="188">
                  <c:v>5.6557300000000001</c:v>
                </c:pt>
                <c:pt idx="189">
                  <c:v>5.6382200000000005</c:v>
                </c:pt>
                <c:pt idx="190">
                  <c:v>5.6207100000000008</c:v>
                </c:pt>
                <c:pt idx="191">
                  <c:v>5.6032000000000002</c:v>
                </c:pt>
                <c:pt idx="192">
                  <c:v>5.5856900000000005</c:v>
                </c:pt>
                <c:pt idx="193">
                  <c:v>5.5681800000000008</c:v>
                </c:pt>
                <c:pt idx="194">
                  <c:v>5.5506700000000002</c:v>
                </c:pt>
                <c:pt idx="195">
                  <c:v>5.5331600000000005</c:v>
                </c:pt>
                <c:pt idx="196">
                  <c:v>5.5156500000000008</c:v>
                </c:pt>
                <c:pt idx="197">
                  <c:v>5.4981400000000002</c:v>
                </c:pt>
                <c:pt idx="198">
                  <c:v>5.4806300000000006</c:v>
                </c:pt>
                <c:pt idx="199">
                  <c:v>5.46312</c:v>
                </c:pt>
                <c:pt idx="200">
                  <c:v>5.4456100000000003</c:v>
                </c:pt>
                <c:pt idx="201">
                  <c:v>5.4281000000000006</c:v>
                </c:pt>
                <c:pt idx="202">
                  <c:v>5.41059</c:v>
                </c:pt>
                <c:pt idx="203">
                  <c:v>5.3930800000000003</c:v>
                </c:pt>
                <c:pt idx="204">
                  <c:v>5.3755700000000006</c:v>
                </c:pt>
                <c:pt idx="205">
                  <c:v>5.35806</c:v>
                </c:pt>
                <c:pt idx="206">
                  <c:v>5.3405500000000004</c:v>
                </c:pt>
                <c:pt idx="207">
                  <c:v>5.3230400000000007</c:v>
                </c:pt>
                <c:pt idx="208">
                  <c:v>5.3055300000000001</c:v>
                </c:pt>
                <c:pt idx="209">
                  <c:v>5.2880200000000004</c:v>
                </c:pt>
                <c:pt idx="210">
                  <c:v>5.2705100000000007</c:v>
                </c:pt>
                <c:pt idx="211">
                  <c:v>5.2530000000000001</c:v>
                </c:pt>
                <c:pt idx="212">
                  <c:v>5.2354900000000004</c:v>
                </c:pt>
                <c:pt idx="213">
                  <c:v>5.2179800000000007</c:v>
                </c:pt>
                <c:pt idx="214">
                  <c:v>5.2004700000000001</c:v>
                </c:pt>
                <c:pt idx="215">
                  <c:v>5.1829600000000005</c:v>
                </c:pt>
                <c:pt idx="216">
                  <c:v>5.1654500000000008</c:v>
                </c:pt>
                <c:pt idx="217">
                  <c:v>5.1479400000000002</c:v>
                </c:pt>
                <c:pt idx="218">
                  <c:v>5.1304300000000005</c:v>
                </c:pt>
                <c:pt idx="219">
                  <c:v>5.1129200000000008</c:v>
                </c:pt>
                <c:pt idx="220">
                  <c:v>5.0954100000000002</c:v>
                </c:pt>
                <c:pt idx="221">
                  <c:v>5.0779000000000005</c:v>
                </c:pt>
                <c:pt idx="222">
                  <c:v>5.0603899999999999</c:v>
                </c:pt>
                <c:pt idx="223">
                  <c:v>5.0428800000000003</c:v>
                </c:pt>
                <c:pt idx="224">
                  <c:v>5.0253700000000006</c:v>
                </c:pt>
                <c:pt idx="225">
                  <c:v>5.00786</c:v>
                </c:pt>
                <c:pt idx="226">
                  <c:v>4.9903500000000003</c:v>
                </c:pt>
                <c:pt idx="227">
                  <c:v>4.9728400000000006</c:v>
                </c:pt>
                <c:pt idx="228">
                  <c:v>4.95533</c:v>
                </c:pt>
                <c:pt idx="229">
                  <c:v>4.9378200000000003</c:v>
                </c:pt>
                <c:pt idx="230">
                  <c:v>4.9203100000000006</c:v>
                </c:pt>
                <c:pt idx="231">
                  <c:v>4.9028</c:v>
                </c:pt>
                <c:pt idx="232">
                  <c:v>4.8852900000000004</c:v>
                </c:pt>
                <c:pt idx="233">
                  <c:v>4.8677800000000007</c:v>
                </c:pt>
                <c:pt idx="234">
                  <c:v>4.8502700000000001</c:v>
                </c:pt>
                <c:pt idx="235">
                  <c:v>4.8327600000000004</c:v>
                </c:pt>
                <c:pt idx="236">
                  <c:v>4.8152500000000007</c:v>
                </c:pt>
                <c:pt idx="237">
                  <c:v>4.7977400000000001</c:v>
                </c:pt>
                <c:pt idx="238">
                  <c:v>4.7802300000000004</c:v>
                </c:pt>
                <c:pt idx="239">
                  <c:v>4.7627200000000007</c:v>
                </c:pt>
                <c:pt idx="240">
                  <c:v>4.7452100000000002</c:v>
                </c:pt>
                <c:pt idx="241">
                  <c:v>4.7277000000000005</c:v>
                </c:pt>
                <c:pt idx="242">
                  <c:v>4.7101900000000008</c:v>
                </c:pt>
                <c:pt idx="243">
                  <c:v>4.6926800000000002</c:v>
                </c:pt>
                <c:pt idx="244">
                  <c:v>4.6751700000000005</c:v>
                </c:pt>
                <c:pt idx="245">
                  <c:v>4.6576599999999999</c:v>
                </c:pt>
                <c:pt idx="246">
                  <c:v>4.6401500000000002</c:v>
                </c:pt>
                <c:pt idx="247">
                  <c:v>4.6226400000000005</c:v>
                </c:pt>
                <c:pt idx="248">
                  <c:v>4.6051299999999999</c:v>
                </c:pt>
                <c:pt idx="249">
                  <c:v>4.5876200000000003</c:v>
                </c:pt>
                <c:pt idx="250">
                  <c:v>4.5701100000000006</c:v>
                </c:pt>
                <c:pt idx="251">
                  <c:v>4.5526</c:v>
                </c:pt>
                <c:pt idx="252">
                  <c:v>4.5350900000000003</c:v>
                </c:pt>
                <c:pt idx="253">
                  <c:v>4.5175800000000006</c:v>
                </c:pt>
                <c:pt idx="254">
                  <c:v>4.50007</c:v>
                </c:pt>
                <c:pt idx="255">
                  <c:v>4.4825600000000003</c:v>
                </c:pt>
                <c:pt idx="256">
                  <c:v>4.4650500000000006</c:v>
                </c:pt>
                <c:pt idx="257">
                  <c:v>4.44754</c:v>
                </c:pt>
                <c:pt idx="258">
                  <c:v>4.4300300000000004</c:v>
                </c:pt>
                <c:pt idx="259">
                  <c:v>4.4125200000000007</c:v>
                </c:pt>
                <c:pt idx="260">
                  <c:v>4.3950100000000001</c:v>
                </c:pt>
                <c:pt idx="261">
                  <c:v>4.3775000000000004</c:v>
                </c:pt>
                <c:pt idx="262">
                  <c:v>4.3599900000000007</c:v>
                </c:pt>
                <c:pt idx="263">
                  <c:v>4.3424800000000001</c:v>
                </c:pt>
                <c:pt idx="264">
                  <c:v>4.3249700000000004</c:v>
                </c:pt>
                <c:pt idx="265">
                  <c:v>4.3074600000000007</c:v>
                </c:pt>
                <c:pt idx="266">
                  <c:v>4.2899500000000002</c:v>
                </c:pt>
                <c:pt idx="267">
                  <c:v>4.2724400000000005</c:v>
                </c:pt>
                <c:pt idx="268">
                  <c:v>4.2549299999999999</c:v>
                </c:pt>
                <c:pt idx="269">
                  <c:v>4.2374200000000002</c:v>
                </c:pt>
                <c:pt idx="270">
                  <c:v>4.2199100000000005</c:v>
                </c:pt>
                <c:pt idx="271">
                  <c:v>4.2023999999999999</c:v>
                </c:pt>
                <c:pt idx="272">
                  <c:v>4.1848900000000002</c:v>
                </c:pt>
                <c:pt idx="273">
                  <c:v>4.1673800000000005</c:v>
                </c:pt>
                <c:pt idx="274">
                  <c:v>4.1498699999999999</c:v>
                </c:pt>
                <c:pt idx="275">
                  <c:v>4.1323600000000003</c:v>
                </c:pt>
                <c:pt idx="276">
                  <c:v>4.1148500000000006</c:v>
                </c:pt>
                <c:pt idx="277">
                  <c:v>4.09734</c:v>
                </c:pt>
                <c:pt idx="278">
                  <c:v>4.0798300000000003</c:v>
                </c:pt>
                <c:pt idx="279">
                  <c:v>4.0623200000000006</c:v>
                </c:pt>
                <c:pt idx="280">
                  <c:v>4.04481</c:v>
                </c:pt>
                <c:pt idx="281">
                  <c:v>4.0273000000000003</c:v>
                </c:pt>
                <c:pt idx="282">
                  <c:v>4.0097900000000006</c:v>
                </c:pt>
                <c:pt idx="283">
                  <c:v>3.9922800000000005</c:v>
                </c:pt>
                <c:pt idx="284">
                  <c:v>3.9747700000000004</c:v>
                </c:pt>
                <c:pt idx="285">
                  <c:v>3.9572600000000002</c:v>
                </c:pt>
                <c:pt idx="286">
                  <c:v>3.9397500000000001</c:v>
                </c:pt>
                <c:pt idx="287">
                  <c:v>3.9222400000000004</c:v>
                </c:pt>
                <c:pt idx="288">
                  <c:v>3.9047300000000003</c:v>
                </c:pt>
                <c:pt idx="289">
                  <c:v>3.8872200000000001</c:v>
                </c:pt>
                <c:pt idx="290">
                  <c:v>3.8697100000000004</c:v>
                </c:pt>
                <c:pt idx="291">
                  <c:v>3.8522000000000003</c:v>
                </c:pt>
                <c:pt idx="292">
                  <c:v>3.8346900000000002</c:v>
                </c:pt>
                <c:pt idx="293">
                  <c:v>3.8171800000000005</c:v>
                </c:pt>
                <c:pt idx="294">
                  <c:v>3.7996700000000003</c:v>
                </c:pt>
                <c:pt idx="295">
                  <c:v>3.7821600000000002</c:v>
                </c:pt>
                <c:pt idx="296">
                  <c:v>3.7646500000000001</c:v>
                </c:pt>
                <c:pt idx="297">
                  <c:v>3.7471400000000004</c:v>
                </c:pt>
                <c:pt idx="298">
                  <c:v>3.7296300000000002</c:v>
                </c:pt>
                <c:pt idx="299">
                  <c:v>3.7121200000000001</c:v>
                </c:pt>
                <c:pt idx="300">
                  <c:v>3.6946100000000004</c:v>
                </c:pt>
                <c:pt idx="301">
                  <c:v>3.6771000000000003</c:v>
                </c:pt>
                <c:pt idx="302">
                  <c:v>3.6595900000000001</c:v>
                </c:pt>
                <c:pt idx="303">
                  <c:v>3.6420800000000004</c:v>
                </c:pt>
                <c:pt idx="304">
                  <c:v>3.6245700000000003</c:v>
                </c:pt>
                <c:pt idx="305">
                  <c:v>3.6070600000000002</c:v>
                </c:pt>
                <c:pt idx="306">
                  <c:v>3.5895500000000005</c:v>
                </c:pt>
                <c:pt idx="307">
                  <c:v>3.5720400000000003</c:v>
                </c:pt>
                <c:pt idx="308">
                  <c:v>3.5545300000000002</c:v>
                </c:pt>
                <c:pt idx="309">
                  <c:v>3.5370200000000001</c:v>
                </c:pt>
                <c:pt idx="310">
                  <c:v>3.5195100000000004</c:v>
                </c:pt>
                <c:pt idx="311">
                  <c:v>3.5020000000000002</c:v>
                </c:pt>
                <c:pt idx="312">
                  <c:v>3.4844900000000001</c:v>
                </c:pt>
                <c:pt idx="313">
                  <c:v>3.4669800000000004</c:v>
                </c:pt>
                <c:pt idx="314">
                  <c:v>3.4494700000000003</c:v>
                </c:pt>
                <c:pt idx="315">
                  <c:v>3.4319600000000001</c:v>
                </c:pt>
                <c:pt idx="316">
                  <c:v>3.4144500000000004</c:v>
                </c:pt>
                <c:pt idx="317">
                  <c:v>3.3969400000000003</c:v>
                </c:pt>
                <c:pt idx="318">
                  <c:v>3.3794300000000002</c:v>
                </c:pt>
                <c:pt idx="319">
                  <c:v>3.3619200000000005</c:v>
                </c:pt>
                <c:pt idx="320">
                  <c:v>3.3444100000000003</c:v>
                </c:pt>
                <c:pt idx="321">
                  <c:v>3.3269000000000002</c:v>
                </c:pt>
                <c:pt idx="322">
                  <c:v>3.3093900000000001</c:v>
                </c:pt>
                <c:pt idx="323">
                  <c:v>3.2918800000000004</c:v>
                </c:pt>
                <c:pt idx="324">
                  <c:v>3.2743700000000002</c:v>
                </c:pt>
                <c:pt idx="325">
                  <c:v>3.2568600000000001</c:v>
                </c:pt>
                <c:pt idx="326">
                  <c:v>3.2393500000000004</c:v>
                </c:pt>
                <c:pt idx="327">
                  <c:v>3.2218400000000003</c:v>
                </c:pt>
                <c:pt idx="328">
                  <c:v>3.2043300000000001</c:v>
                </c:pt>
                <c:pt idx="329">
                  <c:v>3.1868200000000004</c:v>
                </c:pt>
                <c:pt idx="330">
                  <c:v>3.1693100000000003</c:v>
                </c:pt>
                <c:pt idx="331">
                  <c:v>3.1518000000000002</c:v>
                </c:pt>
                <c:pt idx="332">
                  <c:v>3.13429</c:v>
                </c:pt>
                <c:pt idx="333">
                  <c:v>3.1167800000000003</c:v>
                </c:pt>
                <c:pt idx="334">
                  <c:v>3.0992700000000002</c:v>
                </c:pt>
                <c:pt idx="335">
                  <c:v>3.0817600000000001</c:v>
                </c:pt>
                <c:pt idx="336">
                  <c:v>3.0642500000000004</c:v>
                </c:pt>
                <c:pt idx="337">
                  <c:v>3.0467400000000002</c:v>
                </c:pt>
                <c:pt idx="338">
                  <c:v>3.0292300000000001</c:v>
                </c:pt>
                <c:pt idx="339">
                  <c:v>3.0117200000000004</c:v>
                </c:pt>
                <c:pt idx="340">
                  <c:v>2.9942100000000003</c:v>
                </c:pt>
                <c:pt idx="341">
                  <c:v>2.9767000000000001</c:v>
                </c:pt>
                <c:pt idx="342">
                  <c:v>2.9591900000000004</c:v>
                </c:pt>
                <c:pt idx="343">
                  <c:v>2.9416800000000003</c:v>
                </c:pt>
                <c:pt idx="344">
                  <c:v>2.9241700000000002</c:v>
                </c:pt>
                <c:pt idx="345">
                  <c:v>2.90666</c:v>
                </c:pt>
                <c:pt idx="346">
                  <c:v>2.8891500000000003</c:v>
                </c:pt>
                <c:pt idx="347">
                  <c:v>2.8716400000000002</c:v>
                </c:pt>
                <c:pt idx="348">
                  <c:v>2.8541300000000001</c:v>
                </c:pt>
                <c:pt idx="349">
                  <c:v>2.8366200000000004</c:v>
                </c:pt>
                <c:pt idx="350">
                  <c:v>2.8191100000000002</c:v>
                </c:pt>
                <c:pt idx="351">
                  <c:v>2.8016000000000001</c:v>
                </c:pt>
                <c:pt idx="352">
                  <c:v>2.7840900000000004</c:v>
                </c:pt>
                <c:pt idx="353">
                  <c:v>2.7665800000000003</c:v>
                </c:pt>
                <c:pt idx="354">
                  <c:v>2.7490700000000001</c:v>
                </c:pt>
                <c:pt idx="355">
                  <c:v>2.73156</c:v>
                </c:pt>
                <c:pt idx="356">
                  <c:v>2.7140500000000003</c:v>
                </c:pt>
                <c:pt idx="357">
                  <c:v>2.6965400000000002</c:v>
                </c:pt>
                <c:pt idx="358">
                  <c:v>2.67903</c:v>
                </c:pt>
                <c:pt idx="359">
                  <c:v>2.6615200000000003</c:v>
                </c:pt>
                <c:pt idx="360">
                  <c:v>2.6440100000000002</c:v>
                </c:pt>
                <c:pt idx="361">
                  <c:v>2.6265000000000001</c:v>
                </c:pt>
                <c:pt idx="362">
                  <c:v>2.6089900000000004</c:v>
                </c:pt>
                <c:pt idx="363">
                  <c:v>2.5914800000000002</c:v>
                </c:pt>
                <c:pt idx="364">
                  <c:v>2.5739700000000001</c:v>
                </c:pt>
                <c:pt idx="365">
                  <c:v>2.5564600000000004</c:v>
                </c:pt>
                <c:pt idx="366">
                  <c:v>2.5389500000000003</c:v>
                </c:pt>
                <c:pt idx="367">
                  <c:v>2.5214400000000001</c:v>
                </c:pt>
                <c:pt idx="368">
                  <c:v>2.50393</c:v>
                </c:pt>
                <c:pt idx="369">
                  <c:v>2.4864200000000003</c:v>
                </c:pt>
                <c:pt idx="370">
                  <c:v>2.4689100000000002</c:v>
                </c:pt>
                <c:pt idx="371">
                  <c:v>2.4514</c:v>
                </c:pt>
                <c:pt idx="372">
                  <c:v>2.4338900000000003</c:v>
                </c:pt>
                <c:pt idx="373">
                  <c:v>2.4163800000000002</c:v>
                </c:pt>
                <c:pt idx="374">
                  <c:v>2.3988700000000001</c:v>
                </c:pt>
                <c:pt idx="375">
                  <c:v>2.3813600000000004</c:v>
                </c:pt>
                <c:pt idx="376">
                  <c:v>2.3638500000000002</c:v>
                </c:pt>
                <c:pt idx="377">
                  <c:v>2.3463400000000001</c:v>
                </c:pt>
                <c:pt idx="378">
                  <c:v>2.32883</c:v>
                </c:pt>
                <c:pt idx="379">
                  <c:v>2.3113200000000003</c:v>
                </c:pt>
                <c:pt idx="380">
                  <c:v>2.2938100000000001</c:v>
                </c:pt>
                <c:pt idx="381">
                  <c:v>2.2763</c:v>
                </c:pt>
                <c:pt idx="382">
                  <c:v>2.2587900000000003</c:v>
                </c:pt>
                <c:pt idx="383">
                  <c:v>2.2412800000000002</c:v>
                </c:pt>
                <c:pt idx="384">
                  <c:v>2.22377</c:v>
                </c:pt>
                <c:pt idx="385">
                  <c:v>2.2062600000000003</c:v>
                </c:pt>
                <c:pt idx="386">
                  <c:v>2.1887500000000002</c:v>
                </c:pt>
                <c:pt idx="387">
                  <c:v>2.1712400000000001</c:v>
                </c:pt>
                <c:pt idx="388">
                  <c:v>2.1537300000000004</c:v>
                </c:pt>
                <c:pt idx="389">
                  <c:v>2.1362200000000002</c:v>
                </c:pt>
                <c:pt idx="390">
                  <c:v>2.1187100000000001</c:v>
                </c:pt>
                <c:pt idx="391">
                  <c:v>2.1012</c:v>
                </c:pt>
                <c:pt idx="392">
                  <c:v>2.0836900000000003</c:v>
                </c:pt>
                <c:pt idx="393">
                  <c:v>2.0661800000000001</c:v>
                </c:pt>
                <c:pt idx="394">
                  <c:v>2.04867</c:v>
                </c:pt>
                <c:pt idx="395">
                  <c:v>2.0311600000000003</c:v>
                </c:pt>
                <c:pt idx="396">
                  <c:v>2.0136500000000002</c:v>
                </c:pt>
                <c:pt idx="397">
                  <c:v>1.9961400000000002</c:v>
                </c:pt>
                <c:pt idx="398">
                  <c:v>1.9786300000000001</c:v>
                </c:pt>
                <c:pt idx="399">
                  <c:v>1.9611200000000002</c:v>
                </c:pt>
                <c:pt idx="400">
                  <c:v>1.9436100000000001</c:v>
                </c:pt>
                <c:pt idx="401">
                  <c:v>1.9261000000000001</c:v>
                </c:pt>
                <c:pt idx="402">
                  <c:v>1.9085900000000002</c:v>
                </c:pt>
                <c:pt idx="403">
                  <c:v>1.8910800000000001</c:v>
                </c:pt>
                <c:pt idx="404">
                  <c:v>1.8735700000000002</c:v>
                </c:pt>
                <c:pt idx="405">
                  <c:v>1.85606</c:v>
                </c:pt>
                <c:pt idx="406">
                  <c:v>1.8385500000000001</c:v>
                </c:pt>
                <c:pt idx="407">
                  <c:v>1.8210400000000002</c:v>
                </c:pt>
                <c:pt idx="408">
                  <c:v>1.8035300000000001</c:v>
                </c:pt>
                <c:pt idx="409">
                  <c:v>1.7860200000000002</c:v>
                </c:pt>
                <c:pt idx="410">
                  <c:v>1.76851</c:v>
                </c:pt>
                <c:pt idx="411">
                  <c:v>1.7510000000000001</c:v>
                </c:pt>
                <c:pt idx="412">
                  <c:v>1.7334900000000002</c:v>
                </c:pt>
                <c:pt idx="413">
                  <c:v>1.7159800000000001</c:v>
                </c:pt>
                <c:pt idx="414">
                  <c:v>1.6984700000000001</c:v>
                </c:pt>
                <c:pt idx="415">
                  <c:v>1.6809600000000002</c:v>
                </c:pt>
                <c:pt idx="416">
                  <c:v>1.6634500000000001</c:v>
                </c:pt>
                <c:pt idx="417">
                  <c:v>1.6459400000000002</c:v>
                </c:pt>
                <c:pt idx="418">
                  <c:v>1.62843</c:v>
                </c:pt>
                <c:pt idx="419">
                  <c:v>1.6109200000000001</c:v>
                </c:pt>
                <c:pt idx="420">
                  <c:v>1.5934100000000002</c:v>
                </c:pt>
                <c:pt idx="421">
                  <c:v>1.5759000000000001</c:v>
                </c:pt>
                <c:pt idx="422">
                  <c:v>1.5583900000000002</c:v>
                </c:pt>
                <c:pt idx="423">
                  <c:v>1.54088</c:v>
                </c:pt>
                <c:pt idx="424">
                  <c:v>1.5233700000000001</c:v>
                </c:pt>
                <c:pt idx="425">
                  <c:v>1.5058600000000002</c:v>
                </c:pt>
                <c:pt idx="426">
                  <c:v>1.4883500000000001</c:v>
                </c:pt>
                <c:pt idx="427">
                  <c:v>1.4708400000000001</c:v>
                </c:pt>
                <c:pt idx="428">
                  <c:v>1.45333</c:v>
                </c:pt>
                <c:pt idx="429">
                  <c:v>1.4358200000000001</c:v>
                </c:pt>
                <c:pt idx="430">
                  <c:v>1.4183100000000002</c:v>
                </c:pt>
                <c:pt idx="431">
                  <c:v>1.4008</c:v>
                </c:pt>
                <c:pt idx="432">
                  <c:v>1.3832900000000001</c:v>
                </c:pt>
                <c:pt idx="433">
                  <c:v>1.36578</c:v>
                </c:pt>
                <c:pt idx="434">
                  <c:v>1.3482700000000001</c:v>
                </c:pt>
                <c:pt idx="435">
                  <c:v>1.3307600000000002</c:v>
                </c:pt>
                <c:pt idx="436">
                  <c:v>1.31325</c:v>
                </c:pt>
                <c:pt idx="437">
                  <c:v>1.2957400000000001</c:v>
                </c:pt>
                <c:pt idx="438">
                  <c:v>1.2782300000000002</c:v>
                </c:pt>
                <c:pt idx="439">
                  <c:v>1.2607200000000001</c:v>
                </c:pt>
                <c:pt idx="440">
                  <c:v>1.2432100000000001</c:v>
                </c:pt>
                <c:pt idx="441">
                  <c:v>1.2257</c:v>
                </c:pt>
                <c:pt idx="442">
                  <c:v>1.2081900000000001</c:v>
                </c:pt>
                <c:pt idx="443">
                  <c:v>1.1906800000000002</c:v>
                </c:pt>
                <c:pt idx="444">
                  <c:v>1.17317</c:v>
                </c:pt>
                <c:pt idx="445">
                  <c:v>1.1556600000000001</c:v>
                </c:pt>
                <c:pt idx="446">
                  <c:v>1.13815</c:v>
                </c:pt>
                <c:pt idx="447">
                  <c:v>1.1206400000000001</c:v>
                </c:pt>
                <c:pt idx="448">
                  <c:v>1.1031300000000002</c:v>
                </c:pt>
                <c:pt idx="449">
                  <c:v>1.08562</c:v>
                </c:pt>
                <c:pt idx="450">
                  <c:v>1.0681100000000001</c:v>
                </c:pt>
                <c:pt idx="451">
                  <c:v>1.0506</c:v>
                </c:pt>
                <c:pt idx="452">
                  <c:v>1.0330900000000001</c:v>
                </c:pt>
                <c:pt idx="453">
                  <c:v>1.0155800000000001</c:v>
                </c:pt>
                <c:pt idx="454">
                  <c:v>0.99807000000000012</c:v>
                </c:pt>
                <c:pt idx="455">
                  <c:v>0.9805600000000001</c:v>
                </c:pt>
                <c:pt idx="456">
                  <c:v>0.96305000000000007</c:v>
                </c:pt>
                <c:pt idx="457">
                  <c:v>0.94554000000000005</c:v>
                </c:pt>
                <c:pt idx="458">
                  <c:v>0.92803000000000002</c:v>
                </c:pt>
                <c:pt idx="459">
                  <c:v>0.91052000000000011</c:v>
                </c:pt>
                <c:pt idx="460">
                  <c:v>0.89301000000000008</c:v>
                </c:pt>
                <c:pt idx="461">
                  <c:v>0.87550000000000006</c:v>
                </c:pt>
                <c:pt idx="462">
                  <c:v>0.85799000000000003</c:v>
                </c:pt>
                <c:pt idx="463">
                  <c:v>0.84048000000000012</c:v>
                </c:pt>
                <c:pt idx="464">
                  <c:v>0.82297000000000009</c:v>
                </c:pt>
                <c:pt idx="465">
                  <c:v>0.80546000000000006</c:v>
                </c:pt>
                <c:pt idx="466">
                  <c:v>0.78795000000000004</c:v>
                </c:pt>
                <c:pt idx="467">
                  <c:v>0.77044000000000001</c:v>
                </c:pt>
                <c:pt idx="468">
                  <c:v>0.7529300000000001</c:v>
                </c:pt>
                <c:pt idx="469">
                  <c:v>0.73542000000000007</c:v>
                </c:pt>
                <c:pt idx="470">
                  <c:v>0.71791000000000005</c:v>
                </c:pt>
                <c:pt idx="471">
                  <c:v>0.70040000000000002</c:v>
                </c:pt>
                <c:pt idx="472">
                  <c:v>0.68289</c:v>
                </c:pt>
                <c:pt idx="473">
                  <c:v>0.66538000000000008</c:v>
                </c:pt>
                <c:pt idx="474">
                  <c:v>0.64787000000000006</c:v>
                </c:pt>
                <c:pt idx="475">
                  <c:v>0.63036000000000003</c:v>
                </c:pt>
                <c:pt idx="476">
                  <c:v>0.61285000000000001</c:v>
                </c:pt>
                <c:pt idx="477">
                  <c:v>0.59534000000000009</c:v>
                </c:pt>
                <c:pt idx="478">
                  <c:v>0.57783000000000007</c:v>
                </c:pt>
                <c:pt idx="479">
                  <c:v>0.56032000000000004</c:v>
                </c:pt>
                <c:pt idx="480">
                  <c:v>0.54281000000000001</c:v>
                </c:pt>
                <c:pt idx="481">
                  <c:v>0.52529999999999999</c:v>
                </c:pt>
                <c:pt idx="482">
                  <c:v>0.50779000000000007</c:v>
                </c:pt>
                <c:pt idx="483">
                  <c:v>0.49028000000000005</c:v>
                </c:pt>
                <c:pt idx="484">
                  <c:v>0.47277000000000002</c:v>
                </c:pt>
                <c:pt idx="485">
                  <c:v>0.45526000000000005</c:v>
                </c:pt>
                <c:pt idx="486">
                  <c:v>0.43775000000000003</c:v>
                </c:pt>
                <c:pt idx="487">
                  <c:v>0.42024000000000006</c:v>
                </c:pt>
                <c:pt idx="488">
                  <c:v>0.40273000000000003</c:v>
                </c:pt>
                <c:pt idx="489">
                  <c:v>0.38522000000000001</c:v>
                </c:pt>
                <c:pt idx="490">
                  <c:v>0.36771000000000004</c:v>
                </c:pt>
                <c:pt idx="491">
                  <c:v>0.35020000000000001</c:v>
                </c:pt>
                <c:pt idx="492">
                  <c:v>0.33269000000000004</c:v>
                </c:pt>
                <c:pt idx="493">
                  <c:v>0.31518000000000002</c:v>
                </c:pt>
                <c:pt idx="494">
                  <c:v>0.29767000000000005</c:v>
                </c:pt>
                <c:pt idx="495">
                  <c:v>0.28016000000000002</c:v>
                </c:pt>
                <c:pt idx="496">
                  <c:v>0.26264999999999999</c:v>
                </c:pt>
                <c:pt idx="497">
                  <c:v>0.24514000000000002</c:v>
                </c:pt>
                <c:pt idx="498">
                  <c:v>0.22763000000000003</c:v>
                </c:pt>
                <c:pt idx="499">
                  <c:v>0.21012000000000003</c:v>
                </c:pt>
                <c:pt idx="500">
                  <c:v>0.19261</c:v>
                </c:pt>
                <c:pt idx="501">
                  <c:v>0.17510000000000001</c:v>
                </c:pt>
                <c:pt idx="502">
                  <c:v>0.15759000000000001</c:v>
                </c:pt>
                <c:pt idx="503">
                  <c:v>0.14008000000000001</c:v>
                </c:pt>
                <c:pt idx="504">
                  <c:v>0.12257000000000001</c:v>
                </c:pt>
                <c:pt idx="505">
                  <c:v>0.10506000000000001</c:v>
                </c:pt>
                <c:pt idx="506">
                  <c:v>8.7550000000000003E-2</c:v>
                </c:pt>
                <c:pt idx="507">
                  <c:v>7.0040000000000005E-2</c:v>
                </c:pt>
                <c:pt idx="508">
                  <c:v>5.2530000000000007E-2</c:v>
                </c:pt>
                <c:pt idx="509">
                  <c:v>3.5020000000000003E-2</c:v>
                </c:pt>
                <c:pt idx="510">
                  <c:v>1.7510000000000001E-2</c:v>
                </c:pt>
                <c:pt idx="511">
                  <c:v>0</c:v>
                </c:pt>
                <c:pt idx="512">
                  <c:v>-1.7510000000000001E-2</c:v>
                </c:pt>
                <c:pt idx="513">
                  <c:v>-3.5020000000000003E-2</c:v>
                </c:pt>
                <c:pt idx="514">
                  <c:v>-5.2530000000000007E-2</c:v>
                </c:pt>
                <c:pt idx="515">
                  <c:v>-7.0040000000000005E-2</c:v>
                </c:pt>
                <c:pt idx="516">
                  <c:v>-8.7550000000000003E-2</c:v>
                </c:pt>
                <c:pt idx="517">
                  <c:v>-0.10506000000000001</c:v>
                </c:pt>
                <c:pt idx="518">
                  <c:v>-0.12257000000000001</c:v>
                </c:pt>
                <c:pt idx="519">
                  <c:v>-0.14008000000000001</c:v>
                </c:pt>
                <c:pt idx="520">
                  <c:v>-0.15759000000000001</c:v>
                </c:pt>
                <c:pt idx="521">
                  <c:v>-0.17510000000000001</c:v>
                </c:pt>
                <c:pt idx="522">
                  <c:v>-0.19261</c:v>
                </c:pt>
                <c:pt idx="523">
                  <c:v>-0.21012000000000003</c:v>
                </c:pt>
                <c:pt idx="524">
                  <c:v>-0.22763000000000003</c:v>
                </c:pt>
                <c:pt idx="525">
                  <c:v>-0.24514000000000002</c:v>
                </c:pt>
                <c:pt idx="526">
                  <c:v>-0.26264999999999999</c:v>
                </c:pt>
                <c:pt idx="527">
                  <c:v>-0.28016000000000002</c:v>
                </c:pt>
                <c:pt idx="528">
                  <c:v>-0.29767000000000005</c:v>
                </c:pt>
                <c:pt idx="529">
                  <c:v>-0.31518000000000002</c:v>
                </c:pt>
                <c:pt idx="530">
                  <c:v>-0.33269000000000004</c:v>
                </c:pt>
                <c:pt idx="531">
                  <c:v>-0.35020000000000001</c:v>
                </c:pt>
                <c:pt idx="532">
                  <c:v>-0.36771000000000004</c:v>
                </c:pt>
                <c:pt idx="533">
                  <c:v>-0.38522000000000001</c:v>
                </c:pt>
                <c:pt idx="534">
                  <c:v>-0.40273000000000003</c:v>
                </c:pt>
                <c:pt idx="535">
                  <c:v>-0.42024000000000006</c:v>
                </c:pt>
                <c:pt idx="536">
                  <c:v>-0.43775000000000003</c:v>
                </c:pt>
                <c:pt idx="537">
                  <c:v>-0.45526000000000005</c:v>
                </c:pt>
                <c:pt idx="538">
                  <c:v>-0.47277000000000002</c:v>
                </c:pt>
                <c:pt idx="539">
                  <c:v>-0.49028000000000005</c:v>
                </c:pt>
                <c:pt idx="540">
                  <c:v>-0.50779000000000007</c:v>
                </c:pt>
                <c:pt idx="541">
                  <c:v>-0.52529999999999999</c:v>
                </c:pt>
                <c:pt idx="542">
                  <c:v>-0.54281000000000001</c:v>
                </c:pt>
                <c:pt idx="543">
                  <c:v>-0.56032000000000004</c:v>
                </c:pt>
                <c:pt idx="544">
                  <c:v>-0.57783000000000007</c:v>
                </c:pt>
                <c:pt idx="545">
                  <c:v>-0.59534000000000009</c:v>
                </c:pt>
                <c:pt idx="546">
                  <c:v>-0.61285000000000001</c:v>
                </c:pt>
                <c:pt idx="547">
                  <c:v>-0.63036000000000003</c:v>
                </c:pt>
                <c:pt idx="548">
                  <c:v>-0.64787000000000006</c:v>
                </c:pt>
                <c:pt idx="549">
                  <c:v>-0.66538000000000008</c:v>
                </c:pt>
                <c:pt idx="550">
                  <c:v>-0.68289</c:v>
                </c:pt>
                <c:pt idx="551">
                  <c:v>-0.70040000000000002</c:v>
                </c:pt>
                <c:pt idx="552">
                  <c:v>-0.71791000000000005</c:v>
                </c:pt>
                <c:pt idx="553">
                  <c:v>-0.73542000000000007</c:v>
                </c:pt>
                <c:pt idx="554">
                  <c:v>-0.7529300000000001</c:v>
                </c:pt>
                <c:pt idx="555">
                  <c:v>-0.77044000000000001</c:v>
                </c:pt>
                <c:pt idx="556">
                  <c:v>-0.78795000000000004</c:v>
                </c:pt>
                <c:pt idx="557">
                  <c:v>-0.80546000000000006</c:v>
                </c:pt>
                <c:pt idx="558">
                  <c:v>-0.82297000000000009</c:v>
                </c:pt>
                <c:pt idx="559">
                  <c:v>-0.84048000000000012</c:v>
                </c:pt>
                <c:pt idx="560">
                  <c:v>-0.85799000000000003</c:v>
                </c:pt>
                <c:pt idx="561">
                  <c:v>-0.87550000000000006</c:v>
                </c:pt>
                <c:pt idx="562">
                  <c:v>-0.89301000000000008</c:v>
                </c:pt>
                <c:pt idx="563">
                  <c:v>-0.91052000000000011</c:v>
                </c:pt>
                <c:pt idx="564">
                  <c:v>-0.92803000000000002</c:v>
                </c:pt>
                <c:pt idx="565">
                  <c:v>-0.94554000000000005</c:v>
                </c:pt>
                <c:pt idx="566">
                  <c:v>-0.96305000000000007</c:v>
                </c:pt>
                <c:pt idx="567">
                  <c:v>-0.9805600000000001</c:v>
                </c:pt>
                <c:pt idx="568">
                  <c:v>-0.99807000000000012</c:v>
                </c:pt>
                <c:pt idx="569">
                  <c:v>-1.0155800000000001</c:v>
                </c:pt>
                <c:pt idx="570">
                  <c:v>-1.0330900000000001</c:v>
                </c:pt>
                <c:pt idx="571">
                  <c:v>-1.0506</c:v>
                </c:pt>
                <c:pt idx="572">
                  <c:v>-1.0681100000000001</c:v>
                </c:pt>
                <c:pt idx="573">
                  <c:v>-1.08562</c:v>
                </c:pt>
                <c:pt idx="574">
                  <c:v>-1.1031300000000002</c:v>
                </c:pt>
                <c:pt idx="575">
                  <c:v>-1.1206400000000001</c:v>
                </c:pt>
                <c:pt idx="576">
                  <c:v>-1.13815</c:v>
                </c:pt>
                <c:pt idx="577">
                  <c:v>-1.1556600000000001</c:v>
                </c:pt>
                <c:pt idx="578">
                  <c:v>-1.17317</c:v>
                </c:pt>
                <c:pt idx="579">
                  <c:v>-1.1906800000000002</c:v>
                </c:pt>
                <c:pt idx="580">
                  <c:v>-1.2081900000000001</c:v>
                </c:pt>
                <c:pt idx="581">
                  <c:v>-1.2257</c:v>
                </c:pt>
                <c:pt idx="582">
                  <c:v>-1.2432100000000001</c:v>
                </c:pt>
                <c:pt idx="583">
                  <c:v>-1.2607200000000001</c:v>
                </c:pt>
                <c:pt idx="584">
                  <c:v>-1.2782300000000002</c:v>
                </c:pt>
                <c:pt idx="585">
                  <c:v>-1.2957400000000001</c:v>
                </c:pt>
                <c:pt idx="586">
                  <c:v>-1.31325</c:v>
                </c:pt>
                <c:pt idx="587">
                  <c:v>-1.3307600000000002</c:v>
                </c:pt>
                <c:pt idx="588">
                  <c:v>-1.3482700000000001</c:v>
                </c:pt>
                <c:pt idx="589">
                  <c:v>-1.36578</c:v>
                </c:pt>
                <c:pt idx="590">
                  <c:v>-1.3832900000000001</c:v>
                </c:pt>
                <c:pt idx="591">
                  <c:v>-1.4008</c:v>
                </c:pt>
                <c:pt idx="592">
                  <c:v>-1.4183100000000002</c:v>
                </c:pt>
                <c:pt idx="593">
                  <c:v>-1.4358200000000001</c:v>
                </c:pt>
                <c:pt idx="594">
                  <c:v>-1.45333</c:v>
                </c:pt>
                <c:pt idx="595">
                  <c:v>-1.4708400000000001</c:v>
                </c:pt>
                <c:pt idx="596">
                  <c:v>-1.4883500000000001</c:v>
                </c:pt>
                <c:pt idx="597">
                  <c:v>-1.5058600000000002</c:v>
                </c:pt>
                <c:pt idx="598">
                  <c:v>-1.5233700000000001</c:v>
                </c:pt>
                <c:pt idx="599">
                  <c:v>-1.54088</c:v>
                </c:pt>
                <c:pt idx="600">
                  <c:v>-1.5583900000000002</c:v>
                </c:pt>
                <c:pt idx="601">
                  <c:v>-1.5759000000000001</c:v>
                </c:pt>
                <c:pt idx="602">
                  <c:v>-1.5934100000000002</c:v>
                </c:pt>
                <c:pt idx="603">
                  <c:v>-1.6109200000000001</c:v>
                </c:pt>
                <c:pt idx="604">
                  <c:v>-1.62843</c:v>
                </c:pt>
                <c:pt idx="605">
                  <c:v>-1.6459400000000002</c:v>
                </c:pt>
                <c:pt idx="606">
                  <c:v>-1.6634500000000001</c:v>
                </c:pt>
                <c:pt idx="607">
                  <c:v>-1.6809600000000002</c:v>
                </c:pt>
                <c:pt idx="608">
                  <c:v>-1.6984700000000001</c:v>
                </c:pt>
                <c:pt idx="609">
                  <c:v>-1.7159800000000001</c:v>
                </c:pt>
                <c:pt idx="610">
                  <c:v>-1.7334900000000002</c:v>
                </c:pt>
                <c:pt idx="611">
                  <c:v>-1.7510000000000001</c:v>
                </c:pt>
                <c:pt idx="612">
                  <c:v>-1.76851</c:v>
                </c:pt>
                <c:pt idx="613">
                  <c:v>-1.7860200000000002</c:v>
                </c:pt>
                <c:pt idx="614">
                  <c:v>-1.8035300000000001</c:v>
                </c:pt>
                <c:pt idx="615">
                  <c:v>-1.8210400000000002</c:v>
                </c:pt>
                <c:pt idx="616">
                  <c:v>-1.8385500000000001</c:v>
                </c:pt>
                <c:pt idx="617">
                  <c:v>-1.85606</c:v>
                </c:pt>
                <c:pt idx="618">
                  <c:v>-1.8735700000000002</c:v>
                </c:pt>
                <c:pt idx="619">
                  <c:v>-1.8910800000000001</c:v>
                </c:pt>
                <c:pt idx="620">
                  <c:v>-1.9085900000000002</c:v>
                </c:pt>
                <c:pt idx="621">
                  <c:v>-1.9261000000000001</c:v>
                </c:pt>
                <c:pt idx="622">
                  <c:v>-1.9436100000000001</c:v>
                </c:pt>
                <c:pt idx="623">
                  <c:v>-1.9611200000000002</c:v>
                </c:pt>
                <c:pt idx="624">
                  <c:v>-1.9786300000000001</c:v>
                </c:pt>
                <c:pt idx="625">
                  <c:v>-1.9961400000000002</c:v>
                </c:pt>
                <c:pt idx="626">
                  <c:v>-2.0136500000000002</c:v>
                </c:pt>
                <c:pt idx="627">
                  <c:v>-2.0311600000000003</c:v>
                </c:pt>
                <c:pt idx="628">
                  <c:v>-2.04867</c:v>
                </c:pt>
                <c:pt idx="629">
                  <c:v>-2.0661800000000001</c:v>
                </c:pt>
                <c:pt idx="630">
                  <c:v>-2.0836900000000003</c:v>
                </c:pt>
                <c:pt idx="631">
                  <c:v>-2.1012</c:v>
                </c:pt>
                <c:pt idx="632">
                  <c:v>-2.1187100000000001</c:v>
                </c:pt>
                <c:pt idx="633">
                  <c:v>-2.1362200000000002</c:v>
                </c:pt>
                <c:pt idx="634">
                  <c:v>-2.1537300000000004</c:v>
                </c:pt>
                <c:pt idx="635">
                  <c:v>-2.1712400000000001</c:v>
                </c:pt>
                <c:pt idx="636">
                  <c:v>-2.1887500000000002</c:v>
                </c:pt>
                <c:pt idx="637">
                  <c:v>-2.2062600000000003</c:v>
                </c:pt>
                <c:pt idx="638">
                  <c:v>-2.22377</c:v>
                </c:pt>
                <c:pt idx="639">
                  <c:v>-2.2412800000000002</c:v>
                </c:pt>
                <c:pt idx="640">
                  <c:v>-2.2587900000000003</c:v>
                </c:pt>
                <c:pt idx="641">
                  <c:v>-2.2763</c:v>
                </c:pt>
                <c:pt idx="642">
                  <c:v>-2.2938100000000001</c:v>
                </c:pt>
                <c:pt idx="643">
                  <c:v>-2.3113200000000003</c:v>
                </c:pt>
                <c:pt idx="644">
                  <c:v>-2.32883</c:v>
                </c:pt>
                <c:pt idx="645">
                  <c:v>-2.3463400000000001</c:v>
                </c:pt>
                <c:pt idx="646">
                  <c:v>-2.3638500000000002</c:v>
                </c:pt>
                <c:pt idx="647">
                  <c:v>-2.3813600000000004</c:v>
                </c:pt>
                <c:pt idx="648">
                  <c:v>-2.3988700000000001</c:v>
                </c:pt>
                <c:pt idx="649">
                  <c:v>-2.4163800000000002</c:v>
                </c:pt>
                <c:pt idx="650">
                  <c:v>-2.4338900000000003</c:v>
                </c:pt>
                <c:pt idx="651">
                  <c:v>-2.4514</c:v>
                </c:pt>
                <c:pt idx="652">
                  <c:v>-2.4689100000000002</c:v>
                </c:pt>
                <c:pt idx="653">
                  <c:v>-2.4864200000000003</c:v>
                </c:pt>
                <c:pt idx="654">
                  <c:v>-2.50393</c:v>
                </c:pt>
                <c:pt idx="655">
                  <c:v>-2.5214400000000001</c:v>
                </c:pt>
                <c:pt idx="656">
                  <c:v>-2.5389500000000003</c:v>
                </c:pt>
                <c:pt idx="657">
                  <c:v>-2.5564600000000004</c:v>
                </c:pt>
                <c:pt idx="658">
                  <c:v>-2.5739700000000001</c:v>
                </c:pt>
                <c:pt idx="659">
                  <c:v>-2.5914800000000002</c:v>
                </c:pt>
                <c:pt idx="660">
                  <c:v>-2.6089900000000004</c:v>
                </c:pt>
                <c:pt idx="661">
                  <c:v>-2.6265000000000001</c:v>
                </c:pt>
                <c:pt idx="662">
                  <c:v>-2.6440100000000002</c:v>
                </c:pt>
                <c:pt idx="663">
                  <c:v>-2.6615200000000003</c:v>
                </c:pt>
                <c:pt idx="664">
                  <c:v>-2.67903</c:v>
                </c:pt>
                <c:pt idx="665">
                  <c:v>-2.6965400000000002</c:v>
                </c:pt>
                <c:pt idx="666">
                  <c:v>-2.7140500000000003</c:v>
                </c:pt>
                <c:pt idx="667">
                  <c:v>-2.73156</c:v>
                </c:pt>
                <c:pt idx="668">
                  <c:v>-2.7490700000000001</c:v>
                </c:pt>
                <c:pt idx="669">
                  <c:v>-2.7665800000000003</c:v>
                </c:pt>
                <c:pt idx="670">
                  <c:v>-2.7840900000000004</c:v>
                </c:pt>
                <c:pt idx="671">
                  <c:v>-2.8016000000000001</c:v>
                </c:pt>
                <c:pt idx="672">
                  <c:v>-2.8191100000000002</c:v>
                </c:pt>
                <c:pt idx="673">
                  <c:v>-2.8366200000000004</c:v>
                </c:pt>
                <c:pt idx="674">
                  <c:v>-2.8541300000000001</c:v>
                </c:pt>
                <c:pt idx="675">
                  <c:v>-2.8716400000000002</c:v>
                </c:pt>
                <c:pt idx="676">
                  <c:v>-2.8891500000000003</c:v>
                </c:pt>
                <c:pt idx="677">
                  <c:v>-2.90666</c:v>
                </c:pt>
                <c:pt idx="678">
                  <c:v>-2.9241700000000002</c:v>
                </c:pt>
                <c:pt idx="679">
                  <c:v>-2.9416800000000003</c:v>
                </c:pt>
                <c:pt idx="680">
                  <c:v>-2.9591900000000004</c:v>
                </c:pt>
                <c:pt idx="681">
                  <c:v>-2.9767000000000001</c:v>
                </c:pt>
                <c:pt idx="682">
                  <c:v>-2.9942100000000003</c:v>
                </c:pt>
                <c:pt idx="683">
                  <c:v>-3.0117200000000004</c:v>
                </c:pt>
                <c:pt idx="684">
                  <c:v>-3.0292300000000001</c:v>
                </c:pt>
                <c:pt idx="685">
                  <c:v>-3.0467400000000002</c:v>
                </c:pt>
                <c:pt idx="686">
                  <c:v>-3.0642500000000004</c:v>
                </c:pt>
                <c:pt idx="687">
                  <c:v>-3.0817600000000001</c:v>
                </c:pt>
                <c:pt idx="688">
                  <c:v>-3.0992700000000002</c:v>
                </c:pt>
                <c:pt idx="689">
                  <c:v>-3.1167800000000003</c:v>
                </c:pt>
                <c:pt idx="690">
                  <c:v>-3.13429</c:v>
                </c:pt>
                <c:pt idx="691">
                  <c:v>-3.1518000000000002</c:v>
                </c:pt>
                <c:pt idx="692">
                  <c:v>-3.1693100000000003</c:v>
                </c:pt>
                <c:pt idx="693">
                  <c:v>-3.1868200000000004</c:v>
                </c:pt>
                <c:pt idx="694">
                  <c:v>-3.2043300000000001</c:v>
                </c:pt>
                <c:pt idx="695">
                  <c:v>-3.2218400000000003</c:v>
                </c:pt>
                <c:pt idx="696">
                  <c:v>-3.2393500000000004</c:v>
                </c:pt>
                <c:pt idx="697">
                  <c:v>-3.2568600000000001</c:v>
                </c:pt>
                <c:pt idx="698">
                  <c:v>-3.2743700000000002</c:v>
                </c:pt>
                <c:pt idx="699">
                  <c:v>-3.2918800000000004</c:v>
                </c:pt>
                <c:pt idx="700">
                  <c:v>-3.3093900000000001</c:v>
                </c:pt>
                <c:pt idx="701">
                  <c:v>-3.3269000000000002</c:v>
                </c:pt>
                <c:pt idx="702">
                  <c:v>-3.3444100000000003</c:v>
                </c:pt>
                <c:pt idx="703">
                  <c:v>-3.3619200000000005</c:v>
                </c:pt>
                <c:pt idx="704">
                  <c:v>-3.3794300000000002</c:v>
                </c:pt>
                <c:pt idx="705">
                  <c:v>-3.3969400000000003</c:v>
                </c:pt>
                <c:pt idx="706">
                  <c:v>-3.4144500000000004</c:v>
                </c:pt>
                <c:pt idx="707">
                  <c:v>-3.4319600000000001</c:v>
                </c:pt>
                <c:pt idx="708">
                  <c:v>-3.4494700000000003</c:v>
                </c:pt>
                <c:pt idx="709">
                  <c:v>-3.4669800000000004</c:v>
                </c:pt>
                <c:pt idx="710">
                  <c:v>-3.4844900000000001</c:v>
                </c:pt>
                <c:pt idx="711">
                  <c:v>-3.5020000000000002</c:v>
                </c:pt>
                <c:pt idx="712">
                  <c:v>-3.5195100000000004</c:v>
                </c:pt>
                <c:pt idx="713">
                  <c:v>-3.5370200000000001</c:v>
                </c:pt>
                <c:pt idx="714">
                  <c:v>-3.5545300000000002</c:v>
                </c:pt>
                <c:pt idx="715">
                  <c:v>-3.5720400000000003</c:v>
                </c:pt>
                <c:pt idx="716">
                  <c:v>-3.5895500000000005</c:v>
                </c:pt>
                <c:pt idx="717">
                  <c:v>-3.6070600000000002</c:v>
                </c:pt>
                <c:pt idx="718">
                  <c:v>-3.6245700000000003</c:v>
                </c:pt>
                <c:pt idx="719">
                  <c:v>-3.6420800000000004</c:v>
                </c:pt>
                <c:pt idx="720">
                  <c:v>-3.6595900000000001</c:v>
                </c:pt>
                <c:pt idx="721">
                  <c:v>-3.6771000000000003</c:v>
                </c:pt>
                <c:pt idx="722">
                  <c:v>-3.6946100000000004</c:v>
                </c:pt>
                <c:pt idx="723">
                  <c:v>-3.7121200000000001</c:v>
                </c:pt>
                <c:pt idx="724">
                  <c:v>-3.7296300000000002</c:v>
                </c:pt>
                <c:pt idx="725">
                  <c:v>-3.7471400000000004</c:v>
                </c:pt>
                <c:pt idx="726">
                  <c:v>-3.7646500000000001</c:v>
                </c:pt>
                <c:pt idx="727">
                  <c:v>-3.7821600000000002</c:v>
                </c:pt>
                <c:pt idx="728">
                  <c:v>-3.7996700000000003</c:v>
                </c:pt>
                <c:pt idx="729">
                  <c:v>-3.8171800000000005</c:v>
                </c:pt>
                <c:pt idx="730">
                  <c:v>-3.8346900000000002</c:v>
                </c:pt>
                <c:pt idx="731">
                  <c:v>-3.8522000000000003</c:v>
                </c:pt>
                <c:pt idx="732">
                  <c:v>-3.8697100000000004</c:v>
                </c:pt>
                <c:pt idx="733">
                  <c:v>-3.8872200000000001</c:v>
                </c:pt>
                <c:pt idx="734">
                  <c:v>-3.9047300000000003</c:v>
                </c:pt>
                <c:pt idx="735">
                  <c:v>-3.9222400000000004</c:v>
                </c:pt>
                <c:pt idx="736">
                  <c:v>-3.9397500000000001</c:v>
                </c:pt>
                <c:pt idx="737">
                  <c:v>-3.9572600000000002</c:v>
                </c:pt>
                <c:pt idx="738">
                  <c:v>-3.9747700000000004</c:v>
                </c:pt>
                <c:pt idx="739">
                  <c:v>-3.9922800000000005</c:v>
                </c:pt>
                <c:pt idx="740">
                  <c:v>-4.0097900000000006</c:v>
                </c:pt>
                <c:pt idx="741">
                  <c:v>-4.0273000000000003</c:v>
                </c:pt>
                <c:pt idx="742">
                  <c:v>-4.04481</c:v>
                </c:pt>
                <c:pt idx="743">
                  <c:v>-4.0623200000000006</c:v>
                </c:pt>
                <c:pt idx="744">
                  <c:v>-4.0798300000000003</c:v>
                </c:pt>
                <c:pt idx="745">
                  <c:v>-4.09734</c:v>
                </c:pt>
                <c:pt idx="746">
                  <c:v>-4.1148500000000006</c:v>
                </c:pt>
                <c:pt idx="747">
                  <c:v>-4.1323600000000003</c:v>
                </c:pt>
                <c:pt idx="748">
                  <c:v>-4.1498699999999999</c:v>
                </c:pt>
                <c:pt idx="749">
                  <c:v>-4.1673800000000005</c:v>
                </c:pt>
                <c:pt idx="750">
                  <c:v>-4.1848900000000002</c:v>
                </c:pt>
                <c:pt idx="751">
                  <c:v>-4.2023999999999999</c:v>
                </c:pt>
                <c:pt idx="752">
                  <c:v>-4.2199100000000005</c:v>
                </c:pt>
                <c:pt idx="753">
                  <c:v>-4.2374200000000002</c:v>
                </c:pt>
                <c:pt idx="754">
                  <c:v>-4.2549299999999999</c:v>
                </c:pt>
                <c:pt idx="755">
                  <c:v>-4.2724400000000005</c:v>
                </c:pt>
                <c:pt idx="756">
                  <c:v>-4.2899500000000002</c:v>
                </c:pt>
                <c:pt idx="757">
                  <c:v>-4.3074600000000007</c:v>
                </c:pt>
                <c:pt idx="758">
                  <c:v>-4.3249700000000004</c:v>
                </c:pt>
                <c:pt idx="759">
                  <c:v>-4.3424800000000001</c:v>
                </c:pt>
                <c:pt idx="760">
                  <c:v>-4.3599900000000007</c:v>
                </c:pt>
                <c:pt idx="761">
                  <c:v>-4.3775000000000004</c:v>
                </c:pt>
                <c:pt idx="762">
                  <c:v>-4.3950100000000001</c:v>
                </c:pt>
                <c:pt idx="763">
                  <c:v>-4.4125200000000007</c:v>
                </c:pt>
                <c:pt idx="764">
                  <c:v>-4.4300300000000004</c:v>
                </c:pt>
                <c:pt idx="765">
                  <c:v>-4.44754</c:v>
                </c:pt>
                <c:pt idx="766">
                  <c:v>-4.4650500000000006</c:v>
                </c:pt>
                <c:pt idx="767">
                  <c:v>-4.4825600000000003</c:v>
                </c:pt>
                <c:pt idx="768">
                  <c:v>-4.50007</c:v>
                </c:pt>
                <c:pt idx="769">
                  <c:v>-4.5175800000000006</c:v>
                </c:pt>
                <c:pt idx="770">
                  <c:v>-4.5350900000000003</c:v>
                </c:pt>
                <c:pt idx="771">
                  <c:v>-4.5526</c:v>
                </c:pt>
                <c:pt idx="772">
                  <c:v>-4.5701100000000006</c:v>
                </c:pt>
                <c:pt idx="773">
                  <c:v>-4.5876200000000003</c:v>
                </c:pt>
                <c:pt idx="774">
                  <c:v>-4.6051299999999999</c:v>
                </c:pt>
                <c:pt idx="775">
                  <c:v>-4.6226400000000005</c:v>
                </c:pt>
                <c:pt idx="776">
                  <c:v>-4.6401500000000002</c:v>
                </c:pt>
                <c:pt idx="777">
                  <c:v>-4.6576599999999999</c:v>
                </c:pt>
                <c:pt idx="778">
                  <c:v>-4.6751700000000005</c:v>
                </c:pt>
                <c:pt idx="779">
                  <c:v>-4.6926800000000002</c:v>
                </c:pt>
                <c:pt idx="780">
                  <c:v>-4.7101900000000008</c:v>
                </c:pt>
                <c:pt idx="781">
                  <c:v>-4.7277000000000005</c:v>
                </c:pt>
                <c:pt idx="782">
                  <c:v>-4.7452100000000002</c:v>
                </c:pt>
                <c:pt idx="783">
                  <c:v>-4.7627200000000007</c:v>
                </c:pt>
                <c:pt idx="784">
                  <c:v>-4.7802300000000004</c:v>
                </c:pt>
                <c:pt idx="785">
                  <c:v>-4.7977400000000001</c:v>
                </c:pt>
                <c:pt idx="786">
                  <c:v>-4.8152500000000007</c:v>
                </c:pt>
                <c:pt idx="787">
                  <c:v>-4.8327600000000004</c:v>
                </c:pt>
                <c:pt idx="788">
                  <c:v>-4.8502700000000001</c:v>
                </c:pt>
                <c:pt idx="789">
                  <c:v>-4.8677800000000007</c:v>
                </c:pt>
                <c:pt idx="790">
                  <c:v>-4.8852900000000004</c:v>
                </c:pt>
                <c:pt idx="791">
                  <c:v>-4.9028</c:v>
                </c:pt>
                <c:pt idx="792">
                  <c:v>-4.9203100000000006</c:v>
                </c:pt>
                <c:pt idx="793">
                  <c:v>-4.9378200000000003</c:v>
                </c:pt>
                <c:pt idx="794">
                  <c:v>-4.95533</c:v>
                </c:pt>
                <c:pt idx="795">
                  <c:v>-4.9728400000000006</c:v>
                </c:pt>
                <c:pt idx="796">
                  <c:v>-4.9903500000000003</c:v>
                </c:pt>
                <c:pt idx="797">
                  <c:v>-5.00786</c:v>
                </c:pt>
                <c:pt idx="798">
                  <c:v>-5.0253700000000006</c:v>
                </c:pt>
                <c:pt idx="799">
                  <c:v>-5.0428800000000003</c:v>
                </c:pt>
                <c:pt idx="800">
                  <c:v>-5.0603899999999999</c:v>
                </c:pt>
                <c:pt idx="801">
                  <c:v>-5.0779000000000005</c:v>
                </c:pt>
                <c:pt idx="802">
                  <c:v>-5.0954100000000002</c:v>
                </c:pt>
                <c:pt idx="803">
                  <c:v>-5.1129200000000008</c:v>
                </c:pt>
                <c:pt idx="804">
                  <c:v>-5.1304300000000005</c:v>
                </c:pt>
                <c:pt idx="805">
                  <c:v>-5.1479400000000002</c:v>
                </c:pt>
                <c:pt idx="806">
                  <c:v>-5.1654500000000008</c:v>
                </c:pt>
                <c:pt idx="807">
                  <c:v>-5.1829600000000005</c:v>
                </c:pt>
                <c:pt idx="808">
                  <c:v>-5.2004700000000001</c:v>
                </c:pt>
                <c:pt idx="809">
                  <c:v>-5.2179800000000007</c:v>
                </c:pt>
                <c:pt idx="810">
                  <c:v>-5.2354900000000004</c:v>
                </c:pt>
                <c:pt idx="811">
                  <c:v>-5.2530000000000001</c:v>
                </c:pt>
                <c:pt idx="812">
                  <c:v>-5.2705100000000007</c:v>
                </c:pt>
                <c:pt idx="813">
                  <c:v>-5.2880200000000004</c:v>
                </c:pt>
                <c:pt idx="814">
                  <c:v>-5.3055300000000001</c:v>
                </c:pt>
                <c:pt idx="815">
                  <c:v>-5.3230400000000007</c:v>
                </c:pt>
                <c:pt idx="816">
                  <c:v>-5.3405500000000004</c:v>
                </c:pt>
                <c:pt idx="817">
                  <c:v>-5.35806</c:v>
                </c:pt>
                <c:pt idx="818">
                  <c:v>-5.3755700000000006</c:v>
                </c:pt>
                <c:pt idx="819">
                  <c:v>-5.3930800000000003</c:v>
                </c:pt>
                <c:pt idx="820">
                  <c:v>-5.41059</c:v>
                </c:pt>
                <c:pt idx="821">
                  <c:v>-5.4281000000000006</c:v>
                </c:pt>
                <c:pt idx="822">
                  <c:v>-5.4456100000000003</c:v>
                </c:pt>
                <c:pt idx="823">
                  <c:v>-5.46312</c:v>
                </c:pt>
                <c:pt idx="824">
                  <c:v>-5.4806300000000006</c:v>
                </c:pt>
                <c:pt idx="825">
                  <c:v>-5.4981400000000002</c:v>
                </c:pt>
                <c:pt idx="826">
                  <c:v>-5.5156500000000008</c:v>
                </c:pt>
                <c:pt idx="827">
                  <c:v>-5.5331600000000005</c:v>
                </c:pt>
                <c:pt idx="828">
                  <c:v>-5.5506700000000002</c:v>
                </c:pt>
                <c:pt idx="829">
                  <c:v>-5.5681800000000008</c:v>
                </c:pt>
                <c:pt idx="830">
                  <c:v>-5.5856900000000005</c:v>
                </c:pt>
                <c:pt idx="831">
                  <c:v>-5.6032000000000002</c:v>
                </c:pt>
                <c:pt idx="832">
                  <c:v>-5.6207100000000008</c:v>
                </c:pt>
                <c:pt idx="833">
                  <c:v>-5.6382200000000005</c:v>
                </c:pt>
                <c:pt idx="834">
                  <c:v>-5.6557300000000001</c:v>
                </c:pt>
                <c:pt idx="835">
                  <c:v>-5.6732400000000007</c:v>
                </c:pt>
                <c:pt idx="836">
                  <c:v>-5.6907500000000004</c:v>
                </c:pt>
                <c:pt idx="837">
                  <c:v>-5.7082600000000001</c:v>
                </c:pt>
                <c:pt idx="838">
                  <c:v>-5.7257700000000007</c:v>
                </c:pt>
                <c:pt idx="839">
                  <c:v>-5.7432800000000004</c:v>
                </c:pt>
                <c:pt idx="840">
                  <c:v>-5.7607900000000001</c:v>
                </c:pt>
                <c:pt idx="841">
                  <c:v>-5.7783000000000007</c:v>
                </c:pt>
                <c:pt idx="842">
                  <c:v>-5.7958100000000004</c:v>
                </c:pt>
                <c:pt idx="843">
                  <c:v>-5.81332</c:v>
                </c:pt>
                <c:pt idx="844">
                  <c:v>-5.8308300000000006</c:v>
                </c:pt>
                <c:pt idx="845">
                  <c:v>-5.8483400000000003</c:v>
                </c:pt>
                <c:pt idx="846">
                  <c:v>-5.86585</c:v>
                </c:pt>
                <c:pt idx="847">
                  <c:v>-5.8833600000000006</c:v>
                </c:pt>
                <c:pt idx="848">
                  <c:v>-5.9008700000000003</c:v>
                </c:pt>
                <c:pt idx="849">
                  <c:v>-5.9183800000000009</c:v>
                </c:pt>
                <c:pt idx="850">
                  <c:v>-5.9358900000000006</c:v>
                </c:pt>
                <c:pt idx="851">
                  <c:v>-5.9534000000000002</c:v>
                </c:pt>
                <c:pt idx="852">
                  <c:v>-5.9709100000000008</c:v>
                </c:pt>
                <c:pt idx="853">
                  <c:v>-5.9884200000000005</c:v>
                </c:pt>
                <c:pt idx="854">
                  <c:v>-6.0059300000000002</c:v>
                </c:pt>
                <c:pt idx="855">
                  <c:v>-6.0234400000000008</c:v>
                </c:pt>
                <c:pt idx="856">
                  <c:v>-6.0409500000000005</c:v>
                </c:pt>
                <c:pt idx="857">
                  <c:v>-6.0584600000000002</c:v>
                </c:pt>
                <c:pt idx="858">
                  <c:v>-6.0759700000000008</c:v>
                </c:pt>
                <c:pt idx="859">
                  <c:v>-6.0934800000000005</c:v>
                </c:pt>
                <c:pt idx="860">
                  <c:v>-6.1109900000000001</c:v>
                </c:pt>
                <c:pt idx="861">
                  <c:v>-6.1285000000000007</c:v>
                </c:pt>
                <c:pt idx="862">
                  <c:v>-6.1460100000000004</c:v>
                </c:pt>
                <c:pt idx="863">
                  <c:v>-6.1635200000000001</c:v>
                </c:pt>
                <c:pt idx="864">
                  <c:v>-6.1810300000000007</c:v>
                </c:pt>
                <c:pt idx="865">
                  <c:v>-6.1985400000000004</c:v>
                </c:pt>
                <c:pt idx="866">
                  <c:v>-6.2160500000000001</c:v>
                </c:pt>
                <c:pt idx="867">
                  <c:v>-6.2335600000000007</c:v>
                </c:pt>
                <c:pt idx="868">
                  <c:v>-6.2510700000000003</c:v>
                </c:pt>
                <c:pt idx="869">
                  <c:v>-6.26858</c:v>
                </c:pt>
                <c:pt idx="870">
                  <c:v>-6.2860900000000006</c:v>
                </c:pt>
                <c:pt idx="871">
                  <c:v>-6.3036000000000003</c:v>
                </c:pt>
                <c:pt idx="872">
                  <c:v>-6.3211100000000009</c:v>
                </c:pt>
                <c:pt idx="873">
                  <c:v>-6.3386200000000006</c:v>
                </c:pt>
                <c:pt idx="874">
                  <c:v>-6.3561300000000003</c:v>
                </c:pt>
                <c:pt idx="875">
                  <c:v>-6.3736400000000009</c:v>
                </c:pt>
                <c:pt idx="876">
                  <c:v>-6.3911500000000006</c:v>
                </c:pt>
                <c:pt idx="877">
                  <c:v>-6.4086600000000002</c:v>
                </c:pt>
                <c:pt idx="878">
                  <c:v>-6.4261700000000008</c:v>
                </c:pt>
                <c:pt idx="879">
                  <c:v>-6.4436800000000005</c:v>
                </c:pt>
                <c:pt idx="880">
                  <c:v>-6.4611900000000002</c:v>
                </c:pt>
                <c:pt idx="881">
                  <c:v>-6.4787000000000008</c:v>
                </c:pt>
                <c:pt idx="882">
                  <c:v>-6.4962100000000005</c:v>
                </c:pt>
                <c:pt idx="883">
                  <c:v>-6.5137200000000002</c:v>
                </c:pt>
                <c:pt idx="884">
                  <c:v>-6.5312300000000008</c:v>
                </c:pt>
                <c:pt idx="885">
                  <c:v>-6.5487400000000004</c:v>
                </c:pt>
                <c:pt idx="886">
                  <c:v>-6.5662500000000001</c:v>
                </c:pt>
                <c:pt idx="887">
                  <c:v>-6.5837600000000007</c:v>
                </c:pt>
                <c:pt idx="888">
                  <c:v>-6.6012700000000004</c:v>
                </c:pt>
                <c:pt idx="889">
                  <c:v>-6.6187800000000001</c:v>
                </c:pt>
                <c:pt idx="890">
                  <c:v>-6.6362900000000007</c:v>
                </c:pt>
                <c:pt idx="891">
                  <c:v>-6.6538000000000004</c:v>
                </c:pt>
                <c:pt idx="892">
                  <c:v>-6.6713100000000001</c:v>
                </c:pt>
                <c:pt idx="893">
                  <c:v>-6.6888200000000007</c:v>
                </c:pt>
                <c:pt idx="894">
                  <c:v>-6.7063300000000003</c:v>
                </c:pt>
                <c:pt idx="895">
                  <c:v>-6.7238400000000009</c:v>
                </c:pt>
                <c:pt idx="896">
                  <c:v>-6.7413500000000006</c:v>
                </c:pt>
                <c:pt idx="897">
                  <c:v>-6.7588600000000003</c:v>
                </c:pt>
                <c:pt idx="898">
                  <c:v>-6.7763700000000009</c:v>
                </c:pt>
                <c:pt idx="899">
                  <c:v>-6.7938800000000006</c:v>
                </c:pt>
                <c:pt idx="900">
                  <c:v>-6.8113900000000003</c:v>
                </c:pt>
                <c:pt idx="901">
                  <c:v>-6.8289000000000009</c:v>
                </c:pt>
                <c:pt idx="902">
                  <c:v>-6.8464100000000006</c:v>
                </c:pt>
                <c:pt idx="903">
                  <c:v>-6.8639200000000002</c:v>
                </c:pt>
                <c:pt idx="904">
                  <c:v>-6.8814300000000008</c:v>
                </c:pt>
                <c:pt idx="905">
                  <c:v>-6.8989400000000005</c:v>
                </c:pt>
                <c:pt idx="906">
                  <c:v>-6.9164500000000002</c:v>
                </c:pt>
                <c:pt idx="907">
                  <c:v>-6.9339600000000008</c:v>
                </c:pt>
                <c:pt idx="908">
                  <c:v>-6.9514700000000005</c:v>
                </c:pt>
                <c:pt idx="909">
                  <c:v>-6.9689800000000002</c:v>
                </c:pt>
                <c:pt idx="910">
                  <c:v>-6.9864900000000008</c:v>
                </c:pt>
                <c:pt idx="911">
                  <c:v>-7.0040000000000004</c:v>
                </c:pt>
                <c:pt idx="912">
                  <c:v>-7.0215100000000001</c:v>
                </c:pt>
                <c:pt idx="913">
                  <c:v>-7.0390200000000007</c:v>
                </c:pt>
                <c:pt idx="914">
                  <c:v>-7.0565300000000004</c:v>
                </c:pt>
                <c:pt idx="915">
                  <c:v>-7.0740400000000001</c:v>
                </c:pt>
                <c:pt idx="916">
                  <c:v>-7.0915500000000007</c:v>
                </c:pt>
                <c:pt idx="917">
                  <c:v>-7.1090600000000004</c:v>
                </c:pt>
                <c:pt idx="918">
                  <c:v>-7.1265700000000001</c:v>
                </c:pt>
                <c:pt idx="919">
                  <c:v>-7.1440800000000007</c:v>
                </c:pt>
                <c:pt idx="920">
                  <c:v>-7.1615900000000003</c:v>
                </c:pt>
                <c:pt idx="921">
                  <c:v>-7.1791000000000009</c:v>
                </c:pt>
                <c:pt idx="922">
                  <c:v>-7.1966100000000006</c:v>
                </c:pt>
                <c:pt idx="923">
                  <c:v>-7.2141200000000003</c:v>
                </c:pt>
                <c:pt idx="924">
                  <c:v>-7.2316300000000009</c:v>
                </c:pt>
                <c:pt idx="925">
                  <c:v>-7.2491400000000006</c:v>
                </c:pt>
                <c:pt idx="926">
                  <c:v>-7.2666500000000003</c:v>
                </c:pt>
                <c:pt idx="927">
                  <c:v>-7.2841600000000009</c:v>
                </c:pt>
                <c:pt idx="928">
                  <c:v>-7.3016700000000005</c:v>
                </c:pt>
                <c:pt idx="929">
                  <c:v>-7.3191800000000002</c:v>
                </c:pt>
                <c:pt idx="930">
                  <c:v>-7.3366900000000008</c:v>
                </c:pt>
                <c:pt idx="931">
                  <c:v>-7.3542000000000005</c:v>
                </c:pt>
                <c:pt idx="932">
                  <c:v>-7.3717100000000002</c:v>
                </c:pt>
                <c:pt idx="933">
                  <c:v>-7.3892200000000008</c:v>
                </c:pt>
                <c:pt idx="934">
                  <c:v>-7.4067300000000005</c:v>
                </c:pt>
                <c:pt idx="935">
                  <c:v>-7.4242400000000002</c:v>
                </c:pt>
                <c:pt idx="936">
                  <c:v>-7.4417500000000008</c:v>
                </c:pt>
                <c:pt idx="937">
                  <c:v>-7.4592600000000004</c:v>
                </c:pt>
                <c:pt idx="938">
                  <c:v>-7.4767700000000001</c:v>
                </c:pt>
                <c:pt idx="939">
                  <c:v>-7.4942800000000007</c:v>
                </c:pt>
                <c:pt idx="940">
                  <c:v>-7.5117900000000004</c:v>
                </c:pt>
                <c:pt idx="941">
                  <c:v>-7.5293000000000001</c:v>
                </c:pt>
                <c:pt idx="942">
                  <c:v>-7.5468100000000007</c:v>
                </c:pt>
                <c:pt idx="943">
                  <c:v>-7.5643200000000004</c:v>
                </c:pt>
                <c:pt idx="944">
                  <c:v>-7.581830000000001</c:v>
                </c:pt>
                <c:pt idx="945">
                  <c:v>-7.5993400000000007</c:v>
                </c:pt>
                <c:pt idx="946">
                  <c:v>-7.6168500000000003</c:v>
                </c:pt>
                <c:pt idx="947">
                  <c:v>-7.6343600000000009</c:v>
                </c:pt>
                <c:pt idx="948">
                  <c:v>-7.6518700000000006</c:v>
                </c:pt>
                <c:pt idx="949">
                  <c:v>-7.6693800000000003</c:v>
                </c:pt>
                <c:pt idx="950">
                  <c:v>-7.6868900000000009</c:v>
                </c:pt>
                <c:pt idx="951">
                  <c:v>-7.7044000000000006</c:v>
                </c:pt>
                <c:pt idx="952">
                  <c:v>-7.7219100000000003</c:v>
                </c:pt>
                <c:pt idx="953">
                  <c:v>-7.7394200000000009</c:v>
                </c:pt>
                <c:pt idx="954">
                  <c:v>-7.7569300000000005</c:v>
                </c:pt>
                <c:pt idx="955">
                  <c:v>-7.7744400000000002</c:v>
                </c:pt>
                <c:pt idx="956">
                  <c:v>-7.7919500000000008</c:v>
                </c:pt>
                <c:pt idx="957">
                  <c:v>-7.8094600000000005</c:v>
                </c:pt>
                <c:pt idx="958">
                  <c:v>-7.8269700000000002</c:v>
                </c:pt>
                <c:pt idx="959">
                  <c:v>-7.8444800000000008</c:v>
                </c:pt>
                <c:pt idx="960">
                  <c:v>-7.8619900000000005</c:v>
                </c:pt>
                <c:pt idx="961">
                  <c:v>-7.8795000000000002</c:v>
                </c:pt>
                <c:pt idx="962">
                  <c:v>-7.8970100000000008</c:v>
                </c:pt>
                <c:pt idx="963">
                  <c:v>-7.9145200000000004</c:v>
                </c:pt>
                <c:pt idx="964">
                  <c:v>-7.9320300000000001</c:v>
                </c:pt>
                <c:pt idx="965">
                  <c:v>-7.9495400000000007</c:v>
                </c:pt>
                <c:pt idx="966">
                  <c:v>-7.9670500000000004</c:v>
                </c:pt>
                <c:pt idx="967">
                  <c:v>-7.984560000000001</c:v>
                </c:pt>
                <c:pt idx="968">
                  <c:v>-8.0020699999999998</c:v>
                </c:pt>
                <c:pt idx="969">
                  <c:v>-8.0195800000000013</c:v>
                </c:pt>
                <c:pt idx="970">
                  <c:v>-8.037090000000001</c:v>
                </c:pt>
                <c:pt idx="971">
                  <c:v>-8.0546000000000006</c:v>
                </c:pt>
                <c:pt idx="972">
                  <c:v>-8.0721100000000003</c:v>
                </c:pt>
                <c:pt idx="973">
                  <c:v>-8.08962</c:v>
                </c:pt>
                <c:pt idx="974">
                  <c:v>-8.1071299999999997</c:v>
                </c:pt>
                <c:pt idx="975">
                  <c:v>-8.1246400000000012</c:v>
                </c:pt>
                <c:pt idx="976">
                  <c:v>-8.1421500000000009</c:v>
                </c:pt>
                <c:pt idx="977">
                  <c:v>-8.1596600000000006</c:v>
                </c:pt>
                <c:pt idx="978">
                  <c:v>-8.1771700000000003</c:v>
                </c:pt>
                <c:pt idx="979">
                  <c:v>-8.19468</c:v>
                </c:pt>
                <c:pt idx="980">
                  <c:v>-8.2121900000000014</c:v>
                </c:pt>
                <c:pt idx="981">
                  <c:v>-8.2297000000000011</c:v>
                </c:pt>
                <c:pt idx="982">
                  <c:v>-8.2472100000000008</c:v>
                </c:pt>
                <c:pt idx="983">
                  <c:v>-8.2647200000000005</c:v>
                </c:pt>
                <c:pt idx="984">
                  <c:v>-8.2822300000000002</c:v>
                </c:pt>
                <c:pt idx="985">
                  <c:v>-8.2997399999999999</c:v>
                </c:pt>
                <c:pt idx="986">
                  <c:v>-8.3172500000000014</c:v>
                </c:pt>
                <c:pt idx="987">
                  <c:v>-8.3347600000000011</c:v>
                </c:pt>
                <c:pt idx="988">
                  <c:v>-8.3522700000000007</c:v>
                </c:pt>
                <c:pt idx="989">
                  <c:v>-8.3697800000000004</c:v>
                </c:pt>
                <c:pt idx="990">
                  <c:v>-8.3872900000000001</c:v>
                </c:pt>
                <c:pt idx="991">
                  <c:v>-8.4047999999999998</c:v>
                </c:pt>
                <c:pt idx="992">
                  <c:v>-8.4223100000000013</c:v>
                </c:pt>
                <c:pt idx="993">
                  <c:v>-8.439820000000001</c:v>
                </c:pt>
                <c:pt idx="994">
                  <c:v>-8.4573300000000007</c:v>
                </c:pt>
                <c:pt idx="995">
                  <c:v>-8.4748400000000004</c:v>
                </c:pt>
                <c:pt idx="996">
                  <c:v>-8.4923500000000001</c:v>
                </c:pt>
                <c:pt idx="997">
                  <c:v>-8.5098599999999998</c:v>
                </c:pt>
                <c:pt idx="998">
                  <c:v>-8.5273700000000012</c:v>
                </c:pt>
                <c:pt idx="999">
                  <c:v>-8.5448800000000009</c:v>
                </c:pt>
                <c:pt idx="1000">
                  <c:v>-8.5623900000000006</c:v>
                </c:pt>
                <c:pt idx="1001">
                  <c:v>-8.5799000000000003</c:v>
                </c:pt>
                <c:pt idx="1002">
                  <c:v>-8.59741</c:v>
                </c:pt>
                <c:pt idx="1003">
                  <c:v>-8.6149200000000015</c:v>
                </c:pt>
                <c:pt idx="1004">
                  <c:v>-8.6324300000000012</c:v>
                </c:pt>
                <c:pt idx="1005">
                  <c:v>-8.6499400000000009</c:v>
                </c:pt>
                <c:pt idx="1006">
                  <c:v>-8.6674500000000005</c:v>
                </c:pt>
                <c:pt idx="1007">
                  <c:v>-8.6849600000000002</c:v>
                </c:pt>
                <c:pt idx="1008">
                  <c:v>-8.7024699999999999</c:v>
                </c:pt>
                <c:pt idx="1009">
                  <c:v>-8.7199800000000014</c:v>
                </c:pt>
                <c:pt idx="1010">
                  <c:v>-8.7374900000000011</c:v>
                </c:pt>
                <c:pt idx="1011">
                  <c:v>-8.7550000000000008</c:v>
                </c:pt>
                <c:pt idx="1012">
                  <c:v>-8.7725100000000005</c:v>
                </c:pt>
                <c:pt idx="1013">
                  <c:v>-8.7900200000000002</c:v>
                </c:pt>
                <c:pt idx="1014">
                  <c:v>-8.8075299999999999</c:v>
                </c:pt>
                <c:pt idx="1015">
                  <c:v>-8.8250400000000013</c:v>
                </c:pt>
                <c:pt idx="1016">
                  <c:v>-8.842550000000001</c:v>
                </c:pt>
                <c:pt idx="1017">
                  <c:v>-8.8600600000000007</c:v>
                </c:pt>
                <c:pt idx="1018">
                  <c:v>-8.8775700000000004</c:v>
                </c:pt>
                <c:pt idx="1019">
                  <c:v>-8.8950800000000001</c:v>
                </c:pt>
                <c:pt idx="1020">
                  <c:v>-8.9125899999999998</c:v>
                </c:pt>
                <c:pt idx="1021">
                  <c:v>-8.9301000000000013</c:v>
                </c:pt>
                <c:pt idx="1022">
                  <c:v>-8.947610000000001</c:v>
                </c:pt>
                <c:pt idx="1023">
                  <c:v>-8.9651200000000006</c:v>
                </c:pt>
              </c:numCache>
            </c:numRef>
          </c:xVal>
          <c:yVal>
            <c:numRef>
              <c:f>'20170208-03_Y400-700_1'!$D$1:$D$1024</c:f>
              <c:numCache>
                <c:formatCode>General</c:formatCode>
                <c:ptCount val="1024"/>
                <c:pt idx="0">
                  <c:v>7.6618999999999993</c:v>
                </c:pt>
                <c:pt idx="1">
                  <c:v>6.7889999999999997</c:v>
                </c:pt>
                <c:pt idx="2">
                  <c:v>4.0216000000000003</c:v>
                </c:pt>
                <c:pt idx="3">
                  <c:v>2.3765000000000001</c:v>
                </c:pt>
                <c:pt idx="4">
                  <c:v>2.7770000000000001</c:v>
                </c:pt>
                <c:pt idx="5">
                  <c:v>1.1703000000000001</c:v>
                </c:pt>
                <c:pt idx="6">
                  <c:v>-1.1894499999999999</c:v>
                </c:pt>
                <c:pt idx="7">
                  <c:v>-7.9280999999999997</c:v>
                </c:pt>
                <c:pt idx="8">
                  <c:v>-4.6187000000000005</c:v>
                </c:pt>
                <c:pt idx="9">
                  <c:v>1.7073999999999998</c:v>
                </c:pt>
                <c:pt idx="10">
                  <c:v>-7.4317000000000002</c:v>
                </c:pt>
                <c:pt idx="11">
                  <c:v>-3.9736000000000002</c:v>
                </c:pt>
                <c:pt idx="12">
                  <c:v>-1.6067100000000001</c:v>
                </c:pt>
                <c:pt idx="13">
                  <c:v>0.29020000000000001</c:v>
                </c:pt>
                <c:pt idx="14">
                  <c:v>5.2446000000000002</c:v>
                </c:pt>
                <c:pt idx="15">
                  <c:v>4.2253999999999996</c:v>
                </c:pt>
                <c:pt idx="16">
                  <c:v>-0.51079999999999992</c:v>
                </c:pt>
                <c:pt idx="17">
                  <c:v>-7.9016999999999999</c:v>
                </c:pt>
                <c:pt idx="18">
                  <c:v>-10.8393</c:v>
                </c:pt>
                <c:pt idx="19">
                  <c:v>-11.2782</c:v>
                </c:pt>
                <c:pt idx="20">
                  <c:v>-11.0647</c:v>
                </c:pt>
                <c:pt idx="21">
                  <c:v>2.9257</c:v>
                </c:pt>
                <c:pt idx="22">
                  <c:v>-2.4556399999999998</c:v>
                </c:pt>
                <c:pt idx="23">
                  <c:v>0.31409999999999982</c:v>
                </c:pt>
                <c:pt idx="24">
                  <c:v>1.5444</c:v>
                </c:pt>
                <c:pt idx="25">
                  <c:v>4.9305000000000003</c:v>
                </c:pt>
                <c:pt idx="26">
                  <c:v>4.8273000000000001</c:v>
                </c:pt>
                <c:pt idx="27">
                  <c:v>1.0670999999999999</c:v>
                </c:pt>
                <c:pt idx="28">
                  <c:v>4.3140999999999998</c:v>
                </c:pt>
                <c:pt idx="29">
                  <c:v>6.2949999999999999</c:v>
                </c:pt>
                <c:pt idx="30">
                  <c:v>9.18</c:v>
                </c:pt>
                <c:pt idx="31">
                  <c:v>1.8753000000000002</c:v>
                </c:pt>
                <c:pt idx="32">
                  <c:v>-2.5827299999999997</c:v>
                </c:pt>
                <c:pt idx="33">
                  <c:v>-0.18229999999999991</c:v>
                </c:pt>
                <c:pt idx="34">
                  <c:v>0.20860000000000012</c:v>
                </c:pt>
                <c:pt idx="35">
                  <c:v>3.5850999999999997</c:v>
                </c:pt>
                <c:pt idx="36">
                  <c:v>0.6835</c:v>
                </c:pt>
                <c:pt idx="37">
                  <c:v>-1.05036</c:v>
                </c:pt>
                <c:pt idx="38">
                  <c:v>-4.0312000000000001</c:v>
                </c:pt>
                <c:pt idx="39">
                  <c:v>-0.15110000000000001</c:v>
                </c:pt>
                <c:pt idx="40">
                  <c:v>8.6999999999999993</c:v>
                </c:pt>
                <c:pt idx="41">
                  <c:v>0.52039999999999997</c:v>
                </c:pt>
                <c:pt idx="42">
                  <c:v>-4.6762999999999995</c:v>
                </c:pt>
                <c:pt idx="43">
                  <c:v>0.51080000000000014</c:v>
                </c:pt>
                <c:pt idx="44">
                  <c:v>0.70739999999999981</c:v>
                </c:pt>
                <c:pt idx="45">
                  <c:v>5.4077000000000002</c:v>
                </c:pt>
                <c:pt idx="46">
                  <c:v>5.6067</c:v>
                </c:pt>
                <c:pt idx="47">
                  <c:v>1.5851000000000002</c:v>
                </c:pt>
                <c:pt idx="48">
                  <c:v>-1.7625899999999999</c:v>
                </c:pt>
                <c:pt idx="49">
                  <c:v>1.9592000000000001</c:v>
                </c:pt>
                <c:pt idx="50">
                  <c:v>1.9447999999999999</c:v>
                </c:pt>
                <c:pt idx="51">
                  <c:v>2.4412000000000003</c:v>
                </c:pt>
                <c:pt idx="52">
                  <c:v>1.1703000000000001</c:v>
                </c:pt>
                <c:pt idx="53">
                  <c:v>2.8320999999999996</c:v>
                </c:pt>
                <c:pt idx="54">
                  <c:v>-4.4771999999999998</c:v>
                </c:pt>
                <c:pt idx="55">
                  <c:v>4.3070000000000004</c:v>
                </c:pt>
                <c:pt idx="56">
                  <c:v>7.7530000000000001</c:v>
                </c:pt>
                <c:pt idx="57">
                  <c:v>3.3548999999999998</c:v>
                </c:pt>
                <c:pt idx="58">
                  <c:v>-3.7866</c:v>
                </c:pt>
                <c:pt idx="59">
                  <c:v>-0.35489999999999999</c:v>
                </c:pt>
                <c:pt idx="60">
                  <c:v>-3.6667000000000001</c:v>
                </c:pt>
                <c:pt idx="61">
                  <c:v>-8.5516000000000005</c:v>
                </c:pt>
                <c:pt idx="62">
                  <c:v>-4.5036000000000005</c:v>
                </c:pt>
                <c:pt idx="63">
                  <c:v>1.5516000000000001</c:v>
                </c:pt>
                <c:pt idx="64">
                  <c:v>-1.2278199999999999</c:v>
                </c:pt>
                <c:pt idx="65">
                  <c:v>-2.7194199999999999</c:v>
                </c:pt>
                <c:pt idx="66">
                  <c:v>-2.3765000000000001</c:v>
                </c:pt>
                <c:pt idx="67">
                  <c:v>1.2542</c:v>
                </c:pt>
                <c:pt idx="68">
                  <c:v>3.3333000000000004</c:v>
                </c:pt>
                <c:pt idx="69">
                  <c:v>8.5489999999999995</c:v>
                </c:pt>
                <c:pt idx="70">
                  <c:v>3.4436</c:v>
                </c:pt>
                <c:pt idx="71">
                  <c:v>4.0216000000000003</c:v>
                </c:pt>
                <c:pt idx="72">
                  <c:v>5.7313999999999998</c:v>
                </c:pt>
                <c:pt idx="73">
                  <c:v>6.8345000000000002</c:v>
                </c:pt>
                <c:pt idx="74">
                  <c:v>2.0838999999999999</c:v>
                </c:pt>
                <c:pt idx="75">
                  <c:v>-2.6594699999999998</c:v>
                </c:pt>
                <c:pt idx="76">
                  <c:v>-2.8201399999999999</c:v>
                </c:pt>
                <c:pt idx="77">
                  <c:v>1.2326000000000001</c:v>
                </c:pt>
                <c:pt idx="78">
                  <c:v>-4.1078999999999999</c:v>
                </c:pt>
                <c:pt idx="79">
                  <c:v>-1.20384</c:v>
                </c:pt>
                <c:pt idx="80">
                  <c:v>1.2302</c:v>
                </c:pt>
                <c:pt idx="81">
                  <c:v>4.3189000000000002</c:v>
                </c:pt>
                <c:pt idx="82">
                  <c:v>2.9016999999999999</c:v>
                </c:pt>
                <c:pt idx="83">
                  <c:v>-2.6259000000000001</c:v>
                </c:pt>
                <c:pt idx="84">
                  <c:v>-1.9064749999999999</c:v>
                </c:pt>
                <c:pt idx="85">
                  <c:v>4.6859000000000002</c:v>
                </c:pt>
                <c:pt idx="86">
                  <c:v>4.7842000000000002</c:v>
                </c:pt>
                <c:pt idx="87">
                  <c:v>1.2206000000000001</c:v>
                </c:pt>
                <c:pt idx="88">
                  <c:v>-1.70983</c:v>
                </c:pt>
                <c:pt idx="89">
                  <c:v>-3.6067</c:v>
                </c:pt>
                <c:pt idx="90">
                  <c:v>1.5468000000000002</c:v>
                </c:pt>
                <c:pt idx="91">
                  <c:v>5.3669000000000002</c:v>
                </c:pt>
                <c:pt idx="92">
                  <c:v>6.3836999999999993</c:v>
                </c:pt>
                <c:pt idx="93">
                  <c:v>15.565999999999999</c:v>
                </c:pt>
                <c:pt idx="94">
                  <c:v>12.625999999999999</c:v>
                </c:pt>
                <c:pt idx="95">
                  <c:v>5.6691000000000003</c:v>
                </c:pt>
                <c:pt idx="96">
                  <c:v>-1.7122299999999999</c:v>
                </c:pt>
                <c:pt idx="97">
                  <c:v>-1.01918</c:v>
                </c:pt>
                <c:pt idx="98">
                  <c:v>3.2973999999999997</c:v>
                </c:pt>
                <c:pt idx="99">
                  <c:v>-8.4556000000000004</c:v>
                </c:pt>
                <c:pt idx="100">
                  <c:v>-7.9447999999999999</c:v>
                </c:pt>
                <c:pt idx="101">
                  <c:v>-17.503999999999998</c:v>
                </c:pt>
                <c:pt idx="102">
                  <c:v>-10.743399999999999</c:v>
                </c:pt>
                <c:pt idx="103">
                  <c:v>-4.3668999999999993</c:v>
                </c:pt>
                <c:pt idx="104">
                  <c:v>-2.7625899999999999</c:v>
                </c:pt>
                <c:pt idx="105">
                  <c:v>-9.5900000000000096E-2</c:v>
                </c:pt>
                <c:pt idx="106">
                  <c:v>-4.6187000000000005</c:v>
                </c:pt>
                <c:pt idx="107">
                  <c:v>3.4531999999999998</c:v>
                </c:pt>
                <c:pt idx="108">
                  <c:v>-3.1751</c:v>
                </c:pt>
                <c:pt idx="109">
                  <c:v>3.3933</c:v>
                </c:pt>
                <c:pt idx="110">
                  <c:v>3.7986000000000004</c:v>
                </c:pt>
                <c:pt idx="111">
                  <c:v>1.1894</c:v>
                </c:pt>
                <c:pt idx="112">
                  <c:v>5.3669000000000002</c:v>
                </c:pt>
                <c:pt idx="113">
                  <c:v>8.7530000000000001</c:v>
                </c:pt>
                <c:pt idx="114">
                  <c:v>2.7050000000000001</c:v>
                </c:pt>
                <c:pt idx="115">
                  <c:v>-0.59470000000000001</c:v>
                </c:pt>
                <c:pt idx="116">
                  <c:v>0.48680000000000012</c:v>
                </c:pt>
                <c:pt idx="117">
                  <c:v>-1.2589900000000001</c:v>
                </c:pt>
                <c:pt idx="118">
                  <c:v>0.47719999999999985</c:v>
                </c:pt>
                <c:pt idx="119">
                  <c:v>-4.6067</c:v>
                </c:pt>
                <c:pt idx="120">
                  <c:v>-3.5850999999999997</c:v>
                </c:pt>
                <c:pt idx="121">
                  <c:v>3.5396000000000001</c:v>
                </c:pt>
                <c:pt idx="122">
                  <c:v>3.9808000000000003</c:v>
                </c:pt>
                <c:pt idx="123">
                  <c:v>5.6211000000000002</c:v>
                </c:pt>
                <c:pt idx="124">
                  <c:v>-2.4964</c:v>
                </c:pt>
                <c:pt idx="125">
                  <c:v>-3.3716999999999997</c:v>
                </c:pt>
                <c:pt idx="126">
                  <c:v>2.5132000000000003</c:v>
                </c:pt>
                <c:pt idx="127">
                  <c:v>6.9687999999999999</c:v>
                </c:pt>
                <c:pt idx="128">
                  <c:v>0.84169999999999989</c:v>
                </c:pt>
                <c:pt idx="129">
                  <c:v>3.4820000000000002</c:v>
                </c:pt>
                <c:pt idx="130">
                  <c:v>-1.2565900000000001</c:v>
                </c:pt>
                <c:pt idx="131">
                  <c:v>-11.2758</c:v>
                </c:pt>
                <c:pt idx="132">
                  <c:v>-9.4724000000000004</c:v>
                </c:pt>
                <c:pt idx="133">
                  <c:v>-5.3261000000000003</c:v>
                </c:pt>
                <c:pt idx="134">
                  <c:v>1.6042999999999998</c:v>
                </c:pt>
                <c:pt idx="135">
                  <c:v>7.7698</c:v>
                </c:pt>
                <c:pt idx="136">
                  <c:v>8.11</c:v>
                </c:pt>
                <c:pt idx="137">
                  <c:v>-1.4124699999999999</c:v>
                </c:pt>
                <c:pt idx="138">
                  <c:v>2.8681000000000001</c:v>
                </c:pt>
                <c:pt idx="139">
                  <c:v>3.8753000000000002</c:v>
                </c:pt>
                <c:pt idx="140">
                  <c:v>1.0215999999999998</c:v>
                </c:pt>
                <c:pt idx="141">
                  <c:v>-2.1822499999999998</c:v>
                </c:pt>
                <c:pt idx="142">
                  <c:v>-1.3237399999999999</c:v>
                </c:pt>
                <c:pt idx="143">
                  <c:v>-0.62349999999999994</c:v>
                </c:pt>
                <c:pt idx="144">
                  <c:v>-3.8033999999999999</c:v>
                </c:pt>
                <c:pt idx="145">
                  <c:v>-5.2799999999999958E-2</c:v>
                </c:pt>
                <c:pt idx="146">
                  <c:v>-5.5491999999999999</c:v>
                </c:pt>
                <c:pt idx="147">
                  <c:v>-10.3789</c:v>
                </c:pt>
                <c:pt idx="148">
                  <c:v>-10.400499999999999</c:v>
                </c:pt>
                <c:pt idx="149">
                  <c:v>-8.829699999999999</c:v>
                </c:pt>
                <c:pt idx="150">
                  <c:v>-1.3357299999999999</c:v>
                </c:pt>
                <c:pt idx="151">
                  <c:v>-2.1198999999999999</c:v>
                </c:pt>
                <c:pt idx="152">
                  <c:v>-1.2853699999999999</c:v>
                </c:pt>
                <c:pt idx="153">
                  <c:v>-5.4197000000000006</c:v>
                </c:pt>
                <c:pt idx="154">
                  <c:v>-8.1054999999999993</c:v>
                </c:pt>
                <c:pt idx="155">
                  <c:v>-7.7001999999999997</c:v>
                </c:pt>
                <c:pt idx="156">
                  <c:v>-10.0144</c:v>
                </c:pt>
                <c:pt idx="157">
                  <c:v>-13.805999999999999</c:v>
                </c:pt>
                <c:pt idx="158">
                  <c:v>-10.549200000000001</c:v>
                </c:pt>
                <c:pt idx="159">
                  <c:v>-8.0312000000000001</c:v>
                </c:pt>
                <c:pt idx="160">
                  <c:v>-8.2926000000000002</c:v>
                </c:pt>
                <c:pt idx="161">
                  <c:v>-7.048</c:v>
                </c:pt>
                <c:pt idx="162">
                  <c:v>4.8000000000000043E-2</c:v>
                </c:pt>
                <c:pt idx="163">
                  <c:v>3.976</c:v>
                </c:pt>
                <c:pt idx="164">
                  <c:v>4.6475</c:v>
                </c:pt>
                <c:pt idx="165">
                  <c:v>4.7506000000000004</c:v>
                </c:pt>
                <c:pt idx="166">
                  <c:v>1.7145999999999999</c:v>
                </c:pt>
                <c:pt idx="167">
                  <c:v>-6.3285</c:v>
                </c:pt>
                <c:pt idx="168">
                  <c:v>-8.2853999999999992</c:v>
                </c:pt>
                <c:pt idx="169">
                  <c:v>-12.901999999999999</c:v>
                </c:pt>
                <c:pt idx="170">
                  <c:v>-6.8513000000000002</c:v>
                </c:pt>
                <c:pt idx="171">
                  <c:v>-3.8345000000000002</c:v>
                </c:pt>
                <c:pt idx="172">
                  <c:v>2.0023999999999997</c:v>
                </c:pt>
                <c:pt idx="173">
                  <c:v>0.93049999999999988</c:v>
                </c:pt>
                <c:pt idx="174">
                  <c:v>4.5372000000000003</c:v>
                </c:pt>
                <c:pt idx="175">
                  <c:v>-1.66187</c:v>
                </c:pt>
                <c:pt idx="176">
                  <c:v>1.8873000000000002</c:v>
                </c:pt>
                <c:pt idx="177">
                  <c:v>0.83689999999999998</c:v>
                </c:pt>
                <c:pt idx="178">
                  <c:v>6.6594999999999995</c:v>
                </c:pt>
                <c:pt idx="179">
                  <c:v>-4.8201000000000001</c:v>
                </c:pt>
                <c:pt idx="180">
                  <c:v>-5.2734000000000005</c:v>
                </c:pt>
                <c:pt idx="181">
                  <c:v>-3.8896999999999999</c:v>
                </c:pt>
                <c:pt idx="182">
                  <c:v>-6.2973999999999997</c:v>
                </c:pt>
                <c:pt idx="183">
                  <c:v>-5.0575999999999999</c:v>
                </c:pt>
                <c:pt idx="184">
                  <c:v>-3.3189000000000002</c:v>
                </c:pt>
                <c:pt idx="185">
                  <c:v>-5.8033999999999999</c:v>
                </c:pt>
                <c:pt idx="186">
                  <c:v>-6.4028999999999998</c:v>
                </c:pt>
                <c:pt idx="187">
                  <c:v>-8.4580000000000002</c:v>
                </c:pt>
                <c:pt idx="188">
                  <c:v>-0.40769999999999995</c:v>
                </c:pt>
                <c:pt idx="189">
                  <c:v>2.6090999999999998</c:v>
                </c:pt>
                <c:pt idx="190">
                  <c:v>-3.8632999999999997</c:v>
                </c:pt>
                <c:pt idx="191">
                  <c:v>4.9783999999999997</c:v>
                </c:pt>
                <c:pt idx="192">
                  <c:v>6.1727000000000007</c:v>
                </c:pt>
                <c:pt idx="193">
                  <c:v>4.4484000000000004</c:v>
                </c:pt>
                <c:pt idx="194">
                  <c:v>2.2733999999999996</c:v>
                </c:pt>
                <c:pt idx="195">
                  <c:v>0.90169999999999995</c:v>
                </c:pt>
                <c:pt idx="196">
                  <c:v>-3.2157999999999998</c:v>
                </c:pt>
                <c:pt idx="197">
                  <c:v>-1.03837</c:v>
                </c:pt>
                <c:pt idx="198">
                  <c:v>4.0887000000000002</c:v>
                </c:pt>
                <c:pt idx="199">
                  <c:v>3.4867999999999997</c:v>
                </c:pt>
                <c:pt idx="200">
                  <c:v>1.2806000000000002</c:v>
                </c:pt>
                <c:pt idx="201">
                  <c:v>-6.1318999999999999</c:v>
                </c:pt>
                <c:pt idx="202">
                  <c:v>-1.1271</c:v>
                </c:pt>
                <c:pt idx="203">
                  <c:v>-0.4556</c:v>
                </c:pt>
                <c:pt idx="204">
                  <c:v>-2.2014399999999998</c:v>
                </c:pt>
                <c:pt idx="205">
                  <c:v>4.2590000000000003</c:v>
                </c:pt>
                <c:pt idx="206">
                  <c:v>1.7170000000000001</c:v>
                </c:pt>
                <c:pt idx="207">
                  <c:v>-0.94</c:v>
                </c:pt>
                <c:pt idx="208">
                  <c:v>-2.0095923</c:v>
                </c:pt>
                <c:pt idx="209">
                  <c:v>-2.2709799999999998</c:v>
                </c:pt>
                <c:pt idx="210">
                  <c:v>-0.50600000000000001</c:v>
                </c:pt>
                <c:pt idx="211">
                  <c:v>-2.5107900000000001</c:v>
                </c:pt>
                <c:pt idx="212">
                  <c:v>-7.5971000000000002</c:v>
                </c:pt>
                <c:pt idx="213">
                  <c:v>2.2565999999999997</c:v>
                </c:pt>
                <c:pt idx="214">
                  <c:v>1.8633000000000002</c:v>
                </c:pt>
                <c:pt idx="215">
                  <c:v>-0.47960000000000003</c:v>
                </c:pt>
                <c:pt idx="216">
                  <c:v>0.72900000000000009</c:v>
                </c:pt>
                <c:pt idx="217">
                  <c:v>-3.1511</c:v>
                </c:pt>
                <c:pt idx="218">
                  <c:v>2.3644999999999996</c:v>
                </c:pt>
                <c:pt idx="219">
                  <c:v>4.4939999999999998</c:v>
                </c:pt>
                <c:pt idx="220">
                  <c:v>1.2686000000000002</c:v>
                </c:pt>
                <c:pt idx="221">
                  <c:v>-8.599499999999999</c:v>
                </c:pt>
                <c:pt idx="222">
                  <c:v>-2.1990400000000001</c:v>
                </c:pt>
                <c:pt idx="223">
                  <c:v>-2.4316499999999999</c:v>
                </c:pt>
                <c:pt idx="224">
                  <c:v>-2.4220600000000001</c:v>
                </c:pt>
                <c:pt idx="225">
                  <c:v>3.6307</c:v>
                </c:pt>
                <c:pt idx="226">
                  <c:v>4.1463000000000001</c:v>
                </c:pt>
                <c:pt idx="227">
                  <c:v>-3.6810999999999998</c:v>
                </c:pt>
                <c:pt idx="228">
                  <c:v>-6.2614000000000001</c:v>
                </c:pt>
                <c:pt idx="229">
                  <c:v>-0.2278</c:v>
                </c:pt>
                <c:pt idx="230">
                  <c:v>1.1463000000000001</c:v>
                </c:pt>
                <c:pt idx="231">
                  <c:v>-7.9208999999999996</c:v>
                </c:pt>
                <c:pt idx="232">
                  <c:v>-16.308999999999997</c:v>
                </c:pt>
                <c:pt idx="233">
                  <c:v>-9.1054999999999993</c:v>
                </c:pt>
                <c:pt idx="234">
                  <c:v>-2.6906499999999998</c:v>
                </c:pt>
                <c:pt idx="235">
                  <c:v>-7.7458</c:v>
                </c:pt>
                <c:pt idx="236">
                  <c:v>-5.4436</c:v>
                </c:pt>
                <c:pt idx="237">
                  <c:v>3.8585000000000003</c:v>
                </c:pt>
                <c:pt idx="238">
                  <c:v>-1.9016789999999999</c:v>
                </c:pt>
                <c:pt idx="239">
                  <c:v>-0.25180000000000002</c:v>
                </c:pt>
                <c:pt idx="240">
                  <c:v>4.0384000000000002</c:v>
                </c:pt>
                <c:pt idx="241">
                  <c:v>4.0911</c:v>
                </c:pt>
                <c:pt idx="242">
                  <c:v>-4.3429000000000002</c:v>
                </c:pt>
                <c:pt idx="243">
                  <c:v>-5.6162999999999998</c:v>
                </c:pt>
                <c:pt idx="244">
                  <c:v>-1.26139</c:v>
                </c:pt>
                <c:pt idx="245">
                  <c:v>8.5440000000000005</c:v>
                </c:pt>
                <c:pt idx="246">
                  <c:v>2.7001999999999997</c:v>
                </c:pt>
                <c:pt idx="247">
                  <c:v>-6.2038000000000002</c:v>
                </c:pt>
                <c:pt idx="248">
                  <c:v>16.18</c:v>
                </c:pt>
                <c:pt idx="249">
                  <c:v>13.964</c:v>
                </c:pt>
                <c:pt idx="250">
                  <c:v>10.305</c:v>
                </c:pt>
                <c:pt idx="251">
                  <c:v>1.0815000000000001</c:v>
                </c:pt>
                <c:pt idx="252">
                  <c:v>-8.4196999999999989</c:v>
                </c:pt>
                <c:pt idx="253">
                  <c:v>-1.4052799999999999</c:v>
                </c:pt>
                <c:pt idx="254">
                  <c:v>10.847</c:v>
                </c:pt>
                <c:pt idx="255">
                  <c:v>6.2469999999999999</c:v>
                </c:pt>
                <c:pt idx="256">
                  <c:v>0.73380000000000001</c:v>
                </c:pt>
                <c:pt idx="257">
                  <c:v>0.41009999999999991</c:v>
                </c:pt>
                <c:pt idx="258">
                  <c:v>7.2373999999999992</c:v>
                </c:pt>
                <c:pt idx="259">
                  <c:v>4.1367000000000003</c:v>
                </c:pt>
                <c:pt idx="260">
                  <c:v>0.72420000000000018</c:v>
                </c:pt>
                <c:pt idx="261">
                  <c:v>-6.2542</c:v>
                </c:pt>
                <c:pt idx="262">
                  <c:v>-8.7698</c:v>
                </c:pt>
                <c:pt idx="263">
                  <c:v>-2.2949600000000001</c:v>
                </c:pt>
                <c:pt idx="264">
                  <c:v>1.0047999999999999</c:v>
                </c:pt>
                <c:pt idx="265">
                  <c:v>6.0791000000000004</c:v>
                </c:pt>
                <c:pt idx="266">
                  <c:v>4.1942000000000004</c:v>
                </c:pt>
                <c:pt idx="267">
                  <c:v>4.0263999999999998</c:v>
                </c:pt>
                <c:pt idx="268">
                  <c:v>-4.7999999999999154E-3</c:v>
                </c:pt>
                <c:pt idx="269">
                  <c:v>8.3309999999999995</c:v>
                </c:pt>
                <c:pt idx="270">
                  <c:v>8.8109999999999999</c:v>
                </c:pt>
                <c:pt idx="271">
                  <c:v>8.9930000000000003</c:v>
                </c:pt>
                <c:pt idx="272">
                  <c:v>-2.10791</c:v>
                </c:pt>
                <c:pt idx="273">
                  <c:v>6.3094000000000001</c:v>
                </c:pt>
                <c:pt idx="274">
                  <c:v>5.0647000000000002</c:v>
                </c:pt>
                <c:pt idx="275">
                  <c:v>-2.9856099999999999</c:v>
                </c:pt>
                <c:pt idx="276">
                  <c:v>8.1869999999999994</c:v>
                </c:pt>
                <c:pt idx="277">
                  <c:v>15.628</c:v>
                </c:pt>
                <c:pt idx="278">
                  <c:v>10.965999999999999</c:v>
                </c:pt>
                <c:pt idx="279">
                  <c:v>0.69059999999999988</c:v>
                </c:pt>
                <c:pt idx="280">
                  <c:v>5.2325999999999997</c:v>
                </c:pt>
                <c:pt idx="281">
                  <c:v>4.5778999999999996</c:v>
                </c:pt>
                <c:pt idx="282">
                  <c:v>2.6043000000000003</c:v>
                </c:pt>
                <c:pt idx="283">
                  <c:v>2.8010000000000002</c:v>
                </c:pt>
                <c:pt idx="284">
                  <c:v>9.1890000000000001</c:v>
                </c:pt>
                <c:pt idx="285">
                  <c:v>8.8989999999999991</c:v>
                </c:pt>
                <c:pt idx="286">
                  <c:v>6.1318999999999999</c:v>
                </c:pt>
                <c:pt idx="287">
                  <c:v>-0.78180000000000005</c:v>
                </c:pt>
                <c:pt idx="288">
                  <c:v>3.5946999999999996</c:v>
                </c:pt>
                <c:pt idx="289">
                  <c:v>11.659000000000001</c:v>
                </c:pt>
                <c:pt idx="290">
                  <c:v>16.565999999999999</c:v>
                </c:pt>
                <c:pt idx="291">
                  <c:v>12.734</c:v>
                </c:pt>
                <c:pt idx="292">
                  <c:v>7.2181999999999995</c:v>
                </c:pt>
                <c:pt idx="293">
                  <c:v>1.9567999999999999</c:v>
                </c:pt>
                <c:pt idx="294">
                  <c:v>-0.51079999999999992</c:v>
                </c:pt>
                <c:pt idx="295">
                  <c:v>1.5851000000000002</c:v>
                </c:pt>
                <c:pt idx="296">
                  <c:v>3.4149000000000003</c:v>
                </c:pt>
                <c:pt idx="297">
                  <c:v>6.0191999999999997</c:v>
                </c:pt>
                <c:pt idx="298">
                  <c:v>1.8824999999999998</c:v>
                </c:pt>
                <c:pt idx="299">
                  <c:v>5</c:v>
                </c:pt>
                <c:pt idx="300">
                  <c:v>8.9619999999999997</c:v>
                </c:pt>
                <c:pt idx="301">
                  <c:v>-2.5011999999999999</c:v>
                </c:pt>
                <c:pt idx="302">
                  <c:v>-6.7169999999999996</c:v>
                </c:pt>
                <c:pt idx="303">
                  <c:v>-3.2565999999999997</c:v>
                </c:pt>
                <c:pt idx="304">
                  <c:v>5.4892000000000003</c:v>
                </c:pt>
                <c:pt idx="305">
                  <c:v>8.8780000000000001</c:v>
                </c:pt>
                <c:pt idx="306">
                  <c:v>10.372</c:v>
                </c:pt>
                <c:pt idx="307">
                  <c:v>6.7409999999999997</c:v>
                </c:pt>
                <c:pt idx="308">
                  <c:v>0.82489999999999997</c:v>
                </c:pt>
                <c:pt idx="309">
                  <c:v>7.2205999999999992</c:v>
                </c:pt>
                <c:pt idx="310">
                  <c:v>-0.24700000000000011</c:v>
                </c:pt>
                <c:pt idx="311">
                  <c:v>3.8513000000000002</c:v>
                </c:pt>
                <c:pt idx="312">
                  <c:v>14.263999999999999</c:v>
                </c:pt>
                <c:pt idx="313">
                  <c:v>18.193999999999999</c:v>
                </c:pt>
                <c:pt idx="314">
                  <c:v>31.061999999999998</c:v>
                </c:pt>
                <c:pt idx="315">
                  <c:v>30.273000000000003</c:v>
                </c:pt>
                <c:pt idx="316">
                  <c:v>10.234999999999999</c:v>
                </c:pt>
                <c:pt idx="317">
                  <c:v>8.7029999999999994</c:v>
                </c:pt>
                <c:pt idx="318">
                  <c:v>7.9687999999999999</c:v>
                </c:pt>
                <c:pt idx="319">
                  <c:v>9.3170000000000002</c:v>
                </c:pt>
                <c:pt idx="320">
                  <c:v>3.0959000000000003</c:v>
                </c:pt>
                <c:pt idx="321">
                  <c:v>-7.669999999999999E-2</c:v>
                </c:pt>
                <c:pt idx="322">
                  <c:v>-0.15110000000000001</c:v>
                </c:pt>
                <c:pt idx="323">
                  <c:v>9.5370000000000008</c:v>
                </c:pt>
                <c:pt idx="324">
                  <c:v>6.4795999999999996</c:v>
                </c:pt>
                <c:pt idx="325">
                  <c:v>2.3045999999999998</c:v>
                </c:pt>
                <c:pt idx="326">
                  <c:v>0.80819999999999981</c:v>
                </c:pt>
                <c:pt idx="327">
                  <c:v>10.441000000000001</c:v>
                </c:pt>
                <c:pt idx="328">
                  <c:v>5.2206000000000001</c:v>
                </c:pt>
                <c:pt idx="329">
                  <c:v>8.07</c:v>
                </c:pt>
                <c:pt idx="330">
                  <c:v>11.654999999999999</c:v>
                </c:pt>
                <c:pt idx="331">
                  <c:v>13.446</c:v>
                </c:pt>
                <c:pt idx="332">
                  <c:v>4.1750999999999996</c:v>
                </c:pt>
                <c:pt idx="333">
                  <c:v>10.24</c:v>
                </c:pt>
                <c:pt idx="334">
                  <c:v>15.373999999999999</c:v>
                </c:pt>
                <c:pt idx="335">
                  <c:v>13.837</c:v>
                </c:pt>
                <c:pt idx="336">
                  <c:v>10.612</c:v>
                </c:pt>
                <c:pt idx="337">
                  <c:v>7.5180000000000007</c:v>
                </c:pt>
                <c:pt idx="338">
                  <c:v>10.36</c:v>
                </c:pt>
                <c:pt idx="339">
                  <c:v>12.134</c:v>
                </c:pt>
                <c:pt idx="340">
                  <c:v>20.911000000000001</c:v>
                </c:pt>
                <c:pt idx="341">
                  <c:v>29.638000000000002</c:v>
                </c:pt>
                <c:pt idx="342">
                  <c:v>30.817999999999998</c:v>
                </c:pt>
                <c:pt idx="343">
                  <c:v>29.619</c:v>
                </c:pt>
                <c:pt idx="344">
                  <c:v>26.891999999999999</c:v>
                </c:pt>
                <c:pt idx="345">
                  <c:v>34.887</c:v>
                </c:pt>
                <c:pt idx="346">
                  <c:v>30.244999999999997</c:v>
                </c:pt>
                <c:pt idx="347">
                  <c:v>21.161000000000001</c:v>
                </c:pt>
                <c:pt idx="348">
                  <c:v>23.254000000000001</c:v>
                </c:pt>
                <c:pt idx="349">
                  <c:v>24.513000000000002</c:v>
                </c:pt>
                <c:pt idx="350">
                  <c:v>35.249000000000002</c:v>
                </c:pt>
                <c:pt idx="351">
                  <c:v>44.268999999999998</c:v>
                </c:pt>
                <c:pt idx="352">
                  <c:v>42.612000000000002</c:v>
                </c:pt>
                <c:pt idx="353">
                  <c:v>29.934999999999999</c:v>
                </c:pt>
                <c:pt idx="354">
                  <c:v>32.252000000000002</c:v>
                </c:pt>
                <c:pt idx="355">
                  <c:v>36.128999999999998</c:v>
                </c:pt>
                <c:pt idx="356">
                  <c:v>34.753</c:v>
                </c:pt>
                <c:pt idx="357">
                  <c:v>38.338000000000001</c:v>
                </c:pt>
                <c:pt idx="358">
                  <c:v>33.378999999999998</c:v>
                </c:pt>
                <c:pt idx="359">
                  <c:v>32.149000000000001</c:v>
                </c:pt>
                <c:pt idx="360">
                  <c:v>28.917999999999999</c:v>
                </c:pt>
                <c:pt idx="361">
                  <c:v>35.125</c:v>
                </c:pt>
                <c:pt idx="362">
                  <c:v>37.621000000000002</c:v>
                </c:pt>
                <c:pt idx="363">
                  <c:v>27.585000000000001</c:v>
                </c:pt>
                <c:pt idx="364">
                  <c:v>28.309000000000001</c:v>
                </c:pt>
                <c:pt idx="365">
                  <c:v>31.343000000000004</c:v>
                </c:pt>
                <c:pt idx="366">
                  <c:v>36.432000000000002</c:v>
                </c:pt>
                <c:pt idx="367">
                  <c:v>35.134</c:v>
                </c:pt>
                <c:pt idx="368">
                  <c:v>34.548999999999999</c:v>
                </c:pt>
                <c:pt idx="369">
                  <c:v>41.793999999999997</c:v>
                </c:pt>
                <c:pt idx="370">
                  <c:v>49.963999999999999</c:v>
                </c:pt>
                <c:pt idx="371">
                  <c:v>54.331000000000003</c:v>
                </c:pt>
                <c:pt idx="372">
                  <c:v>48.637999999999998</c:v>
                </c:pt>
                <c:pt idx="373">
                  <c:v>51.920999999999999</c:v>
                </c:pt>
                <c:pt idx="374">
                  <c:v>48.88</c:v>
                </c:pt>
                <c:pt idx="375">
                  <c:v>46.670999999999999</c:v>
                </c:pt>
                <c:pt idx="376">
                  <c:v>36.499000000000002</c:v>
                </c:pt>
                <c:pt idx="377">
                  <c:v>39.210999999999999</c:v>
                </c:pt>
                <c:pt idx="378">
                  <c:v>44.911000000000001</c:v>
                </c:pt>
                <c:pt idx="379">
                  <c:v>44.182000000000002</c:v>
                </c:pt>
                <c:pt idx="380">
                  <c:v>60.767000000000003</c:v>
                </c:pt>
                <c:pt idx="381">
                  <c:v>64.808000000000007</c:v>
                </c:pt>
                <c:pt idx="382">
                  <c:v>58.308999999999997</c:v>
                </c:pt>
                <c:pt idx="383">
                  <c:v>63.751000000000005</c:v>
                </c:pt>
                <c:pt idx="384">
                  <c:v>71.686000000000007</c:v>
                </c:pt>
                <c:pt idx="385">
                  <c:v>57.942</c:v>
                </c:pt>
                <c:pt idx="386">
                  <c:v>81.733999999999995</c:v>
                </c:pt>
                <c:pt idx="387">
                  <c:v>79.983000000000004</c:v>
                </c:pt>
                <c:pt idx="388">
                  <c:v>63.620999999999995</c:v>
                </c:pt>
                <c:pt idx="389">
                  <c:v>62.222999999999999</c:v>
                </c:pt>
                <c:pt idx="390">
                  <c:v>59.933</c:v>
                </c:pt>
                <c:pt idx="391">
                  <c:v>64.311999999999998</c:v>
                </c:pt>
                <c:pt idx="392">
                  <c:v>76.085999999999999</c:v>
                </c:pt>
                <c:pt idx="393">
                  <c:v>74.024000000000001</c:v>
                </c:pt>
                <c:pt idx="394">
                  <c:v>77.129000000000005</c:v>
                </c:pt>
                <c:pt idx="395">
                  <c:v>86.870999999999995</c:v>
                </c:pt>
                <c:pt idx="396">
                  <c:v>90.335999999999999</c:v>
                </c:pt>
                <c:pt idx="397">
                  <c:v>89.384</c:v>
                </c:pt>
                <c:pt idx="398">
                  <c:v>85.692999999999998</c:v>
                </c:pt>
                <c:pt idx="399">
                  <c:v>79.784000000000006</c:v>
                </c:pt>
                <c:pt idx="400">
                  <c:v>81.055000000000007</c:v>
                </c:pt>
                <c:pt idx="401">
                  <c:v>81.739000000000004</c:v>
                </c:pt>
                <c:pt idx="402">
                  <c:v>91.146000000000001</c:v>
                </c:pt>
                <c:pt idx="403">
                  <c:v>84.236999999999995</c:v>
                </c:pt>
                <c:pt idx="404">
                  <c:v>87.683000000000007</c:v>
                </c:pt>
                <c:pt idx="405">
                  <c:v>99.45</c:v>
                </c:pt>
                <c:pt idx="406">
                  <c:v>105.9</c:v>
                </c:pt>
                <c:pt idx="407">
                  <c:v>112.23</c:v>
                </c:pt>
                <c:pt idx="408">
                  <c:v>113.85</c:v>
                </c:pt>
                <c:pt idx="409">
                  <c:v>113.12</c:v>
                </c:pt>
                <c:pt idx="410">
                  <c:v>115.76</c:v>
                </c:pt>
                <c:pt idx="411">
                  <c:v>115.59</c:v>
                </c:pt>
                <c:pt idx="412">
                  <c:v>119.7</c:v>
                </c:pt>
                <c:pt idx="413">
                  <c:v>117.52</c:v>
                </c:pt>
                <c:pt idx="414">
                  <c:v>134.30000000000001</c:v>
                </c:pt>
                <c:pt idx="415">
                  <c:v>132.47</c:v>
                </c:pt>
                <c:pt idx="416">
                  <c:v>119.67</c:v>
                </c:pt>
                <c:pt idx="417">
                  <c:v>124.34</c:v>
                </c:pt>
                <c:pt idx="418">
                  <c:v>132.28</c:v>
                </c:pt>
                <c:pt idx="419">
                  <c:v>134.19</c:v>
                </c:pt>
                <c:pt idx="420">
                  <c:v>130.16</c:v>
                </c:pt>
                <c:pt idx="421">
                  <c:v>129.19</c:v>
                </c:pt>
                <c:pt idx="422">
                  <c:v>146.81</c:v>
                </c:pt>
                <c:pt idx="423">
                  <c:v>145.41</c:v>
                </c:pt>
                <c:pt idx="424">
                  <c:v>153.22999999999999</c:v>
                </c:pt>
                <c:pt idx="425">
                  <c:v>143.21</c:v>
                </c:pt>
                <c:pt idx="426">
                  <c:v>137.59</c:v>
                </c:pt>
                <c:pt idx="427">
                  <c:v>150.31</c:v>
                </c:pt>
                <c:pt idx="428">
                  <c:v>161.18</c:v>
                </c:pt>
                <c:pt idx="429">
                  <c:v>162.33000000000001</c:v>
                </c:pt>
                <c:pt idx="430">
                  <c:v>178.08</c:v>
                </c:pt>
                <c:pt idx="431">
                  <c:v>184.08</c:v>
                </c:pt>
                <c:pt idx="432">
                  <c:v>183.19</c:v>
                </c:pt>
                <c:pt idx="433">
                  <c:v>194.46</c:v>
                </c:pt>
                <c:pt idx="434">
                  <c:v>194.58</c:v>
                </c:pt>
                <c:pt idx="435">
                  <c:v>195.36</c:v>
                </c:pt>
                <c:pt idx="436">
                  <c:v>200.76</c:v>
                </c:pt>
                <c:pt idx="437">
                  <c:v>178.85</c:v>
                </c:pt>
                <c:pt idx="438">
                  <c:v>163.04</c:v>
                </c:pt>
                <c:pt idx="439">
                  <c:v>181.63</c:v>
                </c:pt>
                <c:pt idx="440">
                  <c:v>187.92</c:v>
                </c:pt>
                <c:pt idx="441">
                  <c:v>186.98</c:v>
                </c:pt>
                <c:pt idx="442">
                  <c:v>186.71</c:v>
                </c:pt>
                <c:pt idx="443">
                  <c:v>197.44</c:v>
                </c:pt>
                <c:pt idx="444">
                  <c:v>195.87</c:v>
                </c:pt>
                <c:pt idx="445">
                  <c:v>183.34</c:v>
                </c:pt>
                <c:pt idx="446">
                  <c:v>200.79</c:v>
                </c:pt>
                <c:pt idx="447">
                  <c:v>227.41</c:v>
                </c:pt>
                <c:pt idx="448">
                  <c:v>234.97</c:v>
                </c:pt>
                <c:pt idx="449">
                  <c:v>230.53</c:v>
                </c:pt>
                <c:pt idx="450">
                  <c:v>235.11</c:v>
                </c:pt>
                <c:pt idx="451">
                  <c:v>222.58</c:v>
                </c:pt>
                <c:pt idx="452">
                  <c:v>227.53</c:v>
                </c:pt>
                <c:pt idx="453">
                  <c:v>217.64</c:v>
                </c:pt>
                <c:pt idx="454">
                  <c:v>225.66</c:v>
                </c:pt>
                <c:pt idx="455">
                  <c:v>245.26</c:v>
                </c:pt>
                <c:pt idx="456">
                  <c:v>245.6</c:v>
                </c:pt>
                <c:pt idx="457">
                  <c:v>236.22</c:v>
                </c:pt>
                <c:pt idx="458">
                  <c:v>232.15</c:v>
                </c:pt>
                <c:pt idx="459">
                  <c:v>234.17</c:v>
                </c:pt>
                <c:pt idx="460">
                  <c:v>245.67</c:v>
                </c:pt>
                <c:pt idx="461">
                  <c:v>260.2</c:v>
                </c:pt>
                <c:pt idx="462">
                  <c:v>239.23</c:v>
                </c:pt>
                <c:pt idx="463">
                  <c:v>242.47</c:v>
                </c:pt>
                <c:pt idx="464">
                  <c:v>248.7</c:v>
                </c:pt>
                <c:pt idx="465">
                  <c:v>257.2</c:v>
                </c:pt>
                <c:pt idx="466">
                  <c:v>250.07</c:v>
                </c:pt>
                <c:pt idx="467">
                  <c:v>244.03</c:v>
                </c:pt>
                <c:pt idx="468">
                  <c:v>260.08999999999997</c:v>
                </c:pt>
                <c:pt idx="469">
                  <c:v>258.14999999999998</c:v>
                </c:pt>
                <c:pt idx="470">
                  <c:v>263.24</c:v>
                </c:pt>
                <c:pt idx="471">
                  <c:v>276.2</c:v>
                </c:pt>
                <c:pt idx="472">
                  <c:v>283.79000000000002</c:v>
                </c:pt>
                <c:pt idx="473">
                  <c:v>307.75</c:v>
                </c:pt>
                <c:pt idx="474">
                  <c:v>304.89999999999998</c:v>
                </c:pt>
                <c:pt idx="475">
                  <c:v>290.49</c:v>
                </c:pt>
                <c:pt idx="476">
                  <c:v>293.77999999999997</c:v>
                </c:pt>
                <c:pt idx="477">
                  <c:v>300.42</c:v>
                </c:pt>
                <c:pt idx="478">
                  <c:v>295.42</c:v>
                </c:pt>
                <c:pt idx="479">
                  <c:v>280.79000000000002</c:v>
                </c:pt>
                <c:pt idx="480">
                  <c:v>274.72000000000003</c:v>
                </c:pt>
                <c:pt idx="481">
                  <c:v>271.12</c:v>
                </c:pt>
                <c:pt idx="482">
                  <c:v>284.77</c:v>
                </c:pt>
                <c:pt idx="483">
                  <c:v>296.64999999999998</c:v>
                </c:pt>
                <c:pt idx="484">
                  <c:v>300.07</c:v>
                </c:pt>
                <c:pt idx="485">
                  <c:v>289.20999999999998</c:v>
                </c:pt>
                <c:pt idx="486">
                  <c:v>287.87</c:v>
                </c:pt>
                <c:pt idx="487">
                  <c:v>278.55</c:v>
                </c:pt>
                <c:pt idx="488">
                  <c:v>286.25</c:v>
                </c:pt>
                <c:pt idx="489">
                  <c:v>285.35000000000002</c:v>
                </c:pt>
                <c:pt idx="490">
                  <c:v>282.08999999999997</c:v>
                </c:pt>
                <c:pt idx="491">
                  <c:v>282.92</c:v>
                </c:pt>
                <c:pt idx="492">
                  <c:v>263.31</c:v>
                </c:pt>
                <c:pt idx="493">
                  <c:v>250.07</c:v>
                </c:pt>
                <c:pt idx="494">
                  <c:v>246.17</c:v>
                </c:pt>
                <c:pt idx="495">
                  <c:v>239.51</c:v>
                </c:pt>
                <c:pt idx="496">
                  <c:v>231.02</c:v>
                </c:pt>
                <c:pt idx="497">
                  <c:v>202.72</c:v>
                </c:pt>
                <c:pt idx="498">
                  <c:v>164.28</c:v>
                </c:pt>
                <c:pt idx="499">
                  <c:v>140.76</c:v>
                </c:pt>
                <c:pt idx="500">
                  <c:v>114.4</c:v>
                </c:pt>
                <c:pt idx="501">
                  <c:v>85.043000000000006</c:v>
                </c:pt>
                <c:pt idx="502">
                  <c:v>66.811000000000007</c:v>
                </c:pt>
                <c:pt idx="503">
                  <c:v>60.128999999999998</c:v>
                </c:pt>
                <c:pt idx="504">
                  <c:v>52.82</c:v>
                </c:pt>
                <c:pt idx="505">
                  <c:v>36.99</c:v>
                </c:pt>
                <c:pt idx="506">
                  <c:v>29.265999999999998</c:v>
                </c:pt>
                <c:pt idx="507">
                  <c:v>26.071999999999999</c:v>
                </c:pt>
                <c:pt idx="508">
                  <c:v>22.245000000000001</c:v>
                </c:pt>
                <c:pt idx="509">
                  <c:v>26.138999999999999</c:v>
                </c:pt>
                <c:pt idx="510">
                  <c:v>6.5995000000000008</c:v>
                </c:pt>
                <c:pt idx="511">
                  <c:v>9.3209999999999997</c:v>
                </c:pt>
                <c:pt idx="512">
                  <c:v>19.811</c:v>
                </c:pt>
                <c:pt idx="513">
                  <c:v>24.140999999999998</c:v>
                </c:pt>
                <c:pt idx="514">
                  <c:v>41.814999999999998</c:v>
                </c:pt>
                <c:pt idx="515">
                  <c:v>45.832000000000001</c:v>
                </c:pt>
                <c:pt idx="516">
                  <c:v>35.433999999999997</c:v>
                </c:pt>
                <c:pt idx="517">
                  <c:v>44.197000000000003</c:v>
                </c:pt>
                <c:pt idx="518">
                  <c:v>46.814999999999998</c:v>
                </c:pt>
                <c:pt idx="519">
                  <c:v>32.47</c:v>
                </c:pt>
                <c:pt idx="520">
                  <c:v>22.552</c:v>
                </c:pt>
                <c:pt idx="521">
                  <c:v>27.448</c:v>
                </c:pt>
                <c:pt idx="522">
                  <c:v>34.881999999999998</c:v>
                </c:pt>
                <c:pt idx="523">
                  <c:v>40.6</c:v>
                </c:pt>
                <c:pt idx="524">
                  <c:v>36.040999999999997</c:v>
                </c:pt>
                <c:pt idx="525">
                  <c:v>34.619</c:v>
                </c:pt>
                <c:pt idx="526">
                  <c:v>47.771999999999998</c:v>
                </c:pt>
                <c:pt idx="527">
                  <c:v>56.911000000000001</c:v>
                </c:pt>
                <c:pt idx="528">
                  <c:v>56.552</c:v>
                </c:pt>
                <c:pt idx="529">
                  <c:v>59.173000000000002</c:v>
                </c:pt>
                <c:pt idx="530">
                  <c:v>72.706999999999994</c:v>
                </c:pt>
                <c:pt idx="531">
                  <c:v>99.45</c:v>
                </c:pt>
                <c:pt idx="532">
                  <c:v>118.38</c:v>
                </c:pt>
                <c:pt idx="533">
                  <c:v>134.03</c:v>
                </c:pt>
                <c:pt idx="534">
                  <c:v>184.55</c:v>
                </c:pt>
                <c:pt idx="535">
                  <c:v>216.06</c:v>
                </c:pt>
                <c:pt idx="536">
                  <c:v>228.97</c:v>
                </c:pt>
                <c:pt idx="537">
                  <c:v>262.47000000000003</c:v>
                </c:pt>
                <c:pt idx="538">
                  <c:v>269.41000000000003</c:v>
                </c:pt>
                <c:pt idx="539">
                  <c:v>286.3</c:v>
                </c:pt>
                <c:pt idx="540">
                  <c:v>279.76</c:v>
                </c:pt>
                <c:pt idx="541">
                  <c:v>282.58999999999997</c:v>
                </c:pt>
                <c:pt idx="542">
                  <c:v>288.2</c:v>
                </c:pt>
                <c:pt idx="543">
                  <c:v>275.27</c:v>
                </c:pt>
                <c:pt idx="544">
                  <c:v>290.32</c:v>
                </c:pt>
                <c:pt idx="545">
                  <c:v>281.08</c:v>
                </c:pt>
                <c:pt idx="546">
                  <c:v>266.14</c:v>
                </c:pt>
                <c:pt idx="547">
                  <c:v>264.17</c:v>
                </c:pt>
                <c:pt idx="548">
                  <c:v>269.92</c:v>
                </c:pt>
                <c:pt idx="549">
                  <c:v>269.06</c:v>
                </c:pt>
                <c:pt idx="550">
                  <c:v>266.66000000000003</c:v>
                </c:pt>
                <c:pt idx="551">
                  <c:v>262.68</c:v>
                </c:pt>
                <c:pt idx="552">
                  <c:v>257.35000000000002</c:v>
                </c:pt>
                <c:pt idx="553">
                  <c:v>266.35000000000002</c:v>
                </c:pt>
                <c:pt idx="554">
                  <c:v>268.27999999999997</c:v>
                </c:pt>
                <c:pt idx="555">
                  <c:v>254.76999999999998</c:v>
                </c:pt>
                <c:pt idx="556">
                  <c:v>242.59</c:v>
                </c:pt>
                <c:pt idx="557">
                  <c:v>251.7</c:v>
                </c:pt>
                <c:pt idx="558">
                  <c:v>269.67</c:v>
                </c:pt>
                <c:pt idx="559">
                  <c:v>269.67</c:v>
                </c:pt>
                <c:pt idx="560">
                  <c:v>261.52</c:v>
                </c:pt>
                <c:pt idx="561">
                  <c:v>250.22</c:v>
                </c:pt>
                <c:pt idx="562">
                  <c:v>248.29</c:v>
                </c:pt>
                <c:pt idx="563">
                  <c:v>244.14</c:v>
                </c:pt>
                <c:pt idx="564">
                  <c:v>256.81</c:v>
                </c:pt>
                <c:pt idx="565">
                  <c:v>254.2</c:v>
                </c:pt>
                <c:pt idx="566">
                  <c:v>241.98</c:v>
                </c:pt>
                <c:pt idx="567">
                  <c:v>234.93</c:v>
                </c:pt>
                <c:pt idx="568">
                  <c:v>238.1</c:v>
                </c:pt>
                <c:pt idx="569">
                  <c:v>244.36</c:v>
                </c:pt>
                <c:pt idx="570">
                  <c:v>231.18</c:v>
                </c:pt>
                <c:pt idx="571">
                  <c:v>214.7</c:v>
                </c:pt>
                <c:pt idx="572">
                  <c:v>221.68</c:v>
                </c:pt>
                <c:pt idx="573">
                  <c:v>222.33</c:v>
                </c:pt>
                <c:pt idx="574">
                  <c:v>217.16</c:v>
                </c:pt>
                <c:pt idx="575">
                  <c:v>209.89</c:v>
                </c:pt>
                <c:pt idx="576">
                  <c:v>208.32</c:v>
                </c:pt>
                <c:pt idx="577">
                  <c:v>214.48</c:v>
                </c:pt>
                <c:pt idx="578">
                  <c:v>219.07</c:v>
                </c:pt>
                <c:pt idx="579">
                  <c:v>215.41</c:v>
                </c:pt>
                <c:pt idx="580">
                  <c:v>210.41</c:v>
                </c:pt>
                <c:pt idx="581">
                  <c:v>205.92</c:v>
                </c:pt>
                <c:pt idx="582">
                  <c:v>204.53</c:v>
                </c:pt>
                <c:pt idx="583">
                  <c:v>188.21</c:v>
                </c:pt>
                <c:pt idx="584">
                  <c:v>195.27</c:v>
                </c:pt>
                <c:pt idx="585">
                  <c:v>210.52</c:v>
                </c:pt>
                <c:pt idx="586">
                  <c:v>200.63</c:v>
                </c:pt>
                <c:pt idx="587">
                  <c:v>177.85</c:v>
                </c:pt>
                <c:pt idx="588">
                  <c:v>172.33</c:v>
                </c:pt>
                <c:pt idx="589">
                  <c:v>183.6</c:v>
                </c:pt>
                <c:pt idx="590">
                  <c:v>175.73</c:v>
                </c:pt>
                <c:pt idx="591">
                  <c:v>163.30000000000001</c:v>
                </c:pt>
                <c:pt idx="592">
                  <c:v>156.41</c:v>
                </c:pt>
                <c:pt idx="593">
                  <c:v>162.02000000000001</c:v>
                </c:pt>
                <c:pt idx="594">
                  <c:v>176.12</c:v>
                </c:pt>
                <c:pt idx="595">
                  <c:v>162.11000000000001</c:v>
                </c:pt>
                <c:pt idx="596">
                  <c:v>154.77000000000001</c:v>
                </c:pt>
                <c:pt idx="597">
                  <c:v>169.82</c:v>
                </c:pt>
                <c:pt idx="598">
                  <c:v>152.47999999999999</c:v>
                </c:pt>
                <c:pt idx="599">
                  <c:v>145.74</c:v>
                </c:pt>
                <c:pt idx="600">
                  <c:v>146.76</c:v>
                </c:pt>
                <c:pt idx="601">
                  <c:v>153.63</c:v>
                </c:pt>
                <c:pt idx="602">
                  <c:v>152.01</c:v>
                </c:pt>
                <c:pt idx="603">
                  <c:v>154.87</c:v>
                </c:pt>
                <c:pt idx="604">
                  <c:v>158.91</c:v>
                </c:pt>
                <c:pt idx="605">
                  <c:v>152.58000000000001</c:v>
                </c:pt>
                <c:pt idx="606">
                  <c:v>148.07</c:v>
                </c:pt>
                <c:pt idx="607">
                  <c:v>136.74</c:v>
                </c:pt>
                <c:pt idx="608">
                  <c:v>136.59</c:v>
                </c:pt>
                <c:pt idx="609">
                  <c:v>138.49</c:v>
                </c:pt>
                <c:pt idx="610">
                  <c:v>133.93</c:v>
                </c:pt>
                <c:pt idx="611">
                  <c:v>131</c:v>
                </c:pt>
                <c:pt idx="612">
                  <c:v>122.92</c:v>
                </c:pt>
                <c:pt idx="613">
                  <c:v>113.73</c:v>
                </c:pt>
                <c:pt idx="614">
                  <c:v>110.23</c:v>
                </c:pt>
                <c:pt idx="615">
                  <c:v>111.62</c:v>
                </c:pt>
                <c:pt idx="616">
                  <c:v>120.22</c:v>
                </c:pt>
                <c:pt idx="617">
                  <c:v>120.43</c:v>
                </c:pt>
                <c:pt idx="618">
                  <c:v>97.344999999999999</c:v>
                </c:pt>
                <c:pt idx="619">
                  <c:v>92.614000000000004</c:v>
                </c:pt>
                <c:pt idx="620">
                  <c:v>98.45</c:v>
                </c:pt>
                <c:pt idx="621">
                  <c:v>92.858999999999995</c:v>
                </c:pt>
                <c:pt idx="622">
                  <c:v>96.376000000000005</c:v>
                </c:pt>
                <c:pt idx="623">
                  <c:v>103.29</c:v>
                </c:pt>
                <c:pt idx="624">
                  <c:v>94.450999999999993</c:v>
                </c:pt>
                <c:pt idx="625">
                  <c:v>91.085999999999999</c:v>
                </c:pt>
                <c:pt idx="626">
                  <c:v>98.62</c:v>
                </c:pt>
                <c:pt idx="627">
                  <c:v>92.344999999999999</c:v>
                </c:pt>
                <c:pt idx="628">
                  <c:v>69.965999999999994</c:v>
                </c:pt>
                <c:pt idx="629">
                  <c:v>73.933000000000007</c:v>
                </c:pt>
                <c:pt idx="630">
                  <c:v>75.361999999999995</c:v>
                </c:pt>
                <c:pt idx="631">
                  <c:v>71.316999999999993</c:v>
                </c:pt>
                <c:pt idx="632">
                  <c:v>76.899000000000001</c:v>
                </c:pt>
                <c:pt idx="633">
                  <c:v>78.899000000000001</c:v>
                </c:pt>
                <c:pt idx="634">
                  <c:v>69.510999999999996</c:v>
                </c:pt>
                <c:pt idx="635">
                  <c:v>60.795999999999999</c:v>
                </c:pt>
                <c:pt idx="636">
                  <c:v>63.284999999999997</c:v>
                </c:pt>
                <c:pt idx="637">
                  <c:v>56.801000000000002</c:v>
                </c:pt>
                <c:pt idx="638">
                  <c:v>53.658999999999999</c:v>
                </c:pt>
                <c:pt idx="639">
                  <c:v>58.884999999999998</c:v>
                </c:pt>
                <c:pt idx="640">
                  <c:v>53.89</c:v>
                </c:pt>
                <c:pt idx="641">
                  <c:v>62.647000000000006</c:v>
                </c:pt>
                <c:pt idx="642">
                  <c:v>68.561000000000007</c:v>
                </c:pt>
                <c:pt idx="643">
                  <c:v>68.652000000000001</c:v>
                </c:pt>
                <c:pt idx="644">
                  <c:v>58.750999999999998</c:v>
                </c:pt>
                <c:pt idx="645">
                  <c:v>52.902000000000001</c:v>
                </c:pt>
                <c:pt idx="646">
                  <c:v>56.908999999999999</c:v>
                </c:pt>
                <c:pt idx="647">
                  <c:v>58.703000000000003</c:v>
                </c:pt>
                <c:pt idx="648">
                  <c:v>45.871000000000002</c:v>
                </c:pt>
                <c:pt idx="649">
                  <c:v>44.287999999999997</c:v>
                </c:pt>
                <c:pt idx="650">
                  <c:v>48.393000000000001</c:v>
                </c:pt>
                <c:pt idx="651">
                  <c:v>43.881999999999998</c:v>
                </c:pt>
                <c:pt idx="652">
                  <c:v>42.765000000000001</c:v>
                </c:pt>
                <c:pt idx="653">
                  <c:v>38.338000000000001</c:v>
                </c:pt>
                <c:pt idx="654">
                  <c:v>49.429000000000002</c:v>
                </c:pt>
                <c:pt idx="655">
                  <c:v>44.969000000000001</c:v>
                </c:pt>
                <c:pt idx="656">
                  <c:v>29.07</c:v>
                </c:pt>
                <c:pt idx="657">
                  <c:v>39.982999999999997</c:v>
                </c:pt>
                <c:pt idx="658">
                  <c:v>45.295000000000002</c:v>
                </c:pt>
                <c:pt idx="659">
                  <c:v>33.125</c:v>
                </c:pt>
                <c:pt idx="660">
                  <c:v>23.716999999999999</c:v>
                </c:pt>
                <c:pt idx="661">
                  <c:v>18.314</c:v>
                </c:pt>
                <c:pt idx="662">
                  <c:v>33.234999999999999</c:v>
                </c:pt>
                <c:pt idx="663">
                  <c:v>30.210999999999999</c:v>
                </c:pt>
                <c:pt idx="664">
                  <c:v>18.297000000000001</c:v>
                </c:pt>
                <c:pt idx="665">
                  <c:v>26.885000000000002</c:v>
                </c:pt>
                <c:pt idx="666">
                  <c:v>26.655000000000001</c:v>
                </c:pt>
                <c:pt idx="667">
                  <c:v>23.206</c:v>
                </c:pt>
                <c:pt idx="668">
                  <c:v>20.465</c:v>
                </c:pt>
                <c:pt idx="669">
                  <c:v>20.824999999999999</c:v>
                </c:pt>
                <c:pt idx="670">
                  <c:v>16.402999999999999</c:v>
                </c:pt>
                <c:pt idx="671">
                  <c:v>23.594999999999999</c:v>
                </c:pt>
                <c:pt idx="672">
                  <c:v>25.564</c:v>
                </c:pt>
                <c:pt idx="673">
                  <c:v>24.137</c:v>
                </c:pt>
                <c:pt idx="674">
                  <c:v>24.667000000000002</c:v>
                </c:pt>
                <c:pt idx="675">
                  <c:v>20.045999999999999</c:v>
                </c:pt>
                <c:pt idx="676">
                  <c:v>15.716999999999999</c:v>
                </c:pt>
                <c:pt idx="677">
                  <c:v>20.388000000000002</c:v>
                </c:pt>
                <c:pt idx="678">
                  <c:v>19.704999999999998</c:v>
                </c:pt>
                <c:pt idx="679">
                  <c:v>20.786999999999999</c:v>
                </c:pt>
                <c:pt idx="680">
                  <c:v>18.309000000000001</c:v>
                </c:pt>
                <c:pt idx="681">
                  <c:v>12.372</c:v>
                </c:pt>
                <c:pt idx="682">
                  <c:v>9.6280000000000001</c:v>
                </c:pt>
                <c:pt idx="683">
                  <c:v>11.118</c:v>
                </c:pt>
                <c:pt idx="684">
                  <c:v>5.2493999999999996</c:v>
                </c:pt>
                <c:pt idx="685">
                  <c:v>15.518000000000001</c:v>
                </c:pt>
                <c:pt idx="686">
                  <c:v>18.263999999999999</c:v>
                </c:pt>
                <c:pt idx="687">
                  <c:v>20.827000000000002</c:v>
                </c:pt>
                <c:pt idx="688">
                  <c:v>11.42</c:v>
                </c:pt>
                <c:pt idx="689">
                  <c:v>7.7026000000000003</c:v>
                </c:pt>
                <c:pt idx="690">
                  <c:v>14.702999999999999</c:v>
                </c:pt>
                <c:pt idx="691">
                  <c:v>20.276</c:v>
                </c:pt>
                <c:pt idx="692">
                  <c:v>18.372</c:v>
                </c:pt>
                <c:pt idx="693">
                  <c:v>13.141</c:v>
                </c:pt>
                <c:pt idx="694">
                  <c:v>16.326000000000001</c:v>
                </c:pt>
                <c:pt idx="695">
                  <c:v>20.745999999999999</c:v>
                </c:pt>
                <c:pt idx="696">
                  <c:v>19.523</c:v>
                </c:pt>
                <c:pt idx="697">
                  <c:v>19.170000000000002</c:v>
                </c:pt>
                <c:pt idx="698">
                  <c:v>20.724</c:v>
                </c:pt>
                <c:pt idx="699">
                  <c:v>6.6234999999999999</c:v>
                </c:pt>
                <c:pt idx="700">
                  <c:v>5.5491999999999999</c:v>
                </c:pt>
                <c:pt idx="701">
                  <c:v>2.7817999999999996</c:v>
                </c:pt>
                <c:pt idx="702">
                  <c:v>5.3860999999999999</c:v>
                </c:pt>
                <c:pt idx="703">
                  <c:v>14.393000000000001</c:v>
                </c:pt>
                <c:pt idx="704">
                  <c:v>14.350000000000001</c:v>
                </c:pt>
                <c:pt idx="705">
                  <c:v>10.407999999999999</c:v>
                </c:pt>
                <c:pt idx="706">
                  <c:v>2.9112999999999998</c:v>
                </c:pt>
                <c:pt idx="707">
                  <c:v>10.875</c:v>
                </c:pt>
                <c:pt idx="708">
                  <c:v>11.775</c:v>
                </c:pt>
                <c:pt idx="709">
                  <c:v>13.089</c:v>
                </c:pt>
                <c:pt idx="710">
                  <c:v>15.54</c:v>
                </c:pt>
                <c:pt idx="711">
                  <c:v>13.942</c:v>
                </c:pt>
                <c:pt idx="712">
                  <c:v>5.5132000000000003</c:v>
                </c:pt>
                <c:pt idx="713">
                  <c:v>-9.3644999999999996</c:v>
                </c:pt>
                <c:pt idx="714">
                  <c:v>-3.7746</c:v>
                </c:pt>
                <c:pt idx="715">
                  <c:v>-1.8489200000000001</c:v>
                </c:pt>
                <c:pt idx="716">
                  <c:v>2.4000000000000021E-2</c:v>
                </c:pt>
                <c:pt idx="717">
                  <c:v>-5.1127000000000002</c:v>
                </c:pt>
                <c:pt idx="718">
                  <c:v>-4.0743</c:v>
                </c:pt>
                <c:pt idx="719">
                  <c:v>-2.4000000000000021E-2</c:v>
                </c:pt>
                <c:pt idx="720">
                  <c:v>2.6954000000000002</c:v>
                </c:pt>
                <c:pt idx="721">
                  <c:v>2.3476999999999997</c:v>
                </c:pt>
                <c:pt idx="722">
                  <c:v>0.86330000000000018</c:v>
                </c:pt>
                <c:pt idx="723">
                  <c:v>3.4867999999999997</c:v>
                </c:pt>
                <c:pt idx="724">
                  <c:v>6.5922999999999998</c:v>
                </c:pt>
                <c:pt idx="725">
                  <c:v>0.63549999999999995</c:v>
                </c:pt>
                <c:pt idx="726">
                  <c:v>-2.5827299999999997</c:v>
                </c:pt>
                <c:pt idx="727">
                  <c:v>1.8129</c:v>
                </c:pt>
                <c:pt idx="728">
                  <c:v>11.47</c:v>
                </c:pt>
                <c:pt idx="729">
                  <c:v>11.928000000000001</c:v>
                </c:pt>
                <c:pt idx="730">
                  <c:v>1.4628000000000001</c:v>
                </c:pt>
                <c:pt idx="731">
                  <c:v>7.3070000000000004</c:v>
                </c:pt>
                <c:pt idx="732">
                  <c:v>12.317</c:v>
                </c:pt>
                <c:pt idx="733">
                  <c:v>12.52</c:v>
                </c:pt>
                <c:pt idx="734">
                  <c:v>4.6451000000000002</c:v>
                </c:pt>
                <c:pt idx="735">
                  <c:v>7.4939999999999998</c:v>
                </c:pt>
                <c:pt idx="736">
                  <c:v>12.832000000000001</c:v>
                </c:pt>
                <c:pt idx="737">
                  <c:v>2.4771999999999998</c:v>
                </c:pt>
                <c:pt idx="738">
                  <c:v>-2.1558799999999998</c:v>
                </c:pt>
                <c:pt idx="739">
                  <c:v>-4.3046000000000006</c:v>
                </c:pt>
                <c:pt idx="740">
                  <c:v>-5.2973999999999997</c:v>
                </c:pt>
                <c:pt idx="741">
                  <c:v>-2.6978400000000002</c:v>
                </c:pt>
                <c:pt idx="742">
                  <c:v>2.5875000000000004</c:v>
                </c:pt>
                <c:pt idx="743">
                  <c:v>-0.18710000000000004</c:v>
                </c:pt>
                <c:pt idx="744">
                  <c:v>-3.6451000000000002</c:v>
                </c:pt>
                <c:pt idx="745">
                  <c:v>-4.1198999999999995</c:v>
                </c:pt>
                <c:pt idx="746">
                  <c:v>-7.024</c:v>
                </c:pt>
                <c:pt idx="747">
                  <c:v>-0.6835</c:v>
                </c:pt>
                <c:pt idx="748">
                  <c:v>-3.9976000000000003</c:v>
                </c:pt>
                <c:pt idx="749">
                  <c:v>-6.0815000000000001</c:v>
                </c:pt>
                <c:pt idx="750">
                  <c:v>-1.7410099999999999</c:v>
                </c:pt>
                <c:pt idx="751">
                  <c:v>-2.1918500000000001</c:v>
                </c:pt>
                <c:pt idx="752">
                  <c:v>9.8870000000000005</c:v>
                </c:pt>
                <c:pt idx="753">
                  <c:v>7.1822999999999997</c:v>
                </c:pt>
                <c:pt idx="754">
                  <c:v>1.4603999999999999</c:v>
                </c:pt>
                <c:pt idx="755">
                  <c:v>-0.17749999999999999</c:v>
                </c:pt>
                <c:pt idx="756">
                  <c:v>-12.340999999999999</c:v>
                </c:pt>
                <c:pt idx="757">
                  <c:v>-10.0192</c:v>
                </c:pt>
                <c:pt idx="758">
                  <c:v>-10.6091</c:v>
                </c:pt>
                <c:pt idx="759">
                  <c:v>-2.6738599999999999</c:v>
                </c:pt>
                <c:pt idx="760">
                  <c:v>-5.6402999999999999</c:v>
                </c:pt>
                <c:pt idx="761">
                  <c:v>-6.0119999999999996</c:v>
                </c:pt>
                <c:pt idx="762">
                  <c:v>-0.59230000000000005</c:v>
                </c:pt>
                <c:pt idx="763">
                  <c:v>3.0719000000000003</c:v>
                </c:pt>
                <c:pt idx="764">
                  <c:v>-0.21100000000000008</c:v>
                </c:pt>
                <c:pt idx="765">
                  <c:v>-0.51800000000000002</c:v>
                </c:pt>
                <c:pt idx="766">
                  <c:v>-3.7842000000000002</c:v>
                </c:pt>
                <c:pt idx="767">
                  <c:v>1.9184999999999999</c:v>
                </c:pt>
                <c:pt idx="768">
                  <c:v>7.3021999999999991</c:v>
                </c:pt>
                <c:pt idx="769">
                  <c:v>0.94720000000000004</c:v>
                </c:pt>
                <c:pt idx="770">
                  <c:v>0.87769999999999992</c:v>
                </c:pt>
                <c:pt idx="771">
                  <c:v>0.57069999999999999</c:v>
                </c:pt>
                <c:pt idx="772">
                  <c:v>5.8825000000000003</c:v>
                </c:pt>
                <c:pt idx="773">
                  <c:v>0.90890000000000004</c:v>
                </c:pt>
                <c:pt idx="774">
                  <c:v>-9.0503999999999998</c:v>
                </c:pt>
                <c:pt idx="775">
                  <c:v>-4.5299999999999994</c:v>
                </c:pt>
                <c:pt idx="776">
                  <c:v>-6.3884999999999996</c:v>
                </c:pt>
                <c:pt idx="777">
                  <c:v>-6.4364999999999997</c:v>
                </c:pt>
                <c:pt idx="778">
                  <c:v>-10.534800000000001</c:v>
                </c:pt>
                <c:pt idx="779">
                  <c:v>-12.06</c:v>
                </c:pt>
                <c:pt idx="780">
                  <c:v>-5.6905999999999999</c:v>
                </c:pt>
                <c:pt idx="781">
                  <c:v>0.40289999999999981</c:v>
                </c:pt>
                <c:pt idx="782">
                  <c:v>1.1678999999999999</c:v>
                </c:pt>
                <c:pt idx="783">
                  <c:v>4.3070000000000004</c:v>
                </c:pt>
                <c:pt idx="784">
                  <c:v>8.8940000000000001</c:v>
                </c:pt>
                <c:pt idx="785">
                  <c:v>4.4508000000000001</c:v>
                </c:pt>
                <c:pt idx="786">
                  <c:v>-4.1174999999999997</c:v>
                </c:pt>
                <c:pt idx="787">
                  <c:v>-5.3644999999999996</c:v>
                </c:pt>
                <c:pt idx="788">
                  <c:v>-1.58273</c:v>
                </c:pt>
                <c:pt idx="789">
                  <c:v>2.9808000000000003</c:v>
                </c:pt>
                <c:pt idx="790">
                  <c:v>-5.2637999999999998</c:v>
                </c:pt>
                <c:pt idx="791">
                  <c:v>-6.3765000000000001</c:v>
                </c:pt>
                <c:pt idx="792">
                  <c:v>-10.105499999999999</c:v>
                </c:pt>
                <c:pt idx="793">
                  <c:v>-3.5682999999999998</c:v>
                </c:pt>
                <c:pt idx="794">
                  <c:v>3.4053000000000004</c:v>
                </c:pt>
                <c:pt idx="795">
                  <c:v>-0.19900000000000007</c:v>
                </c:pt>
                <c:pt idx="796">
                  <c:v>3.7674000000000003</c:v>
                </c:pt>
                <c:pt idx="797">
                  <c:v>-2.0791369999999998</c:v>
                </c:pt>
                <c:pt idx="798">
                  <c:v>-4.0815000000000001</c:v>
                </c:pt>
                <c:pt idx="799">
                  <c:v>1.0670999999999999</c:v>
                </c:pt>
                <c:pt idx="800">
                  <c:v>6.0144000000000002</c:v>
                </c:pt>
                <c:pt idx="801">
                  <c:v>0.19660000000000011</c:v>
                </c:pt>
                <c:pt idx="802">
                  <c:v>0.59229999999999983</c:v>
                </c:pt>
                <c:pt idx="803">
                  <c:v>-3.5564</c:v>
                </c:pt>
                <c:pt idx="804">
                  <c:v>-4.0911</c:v>
                </c:pt>
                <c:pt idx="805">
                  <c:v>-1.3645100000000001</c:v>
                </c:pt>
                <c:pt idx="806">
                  <c:v>-3.3117999999999999</c:v>
                </c:pt>
                <c:pt idx="807">
                  <c:v>-8.5635000000000012</c:v>
                </c:pt>
                <c:pt idx="808">
                  <c:v>-6.3236999999999997</c:v>
                </c:pt>
                <c:pt idx="809">
                  <c:v>-3.8681000000000001</c:v>
                </c:pt>
                <c:pt idx="810">
                  <c:v>-5.0886999999999993</c:v>
                </c:pt>
                <c:pt idx="811">
                  <c:v>-0.76980000000000004</c:v>
                </c:pt>
                <c:pt idx="812">
                  <c:v>4.4843999999999999</c:v>
                </c:pt>
                <c:pt idx="813">
                  <c:v>8.6120000000000001</c:v>
                </c:pt>
                <c:pt idx="814">
                  <c:v>-0.70500000000000007</c:v>
                </c:pt>
                <c:pt idx="815">
                  <c:v>-6.6547000000000001</c:v>
                </c:pt>
                <c:pt idx="816">
                  <c:v>2.7721999999999998</c:v>
                </c:pt>
                <c:pt idx="817">
                  <c:v>7.6450999999999993</c:v>
                </c:pt>
                <c:pt idx="818">
                  <c:v>4.8010000000000002</c:v>
                </c:pt>
                <c:pt idx="819">
                  <c:v>-1.7194199999999999</c:v>
                </c:pt>
                <c:pt idx="820">
                  <c:v>-10.256600000000001</c:v>
                </c:pt>
                <c:pt idx="821">
                  <c:v>-5.9855999999999998</c:v>
                </c:pt>
                <c:pt idx="822">
                  <c:v>-7.7050000000000001</c:v>
                </c:pt>
                <c:pt idx="823">
                  <c:v>-8.6211000000000002</c:v>
                </c:pt>
                <c:pt idx="824">
                  <c:v>-5.8801000000000005</c:v>
                </c:pt>
                <c:pt idx="825">
                  <c:v>-3.4245000000000001</c:v>
                </c:pt>
                <c:pt idx="826">
                  <c:v>-2.96163</c:v>
                </c:pt>
                <c:pt idx="827">
                  <c:v>3.8464999999999998</c:v>
                </c:pt>
                <c:pt idx="828">
                  <c:v>5.9927999999999999</c:v>
                </c:pt>
                <c:pt idx="829">
                  <c:v>1.5276000000000001</c:v>
                </c:pt>
                <c:pt idx="830">
                  <c:v>-4.0791000000000004</c:v>
                </c:pt>
                <c:pt idx="831">
                  <c:v>-3.9065000000000003</c:v>
                </c:pt>
                <c:pt idx="832">
                  <c:v>-4.5851000000000006</c:v>
                </c:pt>
                <c:pt idx="833">
                  <c:v>-5.3237000000000005</c:v>
                </c:pt>
                <c:pt idx="834">
                  <c:v>-5.4005000000000001</c:v>
                </c:pt>
                <c:pt idx="835">
                  <c:v>5.3261000000000003</c:v>
                </c:pt>
                <c:pt idx="836">
                  <c:v>4.6929999999999996</c:v>
                </c:pt>
                <c:pt idx="837">
                  <c:v>7.2661999999999995</c:v>
                </c:pt>
                <c:pt idx="838">
                  <c:v>4.9471999999999996</c:v>
                </c:pt>
                <c:pt idx="839">
                  <c:v>3.1055000000000001</c:v>
                </c:pt>
                <c:pt idx="840">
                  <c:v>-4.9832000000000001</c:v>
                </c:pt>
                <c:pt idx="841">
                  <c:v>-3.7721999999999998</c:v>
                </c:pt>
                <c:pt idx="842">
                  <c:v>-0.51560000000000006</c:v>
                </c:pt>
                <c:pt idx="843">
                  <c:v>0.14150000000000018</c:v>
                </c:pt>
                <c:pt idx="844">
                  <c:v>1.2326000000000001</c:v>
                </c:pt>
                <c:pt idx="845">
                  <c:v>-0.84410000000000007</c:v>
                </c:pt>
                <c:pt idx="846">
                  <c:v>-9.1099999999999959E-2</c:v>
                </c:pt>
                <c:pt idx="847">
                  <c:v>1.4676</c:v>
                </c:pt>
                <c:pt idx="848">
                  <c:v>-0.82250000000000001</c:v>
                </c:pt>
                <c:pt idx="849">
                  <c:v>-0.16789999999999994</c:v>
                </c:pt>
                <c:pt idx="850">
                  <c:v>0.37650000000000006</c:v>
                </c:pt>
                <c:pt idx="851">
                  <c:v>-1.8585099999999999</c:v>
                </c:pt>
                <c:pt idx="852">
                  <c:v>3.6426999999999996</c:v>
                </c:pt>
                <c:pt idx="853">
                  <c:v>1.6427</c:v>
                </c:pt>
                <c:pt idx="854">
                  <c:v>-2.7553999999999998</c:v>
                </c:pt>
                <c:pt idx="855">
                  <c:v>-6.4196999999999997</c:v>
                </c:pt>
                <c:pt idx="856">
                  <c:v>-4.3597000000000001</c:v>
                </c:pt>
                <c:pt idx="857">
                  <c:v>-9.5683000000000007</c:v>
                </c:pt>
                <c:pt idx="858">
                  <c:v>1.6547000000000001</c:v>
                </c:pt>
                <c:pt idx="859">
                  <c:v>1.1006999999999998</c:v>
                </c:pt>
                <c:pt idx="860">
                  <c:v>-0.27099999999999991</c:v>
                </c:pt>
                <c:pt idx="861">
                  <c:v>-3.0790999999999999</c:v>
                </c:pt>
                <c:pt idx="862">
                  <c:v>-5.3237000000000005</c:v>
                </c:pt>
                <c:pt idx="863">
                  <c:v>-14.657</c:v>
                </c:pt>
                <c:pt idx="864">
                  <c:v>-8.7818000000000005</c:v>
                </c:pt>
                <c:pt idx="865">
                  <c:v>-3.5850999999999997</c:v>
                </c:pt>
                <c:pt idx="866">
                  <c:v>-0.98560000000000003</c:v>
                </c:pt>
                <c:pt idx="867">
                  <c:v>2.2733999999999996</c:v>
                </c:pt>
                <c:pt idx="868">
                  <c:v>5.4292999999999996</c:v>
                </c:pt>
                <c:pt idx="869">
                  <c:v>-1.18465</c:v>
                </c:pt>
                <c:pt idx="870">
                  <c:v>-5.0312000000000001</c:v>
                </c:pt>
                <c:pt idx="871">
                  <c:v>-5.2542</c:v>
                </c:pt>
                <c:pt idx="872">
                  <c:v>-0.70259999999999989</c:v>
                </c:pt>
                <c:pt idx="873">
                  <c:v>-4.6570999999999998</c:v>
                </c:pt>
                <c:pt idx="874">
                  <c:v>-5.5324</c:v>
                </c:pt>
                <c:pt idx="875">
                  <c:v>-2.7314099999999999</c:v>
                </c:pt>
                <c:pt idx="876">
                  <c:v>-2.38849</c:v>
                </c:pt>
                <c:pt idx="877">
                  <c:v>-2.8393299999999999</c:v>
                </c:pt>
                <c:pt idx="878">
                  <c:v>-3.839999999999999E-2</c:v>
                </c:pt>
                <c:pt idx="879">
                  <c:v>1.6307</c:v>
                </c:pt>
                <c:pt idx="880">
                  <c:v>0.10550000000000015</c:v>
                </c:pt>
                <c:pt idx="881">
                  <c:v>-1.0623499999999999</c:v>
                </c:pt>
                <c:pt idx="882">
                  <c:v>3.4843999999999999</c:v>
                </c:pt>
                <c:pt idx="883">
                  <c:v>8.7070000000000007</c:v>
                </c:pt>
                <c:pt idx="884">
                  <c:v>11.609</c:v>
                </c:pt>
                <c:pt idx="885">
                  <c:v>1.9807999999999999</c:v>
                </c:pt>
                <c:pt idx="886">
                  <c:v>-8.6300000000000043E-2</c:v>
                </c:pt>
                <c:pt idx="887">
                  <c:v>-1.1606700000000001</c:v>
                </c:pt>
                <c:pt idx="888">
                  <c:v>-6.8753000000000002</c:v>
                </c:pt>
                <c:pt idx="889">
                  <c:v>-3.9952000000000001</c:v>
                </c:pt>
                <c:pt idx="890">
                  <c:v>4.4508000000000001</c:v>
                </c:pt>
                <c:pt idx="891">
                  <c:v>4.2493999999999996</c:v>
                </c:pt>
                <c:pt idx="892">
                  <c:v>-1.4316499999999999</c:v>
                </c:pt>
                <c:pt idx="893">
                  <c:v>4.7290000000000001</c:v>
                </c:pt>
                <c:pt idx="894">
                  <c:v>2.8728999999999996</c:v>
                </c:pt>
                <c:pt idx="895">
                  <c:v>2.8369</c:v>
                </c:pt>
                <c:pt idx="896">
                  <c:v>8.89</c:v>
                </c:pt>
                <c:pt idx="897">
                  <c:v>9.6690000000000005</c:v>
                </c:pt>
                <c:pt idx="898">
                  <c:v>14.218</c:v>
                </c:pt>
                <c:pt idx="899">
                  <c:v>12.945</c:v>
                </c:pt>
                <c:pt idx="900">
                  <c:v>8.4990000000000006</c:v>
                </c:pt>
                <c:pt idx="901">
                  <c:v>4.8082000000000003</c:v>
                </c:pt>
                <c:pt idx="902">
                  <c:v>-0.7218</c:v>
                </c:pt>
                <c:pt idx="903">
                  <c:v>5.5107999999999997</c:v>
                </c:pt>
                <c:pt idx="904">
                  <c:v>3.1966000000000001</c:v>
                </c:pt>
                <c:pt idx="905">
                  <c:v>-3.9352999999999998</c:v>
                </c:pt>
                <c:pt idx="906">
                  <c:v>3.2013999999999996</c:v>
                </c:pt>
                <c:pt idx="907">
                  <c:v>1.6019000000000001</c:v>
                </c:pt>
                <c:pt idx="908">
                  <c:v>-1.8872899999999999</c:v>
                </c:pt>
                <c:pt idx="909">
                  <c:v>1.7938000000000001</c:v>
                </c:pt>
                <c:pt idx="910">
                  <c:v>8.0960000000000001</c:v>
                </c:pt>
                <c:pt idx="911">
                  <c:v>2.5922999999999998</c:v>
                </c:pt>
                <c:pt idx="912">
                  <c:v>-2.2685900000000001</c:v>
                </c:pt>
                <c:pt idx="913">
                  <c:v>-0.59949999999999992</c:v>
                </c:pt>
                <c:pt idx="914">
                  <c:v>-0.82489999999999997</c:v>
                </c:pt>
                <c:pt idx="915">
                  <c:v>-4.2469999999999999</c:v>
                </c:pt>
                <c:pt idx="916">
                  <c:v>-0.79859999999999998</c:v>
                </c:pt>
                <c:pt idx="917">
                  <c:v>4.7649999999999997</c:v>
                </c:pt>
                <c:pt idx="918">
                  <c:v>4.4820000000000002</c:v>
                </c:pt>
                <c:pt idx="919">
                  <c:v>3.3716999999999997</c:v>
                </c:pt>
                <c:pt idx="920">
                  <c:v>4.9112999999999998</c:v>
                </c:pt>
                <c:pt idx="921">
                  <c:v>-0.7145999999999999</c:v>
                </c:pt>
                <c:pt idx="922">
                  <c:v>-1.0647500000000001</c:v>
                </c:pt>
                <c:pt idx="923">
                  <c:v>-5.5443999999999996</c:v>
                </c:pt>
                <c:pt idx="924">
                  <c:v>4.5107999999999997</c:v>
                </c:pt>
                <c:pt idx="925">
                  <c:v>5.7674000000000003</c:v>
                </c:pt>
                <c:pt idx="926">
                  <c:v>7.3524999999999991</c:v>
                </c:pt>
                <c:pt idx="927">
                  <c:v>11.209</c:v>
                </c:pt>
                <c:pt idx="928">
                  <c:v>12.952</c:v>
                </c:pt>
                <c:pt idx="929">
                  <c:v>1.0047999999999999</c:v>
                </c:pt>
                <c:pt idx="930">
                  <c:v>3.6186999999999996</c:v>
                </c:pt>
                <c:pt idx="931">
                  <c:v>4.1127000000000002</c:v>
                </c:pt>
                <c:pt idx="932">
                  <c:v>2.4724000000000004</c:v>
                </c:pt>
                <c:pt idx="933">
                  <c:v>-2.70024</c:v>
                </c:pt>
                <c:pt idx="934">
                  <c:v>-5.5275999999999996</c:v>
                </c:pt>
                <c:pt idx="935">
                  <c:v>-8.9759999999999991</c:v>
                </c:pt>
                <c:pt idx="936">
                  <c:v>-1.64029</c:v>
                </c:pt>
                <c:pt idx="937">
                  <c:v>-4.8849</c:v>
                </c:pt>
                <c:pt idx="938">
                  <c:v>-4.5156000000000001</c:v>
                </c:pt>
                <c:pt idx="939">
                  <c:v>-5.9927999999999999</c:v>
                </c:pt>
                <c:pt idx="940">
                  <c:v>-1.8968799999999999</c:v>
                </c:pt>
                <c:pt idx="941">
                  <c:v>-0.35250000000000004</c:v>
                </c:pt>
                <c:pt idx="942">
                  <c:v>0.77939999999999987</c:v>
                </c:pt>
                <c:pt idx="943">
                  <c:v>3.1151</c:v>
                </c:pt>
                <c:pt idx="944">
                  <c:v>2.1775000000000002</c:v>
                </c:pt>
                <c:pt idx="945">
                  <c:v>-1.13429</c:v>
                </c:pt>
                <c:pt idx="946">
                  <c:v>0.75539999999999985</c:v>
                </c:pt>
                <c:pt idx="947">
                  <c:v>-0.56590000000000007</c:v>
                </c:pt>
                <c:pt idx="948">
                  <c:v>-1.7625899999999999</c:v>
                </c:pt>
                <c:pt idx="949">
                  <c:v>3.3788999999999998</c:v>
                </c:pt>
                <c:pt idx="950">
                  <c:v>2.0911</c:v>
                </c:pt>
                <c:pt idx="951">
                  <c:v>0.40529999999999999</c:v>
                </c:pt>
                <c:pt idx="952">
                  <c:v>3.0216000000000003</c:v>
                </c:pt>
                <c:pt idx="953">
                  <c:v>-1.920863</c:v>
                </c:pt>
                <c:pt idx="954">
                  <c:v>-0.62830000000000008</c:v>
                </c:pt>
                <c:pt idx="955">
                  <c:v>-4.6691000000000003</c:v>
                </c:pt>
                <c:pt idx="956">
                  <c:v>-4.9352999999999998</c:v>
                </c:pt>
                <c:pt idx="957">
                  <c:v>-4.2854000000000001</c:v>
                </c:pt>
                <c:pt idx="958">
                  <c:v>-8.1295000000000002</c:v>
                </c:pt>
                <c:pt idx="959">
                  <c:v>-6.5922999999999998</c:v>
                </c:pt>
                <c:pt idx="960">
                  <c:v>1.2277999999999998</c:v>
                </c:pt>
                <c:pt idx="961">
                  <c:v>4.4627999999999997</c:v>
                </c:pt>
                <c:pt idx="962">
                  <c:v>2.3164999999999996</c:v>
                </c:pt>
                <c:pt idx="963">
                  <c:v>-1.4436499999999999</c:v>
                </c:pt>
                <c:pt idx="964">
                  <c:v>-3.024</c:v>
                </c:pt>
                <c:pt idx="965">
                  <c:v>-2.5491600000000001</c:v>
                </c:pt>
                <c:pt idx="966">
                  <c:v>-6.7050000000000001</c:v>
                </c:pt>
                <c:pt idx="967">
                  <c:v>-5.0288000000000004</c:v>
                </c:pt>
                <c:pt idx="968">
                  <c:v>-1.2014399999999998</c:v>
                </c:pt>
                <c:pt idx="969">
                  <c:v>-6.4245000000000001</c:v>
                </c:pt>
                <c:pt idx="970">
                  <c:v>-5.5324</c:v>
                </c:pt>
                <c:pt idx="971">
                  <c:v>2.6475</c:v>
                </c:pt>
                <c:pt idx="972">
                  <c:v>1.9161000000000001</c:v>
                </c:pt>
                <c:pt idx="973">
                  <c:v>4.0072000000000001</c:v>
                </c:pt>
                <c:pt idx="974">
                  <c:v>7.0456000000000003</c:v>
                </c:pt>
                <c:pt idx="975">
                  <c:v>5.7842000000000002</c:v>
                </c:pt>
                <c:pt idx="976">
                  <c:v>-0.41009999999999991</c:v>
                </c:pt>
                <c:pt idx="977">
                  <c:v>-1.1318899999999998</c:v>
                </c:pt>
                <c:pt idx="978">
                  <c:v>1.2446000000000002</c:v>
                </c:pt>
                <c:pt idx="979">
                  <c:v>2.1342999999999996</c:v>
                </c:pt>
                <c:pt idx="980">
                  <c:v>0.4173</c:v>
                </c:pt>
                <c:pt idx="981">
                  <c:v>-2.7122299999999999</c:v>
                </c:pt>
                <c:pt idx="982">
                  <c:v>-4.2446000000000002</c:v>
                </c:pt>
                <c:pt idx="983">
                  <c:v>-6.0743</c:v>
                </c:pt>
                <c:pt idx="984">
                  <c:v>-4.5922999999999998</c:v>
                </c:pt>
                <c:pt idx="985">
                  <c:v>1.9352999999999998</c:v>
                </c:pt>
                <c:pt idx="986">
                  <c:v>-0.93530000000000002</c:v>
                </c:pt>
                <c:pt idx="987">
                  <c:v>-3.8801000000000001</c:v>
                </c:pt>
                <c:pt idx="988">
                  <c:v>-7.5803000000000003</c:v>
                </c:pt>
                <c:pt idx="989">
                  <c:v>-0.7914000000000001</c:v>
                </c:pt>
                <c:pt idx="990">
                  <c:v>-3.5682999999999998</c:v>
                </c:pt>
                <c:pt idx="991">
                  <c:v>-1.30216</c:v>
                </c:pt>
                <c:pt idx="992">
                  <c:v>-1.79616</c:v>
                </c:pt>
                <c:pt idx="993">
                  <c:v>0.29979999999999984</c:v>
                </c:pt>
                <c:pt idx="994">
                  <c:v>2.7625999999999999</c:v>
                </c:pt>
                <c:pt idx="995">
                  <c:v>-4.6162999999999998</c:v>
                </c:pt>
                <c:pt idx="996">
                  <c:v>-3.0072000000000001</c:v>
                </c:pt>
                <c:pt idx="997">
                  <c:v>-4.4939999999999998</c:v>
                </c:pt>
                <c:pt idx="998">
                  <c:v>-1.9200000000000106E-2</c:v>
                </c:pt>
                <c:pt idx="999">
                  <c:v>6.0000000000000053E-2</c:v>
                </c:pt>
                <c:pt idx="1000">
                  <c:v>-1.7505999999999999</c:v>
                </c:pt>
                <c:pt idx="1001">
                  <c:v>-5.8896999999999995</c:v>
                </c:pt>
                <c:pt idx="1002">
                  <c:v>-3.5179999999999998</c:v>
                </c:pt>
                <c:pt idx="1003">
                  <c:v>-3.2134</c:v>
                </c:pt>
                <c:pt idx="1004">
                  <c:v>-1.6211</c:v>
                </c:pt>
                <c:pt idx="1005">
                  <c:v>-1.5203800000000001</c:v>
                </c:pt>
                <c:pt idx="1006">
                  <c:v>-0.49639999999999995</c:v>
                </c:pt>
                <c:pt idx="1007">
                  <c:v>3.9543999999999997</c:v>
                </c:pt>
                <c:pt idx="1008">
                  <c:v>2.0456000000000003</c:v>
                </c:pt>
                <c:pt idx="1009">
                  <c:v>-5.0911</c:v>
                </c:pt>
                <c:pt idx="1010">
                  <c:v>-2.5779399999999999</c:v>
                </c:pt>
                <c:pt idx="1011">
                  <c:v>0.2854000000000001</c:v>
                </c:pt>
                <c:pt idx="1012">
                  <c:v>1.3549000000000002</c:v>
                </c:pt>
                <c:pt idx="1013">
                  <c:v>1.1343000000000001</c:v>
                </c:pt>
                <c:pt idx="1014">
                  <c:v>-3.5731000000000002</c:v>
                </c:pt>
                <c:pt idx="1015">
                  <c:v>-7.5754999999999999</c:v>
                </c:pt>
                <c:pt idx="1016">
                  <c:v>-8.1751000000000005</c:v>
                </c:pt>
                <c:pt idx="1017">
                  <c:v>-4.9232999999999993</c:v>
                </c:pt>
                <c:pt idx="1018">
                  <c:v>2.7649999999999997</c:v>
                </c:pt>
                <c:pt idx="1019">
                  <c:v>-0.49639999999999995</c:v>
                </c:pt>
                <c:pt idx="1020">
                  <c:v>-6.5396000000000001</c:v>
                </c:pt>
                <c:pt idx="1021">
                  <c:v>-9.2685999999999993</c:v>
                </c:pt>
                <c:pt idx="1022">
                  <c:v>-6.0288000000000004</c:v>
                </c:pt>
                <c:pt idx="1023">
                  <c:v>-0.25419999999999998</c:v>
                </c:pt>
              </c:numCache>
            </c:numRef>
          </c:yVal>
          <c:smooth val="0"/>
          <c:extLst>
            <c:ext xmlns:c16="http://schemas.microsoft.com/office/drawing/2014/chart" uri="{C3380CC4-5D6E-409C-BE32-E72D297353CC}">
              <c16:uniqueId val="{00000000-38D8-42FA-8BA3-385901EE79ED}"/>
            </c:ext>
          </c:extLst>
        </c:ser>
        <c:ser>
          <c:idx val="2"/>
          <c:order val="2"/>
          <c:spPr>
            <a:ln w="25400" cap="rnd">
              <a:noFill/>
              <a:round/>
            </a:ln>
            <a:effectLst/>
          </c:spPr>
          <c:marker>
            <c:symbol val="circle"/>
            <c:size val="2"/>
            <c:spPr>
              <a:solidFill>
                <a:schemeClr val="accent3"/>
              </a:solidFill>
              <a:ln w="9525">
                <a:solidFill>
                  <a:schemeClr val="accent3"/>
                </a:solidFill>
              </a:ln>
              <a:effectLst/>
            </c:spPr>
          </c:marker>
          <c:xVal>
            <c:numRef>
              <c:f>'20170208-03_Y400-700_1'!$B$1:$B$1024</c:f>
              <c:numCache>
                <c:formatCode>General</c:formatCode>
                <c:ptCount val="1024"/>
                <c:pt idx="0">
                  <c:v>8.947610000000001</c:v>
                </c:pt>
                <c:pt idx="1">
                  <c:v>8.9301000000000013</c:v>
                </c:pt>
                <c:pt idx="2">
                  <c:v>8.9125899999999998</c:v>
                </c:pt>
                <c:pt idx="3">
                  <c:v>8.8950800000000001</c:v>
                </c:pt>
                <c:pt idx="4">
                  <c:v>8.8775700000000004</c:v>
                </c:pt>
                <c:pt idx="5">
                  <c:v>8.8600600000000007</c:v>
                </c:pt>
                <c:pt idx="6">
                  <c:v>8.842550000000001</c:v>
                </c:pt>
                <c:pt idx="7">
                  <c:v>8.8250400000000013</c:v>
                </c:pt>
                <c:pt idx="8">
                  <c:v>8.8075299999999999</c:v>
                </c:pt>
                <c:pt idx="9">
                  <c:v>8.7900200000000002</c:v>
                </c:pt>
                <c:pt idx="10">
                  <c:v>8.7725100000000005</c:v>
                </c:pt>
                <c:pt idx="11">
                  <c:v>8.7550000000000008</c:v>
                </c:pt>
                <c:pt idx="12">
                  <c:v>8.7374900000000011</c:v>
                </c:pt>
                <c:pt idx="13">
                  <c:v>8.7199800000000014</c:v>
                </c:pt>
                <c:pt idx="14">
                  <c:v>8.7024699999999999</c:v>
                </c:pt>
                <c:pt idx="15">
                  <c:v>8.6849600000000002</c:v>
                </c:pt>
                <c:pt idx="16">
                  <c:v>8.6674500000000005</c:v>
                </c:pt>
                <c:pt idx="17">
                  <c:v>8.6499400000000009</c:v>
                </c:pt>
                <c:pt idx="18">
                  <c:v>8.6324300000000012</c:v>
                </c:pt>
                <c:pt idx="19">
                  <c:v>8.6149200000000015</c:v>
                </c:pt>
                <c:pt idx="20">
                  <c:v>8.59741</c:v>
                </c:pt>
                <c:pt idx="21">
                  <c:v>8.5799000000000003</c:v>
                </c:pt>
                <c:pt idx="22">
                  <c:v>8.5623900000000006</c:v>
                </c:pt>
                <c:pt idx="23">
                  <c:v>8.5448800000000009</c:v>
                </c:pt>
                <c:pt idx="24">
                  <c:v>8.5273700000000012</c:v>
                </c:pt>
                <c:pt idx="25">
                  <c:v>8.5098599999999998</c:v>
                </c:pt>
                <c:pt idx="26">
                  <c:v>8.4923500000000001</c:v>
                </c:pt>
                <c:pt idx="27">
                  <c:v>8.4748400000000004</c:v>
                </c:pt>
                <c:pt idx="28">
                  <c:v>8.4573300000000007</c:v>
                </c:pt>
                <c:pt idx="29">
                  <c:v>8.439820000000001</c:v>
                </c:pt>
                <c:pt idx="30">
                  <c:v>8.4223100000000013</c:v>
                </c:pt>
                <c:pt idx="31">
                  <c:v>8.4047999999999998</c:v>
                </c:pt>
                <c:pt idx="32">
                  <c:v>8.3872900000000001</c:v>
                </c:pt>
                <c:pt idx="33">
                  <c:v>8.3697800000000004</c:v>
                </c:pt>
                <c:pt idx="34">
                  <c:v>8.3522700000000007</c:v>
                </c:pt>
                <c:pt idx="35">
                  <c:v>8.3347600000000011</c:v>
                </c:pt>
                <c:pt idx="36">
                  <c:v>8.3172500000000014</c:v>
                </c:pt>
                <c:pt idx="37">
                  <c:v>8.2997399999999999</c:v>
                </c:pt>
                <c:pt idx="38">
                  <c:v>8.2822300000000002</c:v>
                </c:pt>
                <c:pt idx="39">
                  <c:v>8.2647200000000005</c:v>
                </c:pt>
                <c:pt idx="40">
                  <c:v>8.2472100000000008</c:v>
                </c:pt>
                <c:pt idx="41">
                  <c:v>8.2297000000000011</c:v>
                </c:pt>
                <c:pt idx="42">
                  <c:v>8.2121900000000014</c:v>
                </c:pt>
                <c:pt idx="43">
                  <c:v>8.19468</c:v>
                </c:pt>
                <c:pt idx="44">
                  <c:v>8.1771700000000003</c:v>
                </c:pt>
                <c:pt idx="45">
                  <c:v>8.1596600000000006</c:v>
                </c:pt>
                <c:pt idx="46">
                  <c:v>8.1421500000000009</c:v>
                </c:pt>
                <c:pt idx="47">
                  <c:v>8.1246400000000012</c:v>
                </c:pt>
                <c:pt idx="48">
                  <c:v>8.1071299999999997</c:v>
                </c:pt>
                <c:pt idx="49">
                  <c:v>8.08962</c:v>
                </c:pt>
                <c:pt idx="50">
                  <c:v>8.0721100000000003</c:v>
                </c:pt>
                <c:pt idx="51">
                  <c:v>8.0546000000000006</c:v>
                </c:pt>
                <c:pt idx="52">
                  <c:v>8.037090000000001</c:v>
                </c:pt>
                <c:pt idx="53">
                  <c:v>8.0195800000000013</c:v>
                </c:pt>
                <c:pt idx="54">
                  <c:v>8.0020699999999998</c:v>
                </c:pt>
                <c:pt idx="55">
                  <c:v>7.984560000000001</c:v>
                </c:pt>
                <c:pt idx="56">
                  <c:v>7.9670500000000004</c:v>
                </c:pt>
                <c:pt idx="57">
                  <c:v>7.9495400000000007</c:v>
                </c:pt>
                <c:pt idx="58">
                  <c:v>7.9320300000000001</c:v>
                </c:pt>
                <c:pt idx="59">
                  <c:v>7.9145200000000004</c:v>
                </c:pt>
                <c:pt idx="60">
                  <c:v>7.8970100000000008</c:v>
                </c:pt>
                <c:pt idx="61">
                  <c:v>7.8795000000000002</c:v>
                </c:pt>
                <c:pt idx="62">
                  <c:v>7.8619900000000005</c:v>
                </c:pt>
                <c:pt idx="63">
                  <c:v>7.8444800000000008</c:v>
                </c:pt>
                <c:pt idx="64">
                  <c:v>7.8269700000000002</c:v>
                </c:pt>
                <c:pt idx="65">
                  <c:v>7.8094600000000005</c:v>
                </c:pt>
                <c:pt idx="66">
                  <c:v>7.7919500000000008</c:v>
                </c:pt>
                <c:pt idx="67">
                  <c:v>7.7744400000000002</c:v>
                </c:pt>
                <c:pt idx="68">
                  <c:v>7.7569300000000005</c:v>
                </c:pt>
                <c:pt idx="69">
                  <c:v>7.7394200000000009</c:v>
                </c:pt>
                <c:pt idx="70">
                  <c:v>7.7219100000000003</c:v>
                </c:pt>
                <c:pt idx="71">
                  <c:v>7.7044000000000006</c:v>
                </c:pt>
                <c:pt idx="72">
                  <c:v>7.6868900000000009</c:v>
                </c:pt>
                <c:pt idx="73">
                  <c:v>7.6693800000000003</c:v>
                </c:pt>
                <c:pt idx="74">
                  <c:v>7.6518700000000006</c:v>
                </c:pt>
                <c:pt idx="75">
                  <c:v>7.6343600000000009</c:v>
                </c:pt>
                <c:pt idx="76">
                  <c:v>7.6168500000000003</c:v>
                </c:pt>
                <c:pt idx="77">
                  <c:v>7.5993400000000007</c:v>
                </c:pt>
                <c:pt idx="78">
                  <c:v>7.581830000000001</c:v>
                </c:pt>
                <c:pt idx="79">
                  <c:v>7.5643200000000004</c:v>
                </c:pt>
                <c:pt idx="80">
                  <c:v>7.5468100000000007</c:v>
                </c:pt>
                <c:pt idx="81">
                  <c:v>7.5293000000000001</c:v>
                </c:pt>
                <c:pt idx="82">
                  <c:v>7.5117900000000004</c:v>
                </c:pt>
                <c:pt idx="83">
                  <c:v>7.4942800000000007</c:v>
                </c:pt>
                <c:pt idx="84">
                  <c:v>7.4767700000000001</c:v>
                </c:pt>
                <c:pt idx="85">
                  <c:v>7.4592600000000004</c:v>
                </c:pt>
                <c:pt idx="86">
                  <c:v>7.4417500000000008</c:v>
                </c:pt>
                <c:pt idx="87">
                  <c:v>7.4242400000000002</c:v>
                </c:pt>
                <c:pt idx="88">
                  <c:v>7.4067300000000005</c:v>
                </c:pt>
                <c:pt idx="89">
                  <c:v>7.3892200000000008</c:v>
                </c:pt>
                <c:pt idx="90">
                  <c:v>7.3717100000000002</c:v>
                </c:pt>
                <c:pt idx="91">
                  <c:v>7.3542000000000005</c:v>
                </c:pt>
                <c:pt idx="92">
                  <c:v>7.3366900000000008</c:v>
                </c:pt>
                <c:pt idx="93">
                  <c:v>7.3191800000000002</c:v>
                </c:pt>
                <c:pt idx="94">
                  <c:v>7.3016700000000005</c:v>
                </c:pt>
                <c:pt idx="95">
                  <c:v>7.2841600000000009</c:v>
                </c:pt>
                <c:pt idx="96">
                  <c:v>7.2666500000000003</c:v>
                </c:pt>
                <c:pt idx="97">
                  <c:v>7.2491400000000006</c:v>
                </c:pt>
                <c:pt idx="98">
                  <c:v>7.2316300000000009</c:v>
                </c:pt>
                <c:pt idx="99">
                  <c:v>7.2141200000000003</c:v>
                </c:pt>
                <c:pt idx="100">
                  <c:v>7.1966100000000006</c:v>
                </c:pt>
                <c:pt idx="101">
                  <c:v>7.1791000000000009</c:v>
                </c:pt>
                <c:pt idx="102">
                  <c:v>7.1615900000000003</c:v>
                </c:pt>
                <c:pt idx="103">
                  <c:v>7.1440800000000007</c:v>
                </c:pt>
                <c:pt idx="104">
                  <c:v>7.1265700000000001</c:v>
                </c:pt>
                <c:pt idx="105">
                  <c:v>7.1090600000000004</c:v>
                </c:pt>
                <c:pt idx="106">
                  <c:v>7.0915500000000007</c:v>
                </c:pt>
                <c:pt idx="107">
                  <c:v>7.0740400000000001</c:v>
                </c:pt>
                <c:pt idx="108">
                  <c:v>7.0565300000000004</c:v>
                </c:pt>
                <c:pt idx="109">
                  <c:v>7.0390200000000007</c:v>
                </c:pt>
                <c:pt idx="110">
                  <c:v>7.0215100000000001</c:v>
                </c:pt>
                <c:pt idx="111">
                  <c:v>7.0040000000000004</c:v>
                </c:pt>
                <c:pt idx="112">
                  <c:v>6.9864900000000008</c:v>
                </c:pt>
                <c:pt idx="113">
                  <c:v>6.9689800000000002</c:v>
                </c:pt>
                <c:pt idx="114">
                  <c:v>6.9514700000000005</c:v>
                </c:pt>
                <c:pt idx="115">
                  <c:v>6.9339600000000008</c:v>
                </c:pt>
                <c:pt idx="116">
                  <c:v>6.9164500000000002</c:v>
                </c:pt>
                <c:pt idx="117">
                  <c:v>6.8989400000000005</c:v>
                </c:pt>
                <c:pt idx="118">
                  <c:v>6.8814300000000008</c:v>
                </c:pt>
                <c:pt idx="119">
                  <c:v>6.8639200000000002</c:v>
                </c:pt>
                <c:pt idx="120">
                  <c:v>6.8464100000000006</c:v>
                </c:pt>
                <c:pt idx="121">
                  <c:v>6.8289000000000009</c:v>
                </c:pt>
                <c:pt idx="122">
                  <c:v>6.8113900000000003</c:v>
                </c:pt>
                <c:pt idx="123">
                  <c:v>6.7938800000000006</c:v>
                </c:pt>
                <c:pt idx="124">
                  <c:v>6.7763700000000009</c:v>
                </c:pt>
                <c:pt idx="125">
                  <c:v>6.7588600000000003</c:v>
                </c:pt>
                <c:pt idx="126">
                  <c:v>6.7413500000000006</c:v>
                </c:pt>
                <c:pt idx="127">
                  <c:v>6.7238400000000009</c:v>
                </c:pt>
                <c:pt idx="128">
                  <c:v>6.7063300000000003</c:v>
                </c:pt>
                <c:pt idx="129">
                  <c:v>6.6888200000000007</c:v>
                </c:pt>
                <c:pt idx="130">
                  <c:v>6.6713100000000001</c:v>
                </c:pt>
                <c:pt idx="131">
                  <c:v>6.6538000000000004</c:v>
                </c:pt>
                <c:pt idx="132">
                  <c:v>6.6362900000000007</c:v>
                </c:pt>
                <c:pt idx="133">
                  <c:v>6.6187800000000001</c:v>
                </c:pt>
                <c:pt idx="134">
                  <c:v>6.6012700000000004</c:v>
                </c:pt>
                <c:pt idx="135">
                  <c:v>6.5837600000000007</c:v>
                </c:pt>
                <c:pt idx="136">
                  <c:v>6.5662500000000001</c:v>
                </c:pt>
                <c:pt idx="137">
                  <c:v>6.5487400000000004</c:v>
                </c:pt>
                <c:pt idx="138">
                  <c:v>6.5312300000000008</c:v>
                </c:pt>
                <c:pt idx="139">
                  <c:v>6.5137200000000002</c:v>
                </c:pt>
                <c:pt idx="140">
                  <c:v>6.4962100000000005</c:v>
                </c:pt>
                <c:pt idx="141">
                  <c:v>6.4787000000000008</c:v>
                </c:pt>
                <c:pt idx="142">
                  <c:v>6.4611900000000002</c:v>
                </c:pt>
                <c:pt idx="143">
                  <c:v>6.4436800000000005</c:v>
                </c:pt>
                <c:pt idx="144">
                  <c:v>6.4261700000000008</c:v>
                </c:pt>
                <c:pt idx="145">
                  <c:v>6.4086600000000002</c:v>
                </c:pt>
                <c:pt idx="146">
                  <c:v>6.3911500000000006</c:v>
                </c:pt>
                <c:pt idx="147">
                  <c:v>6.3736400000000009</c:v>
                </c:pt>
                <c:pt idx="148">
                  <c:v>6.3561300000000003</c:v>
                </c:pt>
                <c:pt idx="149">
                  <c:v>6.3386200000000006</c:v>
                </c:pt>
                <c:pt idx="150">
                  <c:v>6.3211100000000009</c:v>
                </c:pt>
                <c:pt idx="151">
                  <c:v>6.3036000000000003</c:v>
                </c:pt>
                <c:pt idx="152">
                  <c:v>6.2860900000000006</c:v>
                </c:pt>
                <c:pt idx="153">
                  <c:v>6.26858</c:v>
                </c:pt>
                <c:pt idx="154">
                  <c:v>6.2510700000000003</c:v>
                </c:pt>
                <c:pt idx="155">
                  <c:v>6.2335600000000007</c:v>
                </c:pt>
                <c:pt idx="156">
                  <c:v>6.2160500000000001</c:v>
                </c:pt>
                <c:pt idx="157">
                  <c:v>6.1985400000000004</c:v>
                </c:pt>
                <c:pt idx="158">
                  <c:v>6.1810300000000007</c:v>
                </c:pt>
                <c:pt idx="159">
                  <c:v>6.1635200000000001</c:v>
                </c:pt>
                <c:pt idx="160">
                  <c:v>6.1460100000000004</c:v>
                </c:pt>
                <c:pt idx="161">
                  <c:v>6.1285000000000007</c:v>
                </c:pt>
                <c:pt idx="162">
                  <c:v>6.1109900000000001</c:v>
                </c:pt>
                <c:pt idx="163">
                  <c:v>6.0934800000000005</c:v>
                </c:pt>
                <c:pt idx="164">
                  <c:v>6.0759700000000008</c:v>
                </c:pt>
                <c:pt idx="165">
                  <c:v>6.0584600000000002</c:v>
                </c:pt>
                <c:pt idx="166">
                  <c:v>6.0409500000000005</c:v>
                </c:pt>
                <c:pt idx="167">
                  <c:v>6.0234400000000008</c:v>
                </c:pt>
                <c:pt idx="168">
                  <c:v>6.0059300000000002</c:v>
                </c:pt>
                <c:pt idx="169">
                  <c:v>5.9884200000000005</c:v>
                </c:pt>
                <c:pt idx="170">
                  <c:v>5.9709100000000008</c:v>
                </c:pt>
                <c:pt idx="171">
                  <c:v>5.9534000000000002</c:v>
                </c:pt>
                <c:pt idx="172">
                  <c:v>5.9358900000000006</c:v>
                </c:pt>
                <c:pt idx="173">
                  <c:v>5.9183800000000009</c:v>
                </c:pt>
                <c:pt idx="174">
                  <c:v>5.9008700000000003</c:v>
                </c:pt>
                <c:pt idx="175">
                  <c:v>5.8833600000000006</c:v>
                </c:pt>
                <c:pt idx="176">
                  <c:v>5.86585</c:v>
                </c:pt>
                <c:pt idx="177">
                  <c:v>5.8483400000000003</c:v>
                </c:pt>
                <c:pt idx="178">
                  <c:v>5.8308300000000006</c:v>
                </c:pt>
                <c:pt idx="179">
                  <c:v>5.81332</c:v>
                </c:pt>
                <c:pt idx="180">
                  <c:v>5.7958100000000004</c:v>
                </c:pt>
                <c:pt idx="181">
                  <c:v>5.7783000000000007</c:v>
                </c:pt>
                <c:pt idx="182">
                  <c:v>5.7607900000000001</c:v>
                </c:pt>
                <c:pt idx="183">
                  <c:v>5.7432800000000004</c:v>
                </c:pt>
                <c:pt idx="184">
                  <c:v>5.7257700000000007</c:v>
                </c:pt>
                <c:pt idx="185">
                  <c:v>5.7082600000000001</c:v>
                </c:pt>
                <c:pt idx="186">
                  <c:v>5.6907500000000004</c:v>
                </c:pt>
                <c:pt idx="187">
                  <c:v>5.6732400000000007</c:v>
                </c:pt>
                <c:pt idx="188">
                  <c:v>5.6557300000000001</c:v>
                </c:pt>
                <c:pt idx="189">
                  <c:v>5.6382200000000005</c:v>
                </c:pt>
                <c:pt idx="190">
                  <c:v>5.6207100000000008</c:v>
                </c:pt>
                <c:pt idx="191">
                  <c:v>5.6032000000000002</c:v>
                </c:pt>
                <c:pt idx="192">
                  <c:v>5.5856900000000005</c:v>
                </c:pt>
                <c:pt idx="193">
                  <c:v>5.5681800000000008</c:v>
                </c:pt>
                <c:pt idx="194">
                  <c:v>5.5506700000000002</c:v>
                </c:pt>
                <c:pt idx="195">
                  <c:v>5.5331600000000005</c:v>
                </c:pt>
                <c:pt idx="196">
                  <c:v>5.5156500000000008</c:v>
                </c:pt>
                <c:pt idx="197">
                  <c:v>5.4981400000000002</c:v>
                </c:pt>
                <c:pt idx="198">
                  <c:v>5.4806300000000006</c:v>
                </c:pt>
                <c:pt idx="199">
                  <c:v>5.46312</c:v>
                </c:pt>
                <c:pt idx="200">
                  <c:v>5.4456100000000003</c:v>
                </c:pt>
                <c:pt idx="201">
                  <c:v>5.4281000000000006</c:v>
                </c:pt>
                <c:pt idx="202">
                  <c:v>5.41059</c:v>
                </c:pt>
                <c:pt idx="203">
                  <c:v>5.3930800000000003</c:v>
                </c:pt>
                <c:pt idx="204">
                  <c:v>5.3755700000000006</c:v>
                </c:pt>
                <c:pt idx="205">
                  <c:v>5.35806</c:v>
                </c:pt>
                <c:pt idx="206">
                  <c:v>5.3405500000000004</c:v>
                </c:pt>
                <c:pt idx="207">
                  <c:v>5.3230400000000007</c:v>
                </c:pt>
                <c:pt idx="208">
                  <c:v>5.3055300000000001</c:v>
                </c:pt>
                <c:pt idx="209">
                  <c:v>5.2880200000000004</c:v>
                </c:pt>
                <c:pt idx="210">
                  <c:v>5.2705100000000007</c:v>
                </c:pt>
                <c:pt idx="211">
                  <c:v>5.2530000000000001</c:v>
                </c:pt>
                <c:pt idx="212">
                  <c:v>5.2354900000000004</c:v>
                </c:pt>
                <c:pt idx="213">
                  <c:v>5.2179800000000007</c:v>
                </c:pt>
                <c:pt idx="214">
                  <c:v>5.2004700000000001</c:v>
                </c:pt>
                <c:pt idx="215">
                  <c:v>5.1829600000000005</c:v>
                </c:pt>
                <c:pt idx="216">
                  <c:v>5.1654500000000008</c:v>
                </c:pt>
                <c:pt idx="217">
                  <c:v>5.1479400000000002</c:v>
                </c:pt>
                <c:pt idx="218">
                  <c:v>5.1304300000000005</c:v>
                </c:pt>
                <c:pt idx="219">
                  <c:v>5.1129200000000008</c:v>
                </c:pt>
                <c:pt idx="220">
                  <c:v>5.0954100000000002</c:v>
                </c:pt>
                <c:pt idx="221">
                  <c:v>5.0779000000000005</c:v>
                </c:pt>
                <c:pt idx="222">
                  <c:v>5.0603899999999999</c:v>
                </c:pt>
                <c:pt idx="223">
                  <c:v>5.0428800000000003</c:v>
                </c:pt>
                <c:pt idx="224">
                  <c:v>5.0253700000000006</c:v>
                </c:pt>
                <c:pt idx="225">
                  <c:v>5.00786</c:v>
                </c:pt>
                <c:pt idx="226">
                  <c:v>4.9903500000000003</c:v>
                </c:pt>
                <c:pt idx="227">
                  <c:v>4.9728400000000006</c:v>
                </c:pt>
                <c:pt idx="228">
                  <c:v>4.95533</c:v>
                </c:pt>
                <c:pt idx="229">
                  <c:v>4.9378200000000003</c:v>
                </c:pt>
                <c:pt idx="230">
                  <c:v>4.9203100000000006</c:v>
                </c:pt>
                <c:pt idx="231">
                  <c:v>4.9028</c:v>
                </c:pt>
                <c:pt idx="232">
                  <c:v>4.8852900000000004</c:v>
                </c:pt>
                <c:pt idx="233">
                  <c:v>4.8677800000000007</c:v>
                </c:pt>
                <c:pt idx="234">
                  <c:v>4.8502700000000001</c:v>
                </c:pt>
                <c:pt idx="235">
                  <c:v>4.8327600000000004</c:v>
                </c:pt>
                <c:pt idx="236">
                  <c:v>4.8152500000000007</c:v>
                </c:pt>
                <c:pt idx="237">
                  <c:v>4.7977400000000001</c:v>
                </c:pt>
                <c:pt idx="238">
                  <c:v>4.7802300000000004</c:v>
                </c:pt>
                <c:pt idx="239">
                  <c:v>4.7627200000000007</c:v>
                </c:pt>
                <c:pt idx="240">
                  <c:v>4.7452100000000002</c:v>
                </c:pt>
                <c:pt idx="241">
                  <c:v>4.7277000000000005</c:v>
                </c:pt>
                <c:pt idx="242">
                  <c:v>4.7101900000000008</c:v>
                </c:pt>
                <c:pt idx="243">
                  <c:v>4.6926800000000002</c:v>
                </c:pt>
                <c:pt idx="244">
                  <c:v>4.6751700000000005</c:v>
                </c:pt>
                <c:pt idx="245">
                  <c:v>4.6576599999999999</c:v>
                </c:pt>
                <c:pt idx="246">
                  <c:v>4.6401500000000002</c:v>
                </c:pt>
                <c:pt idx="247">
                  <c:v>4.6226400000000005</c:v>
                </c:pt>
                <c:pt idx="248">
                  <c:v>4.6051299999999999</c:v>
                </c:pt>
                <c:pt idx="249">
                  <c:v>4.5876200000000003</c:v>
                </c:pt>
                <c:pt idx="250">
                  <c:v>4.5701100000000006</c:v>
                </c:pt>
                <c:pt idx="251">
                  <c:v>4.5526</c:v>
                </c:pt>
                <c:pt idx="252">
                  <c:v>4.5350900000000003</c:v>
                </c:pt>
                <c:pt idx="253">
                  <c:v>4.5175800000000006</c:v>
                </c:pt>
                <c:pt idx="254">
                  <c:v>4.50007</c:v>
                </c:pt>
                <c:pt idx="255">
                  <c:v>4.4825600000000003</c:v>
                </c:pt>
                <c:pt idx="256">
                  <c:v>4.4650500000000006</c:v>
                </c:pt>
                <c:pt idx="257">
                  <c:v>4.44754</c:v>
                </c:pt>
                <c:pt idx="258">
                  <c:v>4.4300300000000004</c:v>
                </c:pt>
                <c:pt idx="259">
                  <c:v>4.4125200000000007</c:v>
                </c:pt>
                <c:pt idx="260">
                  <c:v>4.3950100000000001</c:v>
                </c:pt>
                <c:pt idx="261">
                  <c:v>4.3775000000000004</c:v>
                </c:pt>
                <c:pt idx="262">
                  <c:v>4.3599900000000007</c:v>
                </c:pt>
                <c:pt idx="263">
                  <c:v>4.3424800000000001</c:v>
                </c:pt>
                <c:pt idx="264">
                  <c:v>4.3249700000000004</c:v>
                </c:pt>
                <c:pt idx="265">
                  <c:v>4.3074600000000007</c:v>
                </c:pt>
                <c:pt idx="266">
                  <c:v>4.2899500000000002</c:v>
                </c:pt>
                <c:pt idx="267">
                  <c:v>4.2724400000000005</c:v>
                </c:pt>
                <c:pt idx="268">
                  <c:v>4.2549299999999999</c:v>
                </c:pt>
                <c:pt idx="269">
                  <c:v>4.2374200000000002</c:v>
                </c:pt>
                <c:pt idx="270">
                  <c:v>4.2199100000000005</c:v>
                </c:pt>
                <c:pt idx="271">
                  <c:v>4.2023999999999999</c:v>
                </c:pt>
                <c:pt idx="272">
                  <c:v>4.1848900000000002</c:v>
                </c:pt>
                <c:pt idx="273">
                  <c:v>4.1673800000000005</c:v>
                </c:pt>
                <c:pt idx="274">
                  <c:v>4.1498699999999999</c:v>
                </c:pt>
                <c:pt idx="275">
                  <c:v>4.1323600000000003</c:v>
                </c:pt>
                <c:pt idx="276">
                  <c:v>4.1148500000000006</c:v>
                </c:pt>
                <c:pt idx="277">
                  <c:v>4.09734</c:v>
                </c:pt>
                <c:pt idx="278">
                  <c:v>4.0798300000000003</c:v>
                </c:pt>
                <c:pt idx="279">
                  <c:v>4.0623200000000006</c:v>
                </c:pt>
                <c:pt idx="280">
                  <c:v>4.04481</c:v>
                </c:pt>
                <c:pt idx="281">
                  <c:v>4.0273000000000003</c:v>
                </c:pt>
                <c:pt idx="282">
                  <c:v>4.0097900000000006</c:v>
                </c:pt>
                <c:pt idx="283">
                  <c:v>3.9922800000000005</c:v>
                </c:pt>
                <c:pt idx="284">
                  <c:v>3.9747700000000004</c:v>
                </c:pt>
                <c:pt idx="285">
                  <c:v>3.9572600000000002</c:v>
                </c:pt>
                <c:pt idx="286">
                  <c:v>3.9397500000000001</c:v>
                </c:pt>
                <c:pt idx="287">
                  <c:v>3.9222400000000004</c:v>
                </c:pt>
                <c:pt idx="288">
                  <c:v>3.9047300000000003</c:v>
                </c:pt>
                <c:pt idx="289">
                  <c:v>3.8872200000000001</c:v>
                </c:pt>
                <c:pt idx="290">
                  <c:v>3.8697100000000004</c:v>
                </c:pt>
                <c:pt idx="291">
                  <c:v>3.8522000000000003</c:v>
                </c:pt>
                <c:pt idx="292">
                  <c:v>3.8346900000000002</c:v>
                </c:pt>
                <c:pt idx="293">
                  <c:v>3.8171800000000005</c:v>
                </c:pt>
                <c:pt idx="294">
                  <c:v>3.7996700000000003</c:v>
                </c:pt>
                <c:pt idx="295">
                  <c:v>3.7821600000000002</c:v>
                </c:pt>
                <c:pt idx="296">
                  <c:v>3.7646500000000001</c:v>
                </c:pt>
                <c:pt idx="297">
                  <c:v>3.7471400000000004</c:v>
                </c:pt>
                <c:pt idx="298">
                  <c:v>3.7296300000000002</c:v>
                </c:pt>
                <c:pt idx="299">
                  <c:v>3.7121200000000001</c:v>
                </c:pt>
                <c:pt idx="300">
                  <c:v>3.6946100000000004</c:v>
                </c:pt>
                <c:pt idx="301">
                  <c:v>3.6771000000000003</c:v>
                </c:pt>
                <c:pt idx="302">
                  <c:v>3.6595900000000001</c:v>
                </c:pt>
                <c:pt idx="303">
                  <c:v>3.6420800000000004</c:v>
                </c:pt>
                <c:pt idx="304">
                  <c:v>3.6245700000000003</c:v>
                </c:pt>
                <c:pt idx="305">
                  <c:v>3.6070600000000002</c:v>
                </c:pt>
                <c:pt idx="306">
                  <c:v>3.5895500000000005</c:v>
                </c:pt>
                <c:pt idx="307">
                  <c:v>3.5720400000000003</c:v>
                </c:pt>
                <c:pt idx="308">
                  <c:v>3.5545300000000002</c:v>
                </c:pt>
                <c:pt idx="309">
                  <c:v>3.5370200000000001</c:v>
                </c:pt>
                <c:pt idx="310">
                  <c:v>3.5195100000000004</c:v>
                </c:pt>
                <c:pt idx="311">
                  <c:v>3.5020000000000002</c:v>
                </c:pt>
                <c:pt idx="312">
                  <c:v>3.4844900000000001</c:v>
                </c:pt>
                <c:pt idx="313">
                  <c:v>3.4669800000000004</c:v>
                </c:pt>
                <c:pt idx="314">
                  <c:v>3.4494700000000003</c:v>
                </c:pt>
                <c:pt idx="315">
                  <c:v>3.4319600000000001</c:v>
                </c:pt>
                <c:pt idx="316">
                  <c:v>3.4144500000000004</c:v>
                </c:pt>
                <c:pt idx="317">
                  <c:v>3.3969400000000003</c:v>
                </c:pt>
                <c:pt idx="318">
                  <c:v>3.3794300000000002</c:v>
                </c:pt>
                <c:pt idx="319">
                  <c:v>3.3619200000000005</c:v>
                </c:pt>
                <c:pt idx="320">
                  <c:v>3.3444100000000003</c:v>
                </c:pt>
                <c:pt idx="321">
                  <c:v>3.3269000000000002</c:v>
                </c:pt>
                <c:pt idx="322">
                  <c:v>3.3093900000000001</c:v>
                </c:pt>
                <c:pt idx="323">
                  <c:v>3.2918800000000004</c:v>
                </c:pt>
                <c:pt idx="324">
                  <c:v>3.2743700000000002</c:v>
                </c:pt>
                <c:pt idx="325">
                  <c:v>3.2568600000000001</c:v>
                </c:pt>
                <c:pt idx="326">
                  <c:v>3.2393500000000004</c:v>
                </c:pt>
                <c:pt idx="327">
                  <c:v>3.2218400000000003</c:v>
                </c:pt>
                <c:pt idx="328">
                  <c:v>3.2043300000000001</c:v>
                </c:pt>
                <c:pt idx="329">
                  <c:v>3.1868200000000004</c:v>
                </c:pt>
                <c:pt idx="330">
                  <c:v>3.1693100000000003</c:v>
                </c:pt>
                <c:pt idx="331">
                  <c:v>3.1518000000000002</c:v>
                </c:pt>
                <c:pt idx="332">
                  <c:v>3.13429</c:v>
                </c:pt>
                <c:pt idx="333">
                  <c:v>3.1167800000000003</c:v>
                </c:pt>
                <c:pt idx="334">
                  <c:v>3.0992700000000002</c:v>
                </c:pt>
                <c:pt idx="335">
                  <c:v>3.0817600000000001</c:v>
                </c:pt>
                <c:pt idx="336">
                  <c:v>3.0642500000000004</c:v>
                </c:pt>
                <c:pt idx="337">
                  <c:v>3.0467400000000002</c:v>
                </c:pt>
                <c:pt idx="338">
                  <c:v>3.0292300000000001</c:v>
                </c:pt>
                <c:pt idx="339">
                  <c:v>3.0117200000000004</c:v>
                </c:pt>
                <c:pt idx="340">
                  <c:v>2.9942100000000003</c:v>
                </c:pt>
                <c:pt idx="341">
                  <c:v>2.9767000000000001</c:v>
                </c:pt>
                <c:pt idx="342">
                  <c:v>2.9591900000000004</c:v>
                </c:pt>
                <c:pt idx="343">
                  <c:v>2.9416800000000003</c:v>
                </c:pt>
                <c:pt idx="344">
                  <c:v>2.9241700000000002</c:v>
                </c:pt>
                <c:pt idx="345">
                  <c:v>2.90666</c:v>
                </c:pt>
                <c:pt idx="346">
                  <c:v>2.8891500000000003</c:v>
                </c:pt>
                <c:pt idx="347">
                  <c:v>2.8716400000000002</c:v>
                </c:pt>
                <c:pt idx="348">
                  <c:v>2.8541300000000001</c:v>
                </c:pt>
                <c:pt idx="349">
                  <c:v>2.8366200000000004</c:v>
                </c:pt>
                <c:pt idx="350">
                  <c:v>2.8191100000000002</c:v>
                </c:pt>
                <c:pt idx="351">
                  <c:v>2.8016000000000001</c:v>
                </c:pt>
                <c:pt idx="352">
                  <c:v>2.7840900000000004</c:v>
                </c:pt>
                <c:pt idx="353">
                  <c:v>2.7665800000000003</c:v>
                </c:pt>
                <c:pt idx="354">
                  <c:v>2.7490700000000001</c:v>
                </c:pt>
                <c:pt idx="355">
                  <c:v>2.73156</c:v>
                </c:pt>
                <c:pt idx="356">
                  <c:v>2.7140500000000003</c:v>
                </c:pt>
                <c:pt idx="357">
                  <c:v>2.6965400000000002</c:v>
                </c:pt>
                <c:pt idx="358">
                  <c:v>2.67903</c:v>
                </c:pt>
                <c:pt idx="359">
                  <c:v>2.6615200000000003</c:v>
                </c:pt>
                <c:pt idx="360">
                  <c:v>2.6440100000000002</c:v>
                </c:pt>
                <c:pt idx="361">
                  <c:v>2.6265000000000001</c:v>
                </c:pt>
                <c:pt idx="362">
                  <c:v>2.6089900000000004</c:v>
                </c:pt>
                <c:pt idx="363">
                  <c:v>2.5914800000000002</c:v>
                </c:pt>
                <c:pt idx="364">
                  <c:v>2.5739700000000001</c:v>
                </c:pt>
                <c:pt idx="365">
                  <c:v>2.5564600000000004</c:v>
                </c:pt>
                <c:pt idx="366">
                  <c:v>2.5389500000000003</c:v>
                </c:pt>
                <c:pt idx="367">
                  <c:v>2.5214400000000001</c:v>
                </c:pt>
                <c:pt idx="368">
                  <c:v>2.50393</c:v>
                </c:pt>
                <c:pt idx="369">
                  <c:v>2.4864200000000003</c:v>
                </c:pt>
                <c:pt idx="370">
                  <c:v>2.4689100000000002</c:v>
                </c:pt>
                <c:pt idx="371">
                  <c:v>2.4514</c:v>
                </c:pt>
                <c:pt idx="372">
                  <c:v>2.4338900000000003</c:v>
                </c:pt>
                <c:pt idx="373">
                  <c:v>2.4163800000000002</c:v>
                </c:pt>
                <c:pt idx="374">
                  <c:v>2.3988700000000001</c:v>
                </c:pt>
                <c:pt idx="375">
                  <c:v>2.3813600000000004</c:v>
                </c:pt>
                <c:pt idx="376">
                  <c:v>2.3638500000000002</c:v>
                </c:pt>
                <c:pt idx="377">
                  <c:v>2.3463400000000001</c:v>
                </c:pt>
                <c:pt idx="378">
                  <c:v>2.32883</c:v>
                </c:pt>
                <c:pt idx="379">
                  <c:v>2.3113200000000003</c:v>
                </c:pt>
                <c:pt idx="380">
                  <c:v>2.2938100000000001</c:v>
                </c:pt>
                <c:pt idx="381">
                  <c:v>2.2763</c:v>
                </c:pt>
                <c:pt idx="382">
                  <c:v>2.2587900000000003</c:v>
                </c:pt>
                <c:pt idx="383">
                  <c:v>2.2412800000000002</c:v>
                </c:pt>
                <c:pt idx="384">
                  <c:v>2.22377</c:v>
                </c:pt>
                <c:pt idx="385">
                  <c:v>2.2062600000000003</c:v>
                </c:pt>
                <c:pt idx="386">
                  <c:v>2.1887500000000002</c:v>
                </c:pt>
                <c:pt idx="387">
                  <c:v>2.1712400000000001</c:v>
                </c:pt>
                <c:pt idx="388">
                  <c:v>2.1537300000000004</c:v>
                </c:pt>
                <c:pt idx="389">
                  <c:v>2.1362200000000002</c:v>
                </c:pt>
                <c:pt idx="390">
                  <c:v>2.1187100000000001</c:v>
                </c:pt>
                <c:pt idx="391">
                  <c:v>2.1012</c:v>
                </c:pt>
                <c:pt idx="392">
                  <c:v>2.0836900000000003</c:v>
                </c:pt>
                <c:pt idx="393">
                  <c:v>2.0661800000000001</c:v>
                </c:pt>
                <c:pt idx="394">
                  <c:v>2.04867</c:v>
                </c:pt>
                <c:pt idx="395">
                  <c:v>2.0311600000000003</c:v>
                </c:pt>
                <c:pt idx="396">
                  <c:v>2.0136500000000002</c:v>
                </c:pt>
                <c:pt idx="397">
                  <c:v>1.9961400000000002</c:v>
                </c:pt>
                <c:pt idx="398">
                  <c:v>1.9786300000000001</c:v>
                </c:pt>
                <c:pt idx="399">
                  <c:v>1.9611200000000002</c:v>
                </c:pt>
                <c:pt idx="400">
                  <c:v>1.9436100000000001</c:v>
                </c:pt>
                <c:pt idx="401">
                  <c:v>1.9261000000000001</c:v>
                </c:pt>
                <c:pt idx="402">
                  <c:v>1.9085900000000002</c:v>
                </c:pt>
                <c:pt idx="403">
                  <c:v>1.8910800000000001</c:v>
                </c:pt>
                <c:pt idx="404">
                  <c:v>1.8735700000000002</c:v>
                </c:pt>
                <c:pt idx="405">
                  <c:v>1.85606</c:v>
                </c:pt>
                <c:pt idx="406">
                  <c:v>1.8385500000000001</c:v>
                </c:pt>
                <c:pt idx="407">
                  <c:v>1.8210400000000002</c:v>
                </c:pt>
                <c:pt idx="408">
                  <c:v>1.8035300000000001</c:v>
                </c:pt>
                <c:pt idx="409">
                  <c:v>1.7860200000000002</c:v>
                </c:pt>
                <c:pt idx="410">
                  <c:v>1.76851</c:v>
                </c:pt>
                <c:pt idx="411">
                  <c:v>1.7510000000000001</c:v>
                </c:pt>
                <c:pt idx="412">
                  <c:v>1.7334900000000002</c:v>
                </c:pt>
                <c:pt idx="413">
                  <c:v>1.7159800000000001</c:v>
                </c:pt>
                <c:pt idx="414">
                  <c:v>1.6984700000000001</c:v>
                </c:pt>
                <c:pt idx="415">
                  <c:v>1.6809600000000002</c:v>
                </c:pt>
                <c:pt idx="416">
                  <c:v>1.6634500000000001</c:v>
                </c:pt>
                <c:pt idx="417">
                  <c:v>1.6459400000000002</c:v>
                </c:pt>
                <c:pt idx="418">
                  <c:v>1.62843</c:v>
                </c:pt>
                <c:pt idx="419">
                  <c:v>1.6109200000000001</c:v>
                </c:pt>
                <c:pt idx="420">
                  <c:v>1.5934100000000002</c:v>
                </c:pt>
                <c:pt idx="421">
                  <c:v>1.5759000000000001</c:v>
                </c:pt>
                <c:pt idx="422">
                  <c:v>1.5583900000000002</c:v>
                </c:pt>
                <c:pt idx="423">
                  <c:v>1.54088</c:v>
                </c:pt>
                <c:pt idx="424">
                  <c:v>1.5233700000000001</c:v>
                </c:pt>
                <c:pt idx="425">
                  <c:v>1.5058600000000002</c:v>
                </c:pt>
                <c:pt idx="426">
                  <c:v>1.4883500000000001</c:v>
                </c:pt>
                <c:pt idx="427">
                  <c:v>1.4708400000000001</c:v>
                </c:pt>
                <c:pt idx="428">
                  <c:v>1.45333</c:v>
                </c:pt>
                <c:pt idx="429">
                  <c:v>1.4358200000000001</c:v>
                </c:pt>
                <c:pt idx="430">
                  <c:v>1.4183100000000002</c:v>
                </c:pt>
                <c:pt idx="431">
                  <c:v>1.4008</c:v>
                </c:pt>
                <c:pt idx="432">
                  <c:v>1.3832900000000001</c:v>
                </c:pt>
                <c:pt idx="433">
                  <c:v>1.36578</c:v>
                </c:pt>
                <c:pt idx="434">
                  <c:v>1.3482700000000001</c:v>
                </c:pt>
                <c:pt idx="435">
                  <c:v>1.3307600000000002</c:v>
                </c:pt>
                <c:pt idx="436">
                  <c:v>1.31325</c:v>
                </c:pt>
                <c:pt idx="437">
                  <c:v>1.2957400000000001</c:v>
                </c:pt>
                <c:pt idx="438">
                  <c:v>1.2782300000000002</c:v>
                </c:pt>
                <c:pt idx="439">
                  <c:v>1.2607200000000001</c:v>
                </c:pt>
                <c:pt idx="440">
                  <c:v>1.2432100000000001</c:v>
                </c:pt>
                <c:pt idx="441">
                  <c:v>1.2257</c:v>
                </c:pt>
                <c:pt idx="442">
                  <c:v>1.2081900000000001</c:v>
                </c:pt>
                <c:pt idx="443">
                  <c:v>1.1906800000000002</c:v>
                </c:pt>
                <c:pt idx="444">
                  <c:v>1.17317</c:v>
                </c:pt>
                <c:pt idx="445">
                  <c:v>1.1556600000000001</c:v>
                </c:pt>
                <c:pt idx="446">
                  <c:v>1.13815</c:v>
                </c:pt>
                <c:pt idx="447">
                  <c:v>1.1206400000000001</c:v>
                </c:pt>
                <c:pt idx="448">
                  <c:v>1.1031300000000002</c:v>
                </c:pt>
                <c:pt idx="449">
                  <c:v>1.08562</c:v>
                </c:pt>
                <c:pt idx="450">
                  <c:v>1.0681100000000001</c:v>
                </c:pt>
                <c:pt idx="451">
                  <c:v>1.0506</c:v>
                </c:pt>
                <c:pt idx="452">
                  <c:v>1.0330900000000001</c:v>
                </c:pt>
                <c:pt idx="453">
                  <c:v>1.0155800000000001</c:v>
                </c:pt>
                <c:pt idx="454">
                  <c:v>0.99807000000000012</c:v>
                </c:pt>
                <c:pt idx="455">
                  <c:v>0.9805600000000001</c:v>
                </c:pt>
                <c:pt idx="456">
                  <c:v>0.96305000000000007</c:v>
                </c:pt>
                <c:pt idx="457">
                  <c:v>0.94554000000000005</c:v>
                </c:pt>
                <c:pt idx="458">
                  <c:v>0.92803000000000002</c:v>
                </c:pt>
                <c:pt idx="459">
                  <c:v>0.91052000000000011</c:v>
                </c:pt>
                <c:pt idx="460">
                  <c:v>0.89301000000000008</c:v>
                </c:pt>
                <c:pt idx="461">
                  <c:v>0.87550000000000006</c:v>
                </c:pt>
                <c:pt idx="462">
                  <c:v>0.85799000000000003</c:v>
                </c:pt>
                <c:pt idx="463">
                  <c:v>0.84048000000000012</c:v>
                </c:pt>
                <c:pt idx="464">
                  <c:v>0.82297000000000009</c:v>
                </c:pt>
                <c:pt idx="465">
                  <c:v>0.80546000000000006</c:v>
                </c:pt>
                <c:pt idx="466">
                  <c:v>0.78795000000000004</c:v>
                </c:pt>
                <c:pt idx="467">
                  <c:v>0.77044000000000001</c:v>
                </c:pt>
                <c:pt idx="468">
                  <c:v>0.7529300000000001</c:v>
                </c:pt>
                <c:pt idx="469">
                  <c:v>0.73542000000000007</c:v>
                </c:pt>
                <c:pt idx="470">
                  <c:v>0.71791000000000005</c:v>
                </c:pt>
                <c:pt idx="471">
                  <c:v>0.70040000000000002</c:v>
                </c:pt>
                <c:pt idx="472">
                  <c:v>0.68289</c:v>
                </c:pt>
                <c:pt idx="473">
                  <c:v>0.66538000000000008</c:v>
                </c:pt>
                <c:pt idx="474">
                  <c:v>0.64787000000000006</c:v>
                </c:pt>
                <c:pt idx="475">
                  <c:v>0.63036000000000003</c:v>
                </c:pt>
                <c:pt idx="476">
                  <c:v>0.61285000000000001</c:v>
                </c:pt>
                <c:pt idx="477">
                  <c:v>0.59534000000000009</c:v>
                </c:pt>
                <c:pt idx="478">
                  <c:v>0.57783000000000007</c:v>
                </c:pt>
                <c:pt idx="479">
                  <c:v>0.56032000000000004</c:v>
                </c:pt>
                <c:pt idx="480">
                  <c:v>0.54281000000000001</c:v>
                </c:pt>
                <c:pt idx="481">
                  <c:v>0.52529999999999999</c:v>
                </c:pt>
                <c:pt idx="482">
                  <c:v>0.50779000000000007</c:v>
                </c:pt>
                <c:pt idx="483">
                  <c:v>0.49028000000000005</c:v>
                </c:pt>
                <c:pt idx="484">
                  <c:v>0.47277000000000002</c:v>
                </c:pt>
                <c:pt idx="485">
                  <c:v>0.45526000000000005</c:v>
                </c:pt>
                <c:pt idx="486">
                  <c:v>0.43775000000000003</c:v>
                </c:pt>
                <c:pt idx="487">
                  <c:v>0.42024000000000006</c:v>
                </c:pt>
                <c:pt idx="488">
                  <c:v>0.40273000000000003</c:v>
                </c:pt>
                <c:pt idx="489">
                  <c:v>0.38522000000000001</c:v>
                </c:pt>
                <c:pt idx="490">
                  <c:v>0.36771000000000004</c:v>
                </c:pt>
                <c:pt idx="491">
                  <c:v>0.35020000000000001</c:v>
                </c:pt>
                <c:pt idx="492">
                  <c:v>0.33269000000000004</c:v>
                </c:pt>
                <c:pt idx="493">
                  <c:v>0.31518000000000002</c:v>
                </c:pt>
                <c:pt idx="494">
                  <c:v>0.29767000000000005</c:v>
                </c:pt>
                <c:pt idx="495">
                  <c:v>0.28016000000000002</c:v>
                </c:pt>
                <c:pt idx="496">
                  <c:v>0.26264999999999999</c:v>
                </c:pt>
                <c:pt idx="497">
                  <c:v>0.24514000000000002</c:v>
                </c:pt>
                <c:pt idx="498">
                  <c:v>0.22763000000000003</c:v>
                </c:pt>
                <c:pt idx="499">
                  <c:v>0.21012000000000003</c:v>
                </c:pt>
                <c:pt idx="500">
                  <c:v>0.19261</c:v>
                </c:pt>
                <c:pt idx="501">
                  <c:v>0.17510000000000001</c:v>
                </c:pt>
                <c:pt idx="502">
                  <c:v>0.15759000000000001</c:v>
                </c:pt>
                <c:pt idx="503">
                  <c:v>0.14008000000000001</c:v>
                </c:pt>
                <c:pt idx="504">
                  <c:v>0.12257000000000001</c:v>
                </c:pt>
                <c:pt idx="505">
                  <c:v>0.10506000000000001</c:v>
                </c:pt>
                <c:pt idx="506">
                  <c:v>8.7550000000000003E-2</c:v>
                </c:pt>
                <c:pt idx="507">
                  <c:v>7.0040000000000005E-2</c:v>
                </c:pt>
                <c:pt idx="508">
                  <c:v>5.2530000000000007E-2</c:v>
                </c:pt>
                <c:pt idx="509">
                  <c:v>3.5020000000000003E-2</c:v>
                </c:pt>
                <c:pt idx="510">
                  <c:v>1.7510000000000001E-2</c:v>
                </c:pt>
                <c:pt idx="511">
                  <c:v>0</c:v>
                </c:pt>
                <c:pt idx="512">
                  <c:v>-1.7510000000000001E-2</c:v>
                </c:pt>
                <c:pt idx="513">
                  <c:v>-3.5020000000000003E-2</c:v>
                </c:pt>
                <c:pt idx="514">
                  <c:v>-5.2530000000000007E-2</c:v>
                </c:pt>
                <c:pt idx="515">
                  <c:v>-7.0040000000000005E-2</c:v>
                </c:pt>
                <c:pt idx="516">
                  <c:v>-8.7550000000000003E-2</c:v>
                </c:pt>
                <c:pt idx="517">
                  <c:v>-0.10506000000000001</c:v>
                </c:pt>
                <c:pt idx="518">
                  <c:v>-0.12257000000000001</c:v>
                </c:pt>
                <c:pt idx="519">
                  <c:v>-0.14008000000000001</c:v>
                </c:pt>
                <c:pt idx="520">
                  <c:v>-0.15759000000000001</c:v>
                </c:pt>
                <c:pt idx="521">
                  <c:v>-0.17510000000000001</c:v>
                </c:pt>
                <c:pt idx="522">
                  <c:v>-0.19261</c:v>
                </c:pt>
                <c:pt idx="523">
                  <c:v>-0.21012000000000003</c:v>
                </c:pt>
                <c:pt idx="524">
                  <c:v>-0.22763000000000003</c:v>
                </c:pt>
                <c:pt idx="525">
                  <c:v>-0.24514000000000002</c:v>
                </c:pt>
                <c:pt idx="526">
                  <c:v>-0.26264999999999999</c:v>
                </c:pt>
                <c:pt idx="527">
                  <c:v>-0.28016000000000002</c:v>
                </c:pt>
                <c:pt idx="528">
                  <c:v>-0.29767000000000005</c:v>
                </c:pt>
                <c:pt idx="529">
                  <c:v>-0.31518000000000002</c:v>
                </c:pt>
                <c:pt idx="530">
                  <c:v>-0.33269000000000004</c:v>
                </c:pt>
                <c:pt idx="531">
                  <c:v>-0.35020000000000001</c:v>
                </c:pt>
                <c:pt idx="532">
                  <c:v>-0.36771000000000004</c:v>
                </c:pt>
                <c:pt idx="533">
                  <c:v>-0.38522000000000001</c:v>
                </c:pt>
                <c:pt idx="534">
                  <c:v>-0.40273000000000003</c:v>
                </c:pt>
                <c:pt idx="535">
                  <c:v>-0.42024000000000006</c:v>
                </c:pt>
                <c:pt idx="536">
                  <c:v>-0.43775000000000003</c:v>
                </c:pt>
                <c:pt idx="537">
                  <c:v>-0.45526000000000005</c:v>
                </c:pt>
                <c:pt idx="538">
                  <c:v>-0.47277000000000002</c:v>
                </c:pt>
                <c:pt idx="539">
                  <c:v>-0.49028000000000005</c:v>
                </c:pt>
                <c:pt idx="540">
                  <c:v>-0.50779000000000007</c:v>
                </c:pt>
                <c:pt idx="541">
                  <c:v>-0.52529999999999999</c:v>
                </c:pt>
                <c:pt idx="542">
                  <c:v>-0.54281000000000001</c:v>
                </c:pt>
                <c:pt idx="543">
                  <c:v>-0.56032000000000004</c:v>
                </c:pt>
                <c:pt idx="544">
                  <c:v>-0.57783000000000007</c:v>
                </c:pt>
                <c:pt idx="545">
                  <c:v>-0.59534000000000009</c:v>
                </c:pt>
                <c:pt idx="546">
                  <c:v>-0.61285000000000001</c:v>
                </c:pt>
                <c:pt idx="547">
                  <c:v>-0.63036000000000003</c:v>
                </c:pt>
                <c:pt idx="548">
                  <c:v>-0.64787000000000006</c:v>
                </c:pt>
                <c:pt idx="549">
                  <c:v>-0.66538000000000008</c:v>
                </c:pt>
                <c:pt idx="550">
                  <c:v>-0.68289</c:v>
                </c:pt>
                <c:pt idx="551">
                  <c:v>-0.70040000000000002</c:v>
                </c:pt>
                <c:pt idx="552">
                  <c:v>-0.71791000000000005</c:v>
                </c:pt>
                <c:pt idx="553">
                  <c:v>-0.73542000000000007</c:v>
                </c:pt>
                <c:pt idx="554">
                  <c:v>-0.7529300000000001</c:v>
                </c:pt>
                <c:pt idx="555">
                  <c:v>-0.77044000000000001</c:v>
                </c:pt>
                <c:pt idx="556">
                  <c:v>-0.78795000000000004</c:v>
                </c:pt>
                <c:pt idx="557">
                  <c:v>-0.80546000000000006</c:v>
                </c:pt>
                <c:pt idx="558">
                  <c:v>-0.82297000000000009</c:v>
                </c:pt>
                <c:pt idx="559">
                  <c:v>-0.84048000000000012</c:v>
                </c:pt>
                <c:pt idx="560">
                  <c:v>-0.85799000000000003</c:v>
                </c:pt>
                <c:pt idx="561">
                  <c:v>-0.87550000000000006</c:v>
                </c:pt>
                <c:pt idx="562">
                  <c:v>-0.89301000000000008</c:v>
                </c:pt>
                <c:pt idx="563">
                  <c:v>-0.91052000000000011</c:v>
                </c:pt>
                <c:pt idx="564">
                  <c:v>-0.92803000000000002</c:v>
                </c:pt>
                <c:pt idx="565">
                  <c:v>-0.94554000000000005</c:v>
                </c:pt>
                <c:pt idx="566">
                  <c:v>-0.96305000000000007</c:v>
                </c:pt>
                <c:pt idx="567">
                  <c:v>-0.9805600000000001</c:v>
                </c:pt>
                <c:pt idx="568">
                  <c:v>-0.99807000000000012</c:v>
                </c:pt>
                <c:pt idx="569">
                  <c:v>-1.0155800000000001</c:v>
                </c:pt>
                <c:pt idx="570">
                  <c:v>-1.0330900000000001</c:v>
                </c:pt>
                <c:pt idx="571">
                  <c:v>-1.0506</c:v>
                </c:pt>
                <c:pt idx="572">
                  <c:v>-1.0681100000000001</c:v>
                </c:pt>
                <c:pt idx="573">
                  <c:v>-1.08562</c:v>
                </c:pt>
                <c:pt idx="574">
                  <c:v>-1.1031300000000002</c:v>
                </c:pt>
                <c:pt idx="575">
                  <c:v>-1.1206400000000001</c:v>
                </c:pt>
                <c:pt idx="576">
                  <c:v>-1.13815</c:v>
                </c:pt>
                <c:pt idx="577">
                  <c:v>-1.1556600000000001</c:v>
                </c:pt>
                <c:pt idx="578">
                  <c:v>-1.17317</c:v>
                </c:pt>
                <c:pt idx="579">
                  <c:v>-1.1906800000000002</c:v>
                </c:pt>
                <c:pt idx="580">
                  <c:v>-1.2081900000000001</c:v>
                </c:pt>
                <c:pt idx="581">
                  <c:v>-1.2257</c:v>
                </c:pt>
                <c:pt idx="582">
                  <c:v>-1.2432100000000001</c:v>
                </c:pt>
                <c:pt idx="583">
                  <c:v>-1.2607200000000001</c:v>
                </c:pt>
                <c:pt idx="584">
                  <c:v>-1.2782300000000002</c:v>
                </c:pt>
                <c:pt idx="585">
                  <c:v>-1.2957400000000001</c:v>
                </c:pt>
                <c:pt idx="586">
                  <c:v>-1.31325</c:v>
                </c:pt>
                <c:pt idx="587">
                  <c:v>-1.3307600000000002</c:v>
                </c:pt>
                <c:pt idx="588">
                  <c:v>-1.3482700000000001</c:v>
                </c:pt>
                <c:pt idx="589">
                  <c:v>-1.36578</c:v>
                </c:pt>
                <c:pt idx="590">
                  <c:v>-1.3832900000000001</c:v>
                </c:pt>
                <c:pt idx="591">
                  <c:v>-1.4008</c:v>
                </c:pt>
                <c:pt idx="592">
                  <c:v>-1.4183100000000002</c:v>
                </c:pt>
                <c:pt idx="593">
                  <c:v>-1.4358200000000001</c:v>
                </c:pt>
                <c:pt idx="594">
                  <c:v>-1.45333</c:v>
                </c:pt>
                <c:pt idx="595">
                  <c:v>-1.4708400000000001</c:v>
                </c:pt>
                <c:pt idx="596">
                  <c:v>-1.4883500000000001</c:v>
                </c:pt>
                <c:pt idx="597">
                  <c:v>-1.5058600000000002</c:v>
                </c:pt>
                <c:pt idx="598">
                  <c:v>-1.5233700000000001</c:v>
                </c:pt>
                <c:pt idx="599">
                  <c:v>-1.54088</c:v>
                </c:pt>
                <c:pt idx="600">
                  <c:v>-1.5583900000000002</c:v>
                </c:pt>
                <c:pt idx="601">
                  <c:v>-1.5759000000000001</c:v>
                </c:pt>
                <c:pt idx="602">
                  <c:v>-1.5934100000000002</c:v>
                </c:pt>
                <c:pt idx="603">
                  <c:v>-1.6109200000000001</c:v>
                </c:pt>
                <c:pt idx="604">
                  <c:v>-1.62843</c:v>
                </c:pt>
                <c:pt idx="605">
                  <c:v>-1.6459400000000002</c:v>
                </c:pt>
                <c:pt idx="606">
                  <c:v>-1.6634500000000001</c:v>
                </c:pt>
                <c:pt idx="607">
                  <c:v>-1.6809600000000002</c:v>
                </c:pt>
                <c:pt idx="608">
                  <c:v>-1.6984700000000001</c:v>
                </c:pt>
                <c:pt idx="609">
                  <c:v>-1.7159800000000001</c:v>
                </c:pt>
                <c:pt idx="610">
                  <c:v>-1.7334900000000002</c:v>
                </c:pt>
                <c:pt idx="611">
                  <c:v>-1.7510000000000001</c:v>
                </c:pt>
                <c:pt idx="612">
                  <c:v>-1.76851</c:v>
                </c:pt>
                <c:pt idx="613">
                  <c:v>-1.7860200000000002</c:v>
                </c:pt>
                <c:pt idx="614">
                  <c:v>-1.8035300000000001</c:v>
                </c:pt>
                <c:pt idx="615">
                  <c:v>-1.8210400000000002</c:v>
                </c:pt>
                <c:pt idx="616">
                  <c:v>-1.8385500000000001</c:v>
                </c:pt>
                <c:pt idx="617">
                  <c:v>-1.85606</c:v>
                </c:pt>
                <c:pt idx="618">
                  <c:v>-1.8735700000000002</c:v>
                </c:pt>
                <c:pt idx="619">
                  <c:v>-1.8910800000000001</c:v>
                </c:pt>
                <c:pt idx="620">
                  <c:v>-1.9085900000000002</c:v>
                </c:pt>
                <c:pt idx="621">
                  <c:v>-1.9261000000000001</c:v>
                </c:pt>
                <c:pt idx="622">
                  <c:v>-1.9436100000000001</c:v>
                </c:pt>
                <c:pt idx="623">
                  <c:v>-1.9611200000000002</c:v>
                </c:pt>
                <c:pt idx="624">
                  <c:v>-1.9786300000000001</c:v>
                </c:pt>
                <c:pt idx="625">
                  <c:v>-1.9961400000000002</c:v>
                </c:pt>
                <c:pt idx="626">
                  <c:v>-2.0136500000000002</c:v>
                </c:pt>
                <c:pt idx="627">
                  <c:v>-2.0311600000000003</c:v>
                </c:pt>
                <c:pt idx="628">
                  <c:v>-2.04867</c:v>
                </c:pt>
                <c:pt idx="629">
                  <c:v>-2.0661800000000001</c:v>
                </c:pt>
                <c:pt idx="630">
                  <c:v>-2.0836900000000003</c:v>
                </c:pt>
                <c:pt idx="631">
                  <c:v>-2.1012</c:v>
                </c:pt>
                <c:pt idx="632">
                  <c:v>-2.1187100000000001</c:v>
                </c:pt>
                <c:pt idx="633">
                  <c:v>-2.1362200000000002</c:v>
                </c:pt>
                <c:pt idx="634">
                  <c:v>-2.1537300000000004</c:v>
                </c:pt>
                <c:pt idx="635">
                  <c:v>-2.1712400000000001</c:v>
                </c:pt>
                <c:pt idx="636">
                  <c:v>-2.1887500000000002</c:v>
                </c:pt>
                <c:pt idx="637">
                  <c:v>-2.2062600000000003</c:v>
                </c:pt>
                <c:pt idx="638">
                  <c:v>-2.22377</c:v>
                </c:pt>
                <c:pt idx="639">
                  <c:v>-2.2412800000000002</c:v>
                </c:pt>
                <c:pt idx="640">
                  <c:v>-2.2587900000000003</c:v>
                </c:pt>
                <c:pt idx="641">
                  <c:v>-2.2763</c:v>
                </c:pt>
                <c:pt idx="642">
                  <c:v>-2.2938100000000001</c:v>
                </c:pt>
                <c:pt idx="643">
                  <c:v>-2.3113200000000003</c:v>
                </c:pt>
                <c:pt idx="644">
                  <c:v>-2.32883</c:v>
                </c:pt>
                <c:pt idx="645">
                  <c:v>-2.3463400000000001</c:v>
                </c:pt>
                <c:pt idx="646">
                  <c:v>-2.3638500000000002</c:v>
                </c:pt>
                <c:pt idx="647">
                  <c:v>-2.3813600000000004</c:v>
                </c:pt>
                <c:pt idx="648">
                  <c:v>-2.3988700000000001</c:v>
                </c:pt>
                <c:pt idx="649">
                  <c:v>-2.4163800000000002</c:v>
                </c:pt>
                <c:pt idx="650">
                  <c:v>-2.4338900000000003</c:v>
                </c:pt>
                <c:pt idx="651">
                  <c:v>-2.4514</c:v>
                </c:pt>
                <c:pt idx="652">
                  <c:v>-2.4689100000000002</c:v>
                </c:pt>
                <c:pt idx="653">
                  <c:v>-2.4864200000000003</c:v>
                </c:pt>
                <c:pt idx="654">
                  <c:v>-2.50393</c:v>
                </c:pt>
                <c:pt idx="655">
                  <c:v>-2.5214400000000001</c:v>
                </c:pt>
                <c:pt idx="656">
                  <c:v>-2.5389500000000003</c:v>
                </c:pt>
                <c:pt idx="657">
                  <c:v>-2.5564600000000004</c:v>
                </c:pt>
                <c:pt idx="658">
                  <c:v>-2.5739700000000001</c:v>
                </c:pt>
                <c:pt idx="659">
                  <c:v>-2.5914800000000002</c:v>
                </c:pt>
                <c:pt idx="660">
                  <c:v>-2.6089900000000004</c:v>
                </c:pt>
                <c:pt idx="661">
                  <c:v>-2.6265000000000001</c:v>
                </c:pt>
                <c:pt idx="662">
                  <c:v>-2.6440100000000002</c:v>
                </c:pt>
                <c:pt idx="663">
                  <c:v>-2.6615200000000003</c:v>
                </c:pt>
                <c:pt idx="664">
                  <c:v>-2.67903</c:v>
                </c:pt>
                <c:pt idx="665">
                  <c:v>-2.6965400000000002</c:v>
                </c:pt>
                <c:pt idx="666">
                  <c:v>-2.7140500000000003</c:v>
                </c:pt>
                <c:pt idx="667">
                  <c:v>-2.73156</c:v>
                </c:pt>
                <c:pt idx="668">
                  <c:v>-2.7490700000000001</c:v>
                </c:pt>
                <c:pt idx="669">
                  <c:v>-2.7665800000000003</c:v>
                </c:pt>
                <c:pt idx="670">
                  <c:v>-2.7840900000000004</c:v>
                </c:pt>
                <c:pt idx="671">
                  <c:v>-2.8016000000000001</c:v>
                </c:pt>
                <c:pt idx="672">
                  <c:v>-2.8191100000000002</c:v>
                </c:pt>
                <c:pt idx="673">
                  <c:v>-2.8366200000000004</c:v>
                </c:pt>
                <c:pt idx="674">
                  <c:v>-2.8541300000000001</c:v>
                </c:pt>
                <c:pt idx="675">
                  <c:v>-2.8716400000000002</c:v>
                </c:pt>
                <c:pt idx="676">
                  <c:v>-2.8891500000000003</c:v>
                </c:pt>
                <c:pt idx="677">
                  <c:v>-2.90666</c:v>
                </c:pt>
                <c:pt idx="678">
                  <c:v>-2.9241700000000002</c:v>
                </c:pt>
                <c:pt idx="679">
                  <c:v>-2.9416800000000003</c:v>
                </c:pt>
                <c:pt idx="680">
                  <c:v>-2.9591900000000004</c:v>
                </c:pt>
                <c:pt idx="681">
                  <c:v>-2.9767000000000001</c:v>
                </c:pt>
                <c:pt idx="682">
                  <c:v>-2.9942100000000003</c:v>
                </c:pt>
                <c:pt idx="683">
                  <c:v>-3.0117200000000004</c:v>
                </c:pt>
                <c:pt idx="684">
                  <c:v>-3.0292300000000001</c:v>
                </c:pt>
                <c:pt idx="685">
                  <c:v>-3.0467400000000002</c:v>
                </c:pt>
                <c:pt idx="686">
                  <c:v>-3.0642500000000004</c:v>
                </c:pt>
                <c:pt idx="687">
                  <c:v>-3.0817600000000001</c:v>
                </c:pt>
                <c:pt idx="688">
                  <c:v>-3.0992700000000002</c:v>
                </c:pt>
                <c:pt idx="689">
                  <c:v>-3.1167800000000003</c:v>
                </c:pt>
                <c:pt idx="690">
                  <c:v>-3.13429</c:v>
                </c:pt>
                <c:pt idx="691">
                  <c:v>-3.1518000000000002</c:v>
                </c:pt>
                <c:pt idx="692">
                  <c:v>-3.1693100000000003</c:v>
                </c:pt>
                <c:pt idx="693">
                  <c:v>-3.1868200000000004</c:v>
                </c:pt>
                <c:pt idx="694">
                  <c:v>-3.2043300000000001</c:v>
                </c:pt>
                <c:pt idx="695">
                  <c:v>-3.2218400000000003</c:v>
                </c:pt>
                <c:pt idx="696">
                  <c:v>-3.2393500000000004</c:v>
                </c:pt>
                <c:pt idx="697">
                  <c:v>-3.2568600000000001</c:v>
                </c:pt>
                <c:pt idx="698">
                  <c:v>-3.2743700000000002</c:v>
                </c:pt>
                <c:pt idx="699">
                  <c:v>-3.2918800000000004</c:v>
                </c:pt>
                <c:pt idx="700">
                  <c:v>-3.3093900000000001</c:v>
                </c:pt>
                <c:pt idx="701">
                  <c:v>-3.3269000000000002</c:v>
                </c:pt>
                <c:pt idx="702">
                  <c:v>-3.3444100000000003</c:v>
                </c:pt>
                <c:pt idx="703">
                  <c:v>-3.3619200000000005</c:v>
                </c:pt>
                <c:pt idx="704">
                  <c:v>-3.3794300000000002</c:v>
                </c:pt>
                <c:pt idx="705">
                  <c:v>-3.3969400000000003</c:v>
                </c:pt>
                <c:pt idx="706">
                  <c:v>-3.4144500000000004</c:v>
                </c:pt>
                <c:pt idx="707">
                  <c:v>-3.4319600000000001</c:v>
                </c:pt>
                <c:pt idx="708">
                  <c:v>-3.4494700000000003</c:v>
                </c:pt>
                <c:pt idx="709">
                  <c:v>-3.4669800000000004</c:v>
                </c:pt>
                <c:pt idx="710">
                  <c:v>-3.4844900000000001</c:v>
                </c:pt>
                <c:pt idx="711">
                  <c:v>-3.5020000000000002</c:v>
                </c:pt>
                <c:pt idx="712">
                  <c:v>-3.5195100000000004</c:v>
                </c:pt>
                <c:pt idx="713">
                  <c:v>-3.5370200000000001</c:v>
                </c:pt>
                <c:pt idx="714">
                  <c:v>-3.5545300000000002</c:v>
                </c:pt>
                <c:pt idx="715">
                  <c:v>-3.5720400000000003</c:v>
                </c:pt>
                <c:pt idx="716">
                  <c:v>-3.5895500000000005</c:v>
                </c:pt>
                <c:pt idx="717">
                  <c:v>-3.6070600000000002</c:v>
                </c:pt>
                <c:pt idx="718">
                  <c:v>-3.6245700000000003</c:v>
                </c:pt>
                <c:pt idx="719">
                  <c:v>-3.6420800000000004</c:v>
                </c:pt>
                <c:pt idx="720">
                  <c:v>-3.6595900000000001</c:v>
                </c:pt>
                <c:pt idx="721">
                  <c:v>-3.6771000000000003</c:v>
                </c:pt>
                <c:pt idx="722">
                  <c:v>-3.6946100000000004</c:v>
                </c:pt>
                <c:pt idx="723">
                  <c:v>-3.7121200000000001</c:v>
                </c:pt>
                <c:pt idx="724">
                  <c:v>-3.7296300000000002</c:v>
                </c:pt>
                <c:pt idx="725">
                  <c:v>-3.7471400000000004</c:v>
                </c:pt>
                <c:pt idx="726">
                  <c:v>-3.7646500000000001</c:v>
                </c:pt>
                <c:pt idx="727">
                  <c:v>-3.7821600000000002</c:v>
                </c:pt>
                <c:pt idx="728">
                  <c:v>-3.7996700000000003</c:v>
                </c:pt>
                <c:pt idx="729">
                  <c:v>-3.8171800000000005</c:v>
                </c:pt>
                <c:pt idx="730">
                  <c:v>-3.8346900000000002</c:v>
                </c:pt>
                <c:pt idx="731">
                  <c:v>-3.8522000000000003</c:v>
                </c:pt>
                <c:pt idx="732">
                  <c:v>-3.8697100000000004</c:v>
                </c:pt>
                <c:pt idx="733">
                  <c:v>-3.8872200000000001</c:v>
                </c:pt>
                <c:pt idx="734">
                  <c:v>-3.9047300000000003</c:v>
                </c:pt>
                <c:pt idx="735">
                  <c:v>-3.9222400000000004</c:v>
                </c:pt>
                <c:pt idx="736">
                  <c:v>-3.9397500000000001</c:v>
                </c:pt>
                <c:pt idx="737">
                  <c:v>-3.9572600000000002</c:v>
                </c:pt>
                <c:pt idx="738">
                  <c:v>-3.9747700000000004</c:v>
                </c:pt>
                <c:pt idx="739">
                  <c:v>-3.9922800000000005</c:v>
                </c:pt>
                <c:pt idx="740">
                  <c:v>-4.0097900000000006</c:v>
                </c:pt>
                <c:pt idx="741">
                  <c:v>-4.0273000000000003</c:v>
                </c:pt>
                <c:pt idx="742">
                  <c:v>-4.04481</c:v>
                </c:pt>
                <c:pt idx="743">
                  <c:v>-4.0623200000000006</c:v>
                </c:pt>
                <c:pt idx="744">
                  <c:v>-4.0798300000000003</c:v>
                </c:pt>
                <c:pt idx="745">
                  <c:v>-4.09734</c:v>
                </c:pt>
                <c:pt idx="746">
                  <c:v>-4.1148500000000006</c:v>
                </c:pt>
                <c:pt idx="747">
                  <c:v>-4.1323600000000003</c:v>
                </c:pt>
                <c:pt idx="748">
                  <c:v>-4.1498699999999999</c:v>
                </c:pt>
                <c:pt idx="749">
                  <c:v>-4.1673800000000005</c:v>
                </c:pt>
                <c:pt idx="750">
                  <c:v>-4.1848900000000002</c:v>
                </c:pt>
                <c:pt idx="751">
                  <c:v>-4.2023999999999999</c:v>
                </c:pt>
                <c:pt idx="752">
                  <c:v>-4.2199100000000005</c:v>
                </c:pt>
                <c:pt idx="753">
                  <c:v>-4.2374200000000002</c:v>
                </c:pt>
                <c:pt idx="754">
                  <c:v>-4.2549299999999999</c:v>
                </c:pt>
                <c:pt idx="755">
                  <c:v>-4.2724400000000005</c:v>
                </c:pt>
                <c:pt idx="756">
                  <c:v>-4.2899500000000002</c:v>
                </c:pt>
                <c:pt idx="757">
                  <c:v>-4.3074600000000007</c:v>
                </c:pt>
                <c:pt idx="758">
                  <c:v>-4.3249700000000004</c:v>
                </c:pt>
                <c:pt idx="759">
                  <c:v>-4.3424800000000001</c:v>
                </c:pt>
                <c:pt idx="760">
                  <c:v>-4.3599900000000007</c:v>
                </c:pt>
                <c:pt idx="761">
                  <c:v>-4.3775000000000004</c:v>
                </c:pt>
                <c:pt idx="762">
                  <c:v>-4.3950100000000001</c:v>
                </c:pt>
                <c:pt idx="763">
                  <c:v>-4.4125200000000007</c:v>
                </c:pt>
                <c:pt idx="764">
                  <c:v>-4.4300300000000004</c:v>
                </c:pt>
                <c:pt idx="765">
                  <c:v>-4.44754</c:v>
                </c:pt>
                <c:pt idx="766">
                  <c:v>-4.4650500000000006</c:v>
                </c:pt>
                <c:pt idx="767">
                  <c:v>-4.4825600000000003</c:v>
                </c:pt>
                <c:pt idx="768">
                  <c:v>-4.50007</c:v>
                </c:pt>
                <c:pt idx="769">
                  <c:v>-4.5175800000000006</c:v>
                </c:pt>
                <c:pt idx="770">
                  <c:v>-4.5350900000000003</c:v>
                </c:pt>
                <c:pt idx="771">
                  <c:v>-4.5526</c:v>
                </c:pt>
                <c:pt idx="772">
                  <c:v>-4.5701100000000006</c:v>
                </c:pt>
                <c:pt idx="773">
                  <c:v>-4.5876200000000003</c:v>
                </c:pt>
                <c:pt idx="774">
                  <c:v>-4.6051299999999999</c:v>
                </c:pt>
                <c:pt idx="775">
                  <c:v>-4.6226400000000005</c:v>
                </c:pt>
                <c:pt idx="776">
                  <c:v>-4.6401500000000002</c:v>
                </c:pt>
                <c:pt idx="777">
                  <c:v>-4.6576599999999999</c:v>
                </c:pt>
                <c:pt idx="778">
                  <c:v>-4.6751700000000005</c:v>
                </c:pt>
                <c:pt idx="779">
                  <c:v>-4.6926800000000002</c:v>
                </c:pt>
                <c:pt idx="780">
                  <c:v>-4.7101900000000008</c:v>
                </c:pt>
                <c:pt idx="781">
                  <c:v>-4.7277000000000005</c:v>
                </c:pt>
                <c:pt idx="782">
                  <c:v>-4.7452100000000002</c:v>
                </c:pt>
                <c:pt idx="783">
                  <c:v>-4.7627200000000007</c:v>
                </c:pt>
                <c:pt idx="784">
                  <c:v>-4.7802300000000004</c:v>
                </c:pt>
                <c:pt idx="785">
                  <c:v>-4.7977400000000001</c:v>
                </c:pt>
                <c:pt idx="786">
                  <c:v>-4.8152500000000007</c:v>
                </c:pt>
                <c:pt idx="787">
                  <c:v>-4.8327600000000004</c:v>
                </c:pt>
                <c:pt idx="788">
                  <c:v>-4.8502700000000001</c:v>
                </c:pt>
                <c:pt idx="789">
                  <c:v>-4.8677800000000007</c:v>
                </c:pt>
                <c:pt idx="790">
                  <c:v>-4.8852900000000004</c:v>
                </c:pt>
                <c:pt idx="791">
                  <c:v>-4.9028</c:v>
                </c:pt>
                <c:pt idx="792">
                  <c:v>-4.9203100000000006</c:v>
                </c:pt>
                <c:pt idx="793">
                  <c:v>-4.9378200000000003</c:v>
                </c:pt>
                <c:pt idx="794">
                  <c:v>-4.95533</c:v>
                </c:pt>
                <c:pt idx="795">
                  <c:v>-4.9728400000000006</c:v>
                </c:pt>
                <c:pt idx="796">
                  <c:v>-4.9903500000000003</c:v>
                </c:pt>
                <c:pt idx="797">
                  <c:v>-5.00786</c:v>
                </c:pt>
                <c:pt idx="798">
                  <c:v>-5.0253700000000006</c:v>
                </c:pt>
                <c:pt idx="799">
                  <c:v>-5.0428800000000003</c:v>
                </c:pt>
                <c:pt idx="800">
                  <c:v>-5.0603899999999999</c:v>
                </c:pt>
                <c:pt idx="801">
                  <c:v>-5.0779000000000005</c:v>
                </c:pt>
                <c:pt idx="802">
                  <c:v>-5.0954100000000002</c:v>
                </c:pt>
                <c:pt idx="803">
                  <c:v>-5.1129200000000008</c:v>
                </c:pt>
                <c:pt idx="804">
                  <c:v>-5.1304300000000005</c:v>
                </c:pt>
                <c:pt idx="805">
                  <c:v>-5.1479400000000002</c:v>
                </c:pt>
                <c:pt idx="806">
                  <c:v>-5.1654500000000008</c:v>
                </c:pt>
                <c:pt idx="807">
                  <c:v>-5.1829600000000005</c:v>
                </c:pt>
                <c:pt idx="808">
                  <c:v>-5.2004700000000001</c:v>
                </c:pt>
                <c:pt idx="809">
                  <c:v>-5.2179800000000007</c:v>
                </c:pt>
                <c:pt idx="810">
                  <c:v>-5.2354900000000004</c:v>
                </c:pt>
                <c:pt idx="811">
                  <c:v>-5.2530000000000001</c:v>
                </c:pt>
                <c:pt idx="812">
                  <c:v>-5.2705100000000007</c:v>
                </c:pt>
                <c:pt idx="813">
                  <c:v>-5.2880200000000004</c:v>
                </c:pt>
                <c:pt idx="814">
                  <c:v>-5.3055300000000001</c:v>
                </c:pt>
                <c:pt idx="815">
                  <c:v>-5.3230400000000007</c:v>
                </c:pt>
                <c:pt idx="816">
                  <c:v>-5.3405500000000004</c:v>
                </c:pt>
                <c:pt idx="817">
                  <c:v>-5.35806</c:v>
                </c:pt>
                <c:pt idx="818">
                  <c:v>-5.3755700000000006</c:v>
                </c:pt>
                <c:pt idx="819">
                  <c:v>-5.3930800000000003</c:v>
                </c:pt>
                <c:pt idx="820">
                  <c:v>-5.41059</c:v>
                </c:pt>
                <c:pt idx="821">
                  <c:v>-5.4281000000000006</c:v>
                </c:pt>
                <c:pt idx="822">
                  <c:v>-5.4456100000000003</c:v>
                </c:pt>
                <c:pt idx="823">
                  <c:v>-5.46312</c:v>
                </c:pt>
                <c:pt idx="824">
                  <c:v>-5.4806300000000006</c:v>
                </c:pt>
                <c:pt idx="825">
                  <c:v>-5.4981400000000002</c:v>
                </c:pt>
                <c:pt idx="826">
                  <c:v>-5.5156500000000008</c:v>
                </c:pt>
                <c:pt idx="827">
                  <c:v>-5.5331600000000005</c:v>
                </c:pt>
                <c:pt idx="828">
                  <c:v>-5.5506700000000002</c:v>
                </c:pt>
                <c:pt idx="829">
                  <c:v>-5.5681800000000008</c:v>
                </c:pt>
                <c:pt idx="830">
                  <c:v>-5.5856900000000005</c:v>
                </c:pt>
                <c:pt idx="831">
                  <c:v>-5.6032000000000002</c:v>
                </c:pt>
                <c:pt idx="832">
                  <c:v>-5.6207100000000008</c:v>
                </c:pt>
                <c:pt idx="833">
                  <c:v>-5.6382200000000005</c:v>
                </c:pt>
                <c:pt idx="834">
                  <c:v>-5.6557300000000001</c:v>
                </c:pt>
                <c:pt idx="835">
                  <c:v>-5.6732400000000007</c:v>
                </c:pt>
                <c:pt idx="836">
                  <c:v>-5.6907500000000004</c:v>
                </c:pt>
                <c:pt idx="837">
                  <c:v>-5.7082600000000001</c:v>
                </c:pt>
                <c:pt idx="838">
                  <c:v>-5.7257700000000007</c:v>
                </c:pt>
                <c:pt idx="839">
                  <c:v>-5.7432800000000004</c:v>
                </c:pt>
                <c:pt idx="840">
                  <c:v>-5.7607900000000001</c:v>
                </c:pt>
                <c:pt idx="841">
                  <c:v>-5.7783000000000007</c:v>
                </c:pt>
                <c:pt idx="842">
                  <c:v>-5.7958100000000004</c:v>
                </c:pt>
                <c:pt idx="843">
                  <c:v>-5.81332</c:v>
                </c:pt>
                <c:pt idx="844">
                  <c:v>-5.8308300000000006</c:v>
                </c:pt>
                <c:pt idx="845">
                  <c:v>-5.8483400000000003</c:v>
                </c:pt>
                <c:pt idx="846">
                  <c:v>-5.86585</c:v>
                </c:pt>
                <c:pt idx="847">
                  <c:v>-5.8833600000000006</c:v>
                </c:pt>
                <c:pt idx="848">
                  <c:v>-5.9008700000000003</c:v>
                </c:pt>
                <c:pt idx="849">
                  <c:v>-5.9183800000000009</c:v>
                </c:pt>
                <c:pt idx="850">
                  <c:v>-5.9358900000000006</c:v>
                </c:pt>
                <c:pt idx="851">
                  <c:v>-5.9534000000000002</c:v>
                </c:pt>
                <c:pt idx="852">
                  <c:v>-5.9709100000000008</c:v>
                </c:pt>
                <c:pt idx="853">
                  <c:v>-5.9884200000000005</c:v>
                </c:pt>
                <c:pt idx="854">
                  <c:v>-6.0059300000000002</c:v>
                </c:pt>
                <c:pt idx="855">
                  <c:v>-6.0234400000000008</c:v>
                </c:pt>
                <c:pt idx="856">
                  <c:v>-6.0409500000000005</c:v>
                </c:pt>
                <c:pt idx="857">
                  <c:v>-6.0584600000000002</c:v>
                </c:pt>
                <c:pt idx="858">
                  <c:v>-6.0759700000000008</c:v>
                </c:pt>
                <c:pt idx="859">
                  <c:v>-6.0934800000000005</c:v>
                </c:pt>
                <c:pt idx="860">
                  <c:v>-6.1109900000000001</c:v>
                </c:pt>
                <c:pt idx="861">
                  <c:v>-6.1285000000000007</c:v>
                </c:pt>
                <c:pt idx="862">
                  <c:v>-6.1460100000000004</c:v>
                </c:pt>
                <c:pt idx="863">
                  <c:v>-6.1635200000000001</c:v>
                </c:pt>
                <c:pt idx="864">
                  <c:v>-6.1810300000000007</c:v>
                </c:pt>
                <c:pt idx="865">
                  <c:v>-6.1985400000000004</c:v>
                </c:pt>
                <c:pt idx="866">
                  <c:v>-6.2160500000000001</c:v>
                </c:pt>
                <c:pt idx="867">
                  <c:v>-6.2335600000000007</c:v>
                </c:pt>
                <c:pt idx="868">
                  <c:v>-6.2510700000000003</c:v>
                </c:pt>
                <c:pt idx="869">
                  <c:v>-6.26858</c:v>
                </c:pt>
                <c:pt idx="870">
                  <c:v>-6.2860900000000006</c:v>
                </c:pt>
                <c:pt idx="871">
                  <c:v>-6.3036000000000003</c:v>
                </c:pt>
                <c:pt idx="872">
                  <c:v>-6.3211100000000009</c:v>
                </c:pt>
                <c:pt idx="873">
                  <c:v>-6.3386200000000006</c:v>
                </c:pt>
                <c:pt idx="874">
                  <c:v>-6.3561300000000003</c:v>
                </c:pt>
                <c:pt idx="875">
                  <c:v>-6.3736400000000009</c:v>
                </c:pt>
                <c:pt idx="876">
                  <c:v>-6.3911500000000006</c:v>
                </c:pt>
                <c:pt idx="877">
                  <c:v>-6.4086600000000002</c:v>
                </c:pt>
                <c:pt idx="878">
                  <c:v>-6.4261700000000008</c:v>
                </c:pt>
                <c:pt idx="879">
                  <c:v>-6.4436800000000005</c:v>
                </c:pt>
                <c:pt idx="880">
                  <c:v>-6.4611900000000002</c:v>
                </c:pt>
                <c:pt idx="881">
                  <c:v>-6.4787000000000008</c:v>
                </c:pt>
                <c:pt idx="882">
                  <c:v>-6.4962100000000005</c:v>
                </c:pt>
                <c:pt idx="883">
                  <c:v>-6.5137200000000002</c:v>
                </c:pt>
                <c:pt idx="884">
                  <c:v>-6.5312300000000008</c:v>
                </c:pt>
                <c:pt idx="885">
                  <c:v>-6.5487400000000004</c:v>
                </c:pt>
                <c:pt idx="886">
                  <c:v>-6.5662500000000001</c:v>
                </c:pt>
                <c:pt idx="887">
                  <c:v>-6.5837600000000007</c:v>
                </c:pt>
                <c:pt idx="888">
                  <c:v>-6.6012700000000004</c:v>
                </c:pt>
                <c:pt idx="889">
                  <c:v>-6.6187800000000001</c:v>
                </c:pt>
                <c:pt idx="890">
                  <c:v>-6.6362900000000007</c:v>
                </c:pt>
                <c:pt idx="891">
                  <c:v>-6.6538000000000004</c:v>
                </c:pt>
                <c:pt idx="892">
                  <c:v>-6.6713100000000001</c:v>
                </c:pt>
                <c:pt idx="893">
                  <c:v>-6.6888200000000007</c:v>
                </c:pt>
                <c:pt idx="894">
                  <c:v>-6.7063300000000003</c:v>
                </c:pt>
                <c:pt idx="895">
                  <c:v>-6.7238400000000009</c:v>
                </c:pt>
                <c:pt idx="896">
                  <c:v>-6.7413500000000006</c:v>
                </c:pt>
                <c:pt idx="897">
                  <c:v>-6.7588600000000003</c:v>
                </c:pt>
                <c:pt idx="898">
                  <c:v>-6.7763700000000009</c:v>
                </c:pt>
                <c:pt idx="899">
                  <c:v>-6.7938800000000006</c:v>
                </c:pt>
                <c:pt idx="900">
                  <c:v>-6.8113900000000003</c:v>
                </c:pt>
                <c:pt idx="901">
                  <c:v>-6.8289000000000009</c:v>
                </c:pt>
                <c:pt idx="902">
                  <c:v>-6.8464100000000006</c:v>
                </c:pt>
                <c:pt idx="903">
                  <c:v>-6.8639200000000002</c:v>
                </c:pt>
                <c:pt idx="904">
                  <c:v>-6.8814300000000008</c:v>
                </c:pt>
                <c:pt idx="905">
                  <c:v>-6.8989400000000005</c:v>
                </c:pt>
                <c:pt idx="906">
                  <c:v>-6.9164500000000002</c:v>
                </c:pt>
                <c:pt idx="907">
                  <c:v>-6.9339600000000008</c:v>
                </c:pt>
                <c:pt idx="908">
                  <c:v>-6.9514700000000005</c:v>
                </c:pt>
                <c:pt idx="909">
                  <c:v>-6.9689800000000002</c:v>
                </c:pt>
                <c:pt idx="910">
                  <c:v>-6.9864900000000008</c:v>
                </c:pt>
                <c:pt idx="911">
                  <c:v>-7.0040000000000004</c:v>
                </c:pt>
                <c:pt idx="912">
                  <c:v>-7.0215100000000001</c:v>
                </c:pt>
                <c:pt idx="913">
                  <c:v>-7.0390200000000007</c:v>
                </c:pt>
                <c:pt idx="914">
                  <c:v>-7.0565300000000004</c:v>
                </c:pt>
                <c:pt idx="915">
                  <c:v>-7.0740400000000001</c:v>
                </c:pt>
                <c:pt idx="916">
                  <c:v>-7.0915500000000007</c:v>
                </c:pt>
                <c:pt idx="917">
                  <c:v>-7.1090600000000004</c:v>
                </c:pt>
                <c:pt idx="918">
                  <c:v>-7.1265700000000001</c:v>
                </c:pt>
                <c:pt idx="919">
                  <c:v>-7.1440800000000007</c:v>
                </c:pt>
                <c:pt idx="920">
                  <c:v>-7.1615900000000003</c:v>
                </c:pt>
                <c:pt idx="921">
                  <c:v>-7.1791000000000009</c:v>
                </c:pt>
                <c:pt idx="922">
                  <c:v>-7.1966100000000006</c:v>
                </c:pt>
                <c:pt idx="923">
                  <c:v>-7.2141200000000003</c:v>
                </c:pt>
                <c:pt idx="924">
                  <c:v>-7.2316300000000009</c:v>
                </c:pt>
                <c:pt idx="925">
                  <c:v>-7.2491400000000006</c:v>
                </c:pt>
                <c:pt idx="926">
                  <c:v>-7.2666500000000003</c:v>
                </c:pt>
                <c:pt idx="927">
                  <c:v>-7.2841600000000009</c:v>
                </c:pt>
                <c:pt idx="928">
                  <c:v>-7.3016700000000005</c:v>
                </c:pt>
                <c:pt idx="929">
                  <c:v>-7.3191800000000002</c:v>
                </c:pt>
                <c:pt idx="930">
                  <c:v>-7.3366900000000008</c:v>
                </c:pt>
                <c:pt idx="931">
                  <c:v>-7.3542000000000005</c:v>
                </c:pt>
                <c:pt idx="932">
                  <c:v>-7.3717100000000002</c:v>
                </c:pt>
                <c:pt idx="933">
                  <c:v>-7.3892200000000008</c:v>
                </c:pt>
                <c:pt idx="934">
                  <c:v>-7.4067300000000005</c:v>
                </c:pt>
                <c:pt idx="935">
                  <c:v>-7.4242400000000002</c:v>
                </c:pt>
                <c:pt idx="936">
                  <c:v>-7.4417500000000008</c:v>
                </c:pt>
                <c:pt idx="937">
                  <c:v>-7.4592600000000004</c:v>
                </c:pt>
                <c:pt idx="938">
                  <c:v>-7.4767700000000001</c:v>
                </c:pt>
                <c:pt idx="939">
                  <c:v>-7.4942800000000007</c:v>
                </c:pt>
                <c:pt idx="940">
                  <c:v>-7.5117900000000004</c:v>
                </c:pt>
                <c:pt idx="941">
                  <c:v>-7.5293000000000001</c:v>
                </c:pt>
                <c:pt idx="942">
                  <c:v>-7.5468100000000007</c:v>
                </c:pt>
                <c:pt idx="943">
                  <c:v>-7.5643200000000004</c:v>
                </c:pt>
                <c:pt idx="944">
                  <c:v>-7.581830000000001</c:v>
                </c:pt>
                <c:pt idx="945">
                  <c:v>-7.5993400000000007</c:v>
                </c:pt>
                <c:pt idx="946">
                  <c:v>-7.6168500000000003</c:v>
                </c:pt>
                <c:pt idx="947">
                  <c:v>-7.6343600000000009</c:v>
                </c:pt>
                <c:pt idx="948">
                  <c:v>-7.6518700000000006</c:v>
                </c:pt>
                <c:pt idx="949">
                  <c:v>-7.6693800000000003</c:v>
                </c:pt>
                <c:pt idx="950">
                  <c:v>-7.6868900000000009</c:v>
                </c:pt>
                <c:pt idx="951">
                  <c:v>-7.7044000000000006</c:v>
                </c:pt>
                <c:pt idx="952">
                  <c:v>-7.7219100000000003</c:v>
                </c:pt>
                <c:pt idx="953">
                  <c:v>-7.7394200000000009</c:v>
                </c:pt>
                <c:pt idx="954">
                  <c:v>-7.7569300000000005</c:v>
                </c:pt>
                <c:pt idx="955">
                  <c:v>-7.7744400000000002</c:v>
                </c:pt>
                <c:pt idx="956">
                  <c:v>-7.7919500000000008</c:v>
                </c:pt>
                <c:pt idx="957">
                  <c:v>-7.8094600000000005</c:v>
                </c:pt>
                <c:pt idx="958">
                  <c:v>-7.8269700000000002</c:v>
                </c:pt>
                <c:pt idx="959">
                  <c:v>-7.8444800000000008</c:v>
                </c:pt>
                <c:pt idx="960">
                  <c:v>-7.8619900000000005</c:v>
                </c:pt>
                <c:pt idx="961">
                  <c:v>-7.8795000000000002</c:v>
                </c:pt>
                <c:pt idx="962">
                  <c:v>-7.8970100000000008</c:v>
                </c:pt>
                <c:pt idx="963">
                  <c:v>-7.9145200000000004</c:v>
                </c:pt>
                <c:pt idx="964">
                  <c:v>-7.9320300000000001</c:v>
                </c:pt>
                <c:pt idx="965">
                  <c:v>-7.9495400000000007</c:v>
                </c:pt>
                <c:pt idx="966">
                  <c:v>-7.9670500000000004</c:v>
                </c:pt>
                <c:pt idx="967">
                  <c:v>-7.984560000000001</c:v>
                </c:pt>
                <c:pt idx="968">
                  <c:v>-8.0020699999999998</c:v>
                </c:pt>
                <c:pt idx="969">
                  <c:v>-8.0195800000000013</c:v>
                </c:pt>
                <c:pt idx="970">
                  <c:v>-8.037090000000001</c:v>
                </c:pt>
                <c:pt idx="971">
                  <c:v>-8.0546000000000006</c:v>
                </c:pt>
                <c:pt idx="972">
                  <c:v>-8.0721100000000003</c:v>
                </c:pt>
                <c:pt idx="973">
                  <c:v>-8.08962</c:v>
                </c:pt>
                <c:pt idx="974">
                  <c:v>-8.1071299999999997</c:v>
                </c:pt>
                <c:pt idx="975">
                  <c:v>-8.1246400000000012</c:v>
                </c:pt>
                <c:pt idx="976">
                  <c:v>-8.1421500000000009</c:v>
                </c:pt>
                <c:pt idx="977">
                  <c:v>-8.1596600000000006</c:v>
                </c:pt>
                <c:pt idx="978">
                  <c:v>-8.1771700000000003</c:v>
                </c:pt>
                <c:pt idx="979">
                  <c:v>-8.19468</c:v>
                </c:pt>
                <c:pt idx="980">
                  <c:v>-8.2121900000000014</c:v>
                </c:pt>
                <c:pt idx="981">
                  <c:v>-8.2297000000000011</c:v>
                </c:pt>
                <c:pt idx="982">
                  <c:v>-8.2472100000000008</c:v>
                </c:pt>
                <c:pt idx="983">
                  <c:v>-8.2647200000000005</c:v>
                </c:pt>
                <c:pt idx="984">
                  <c:v>-8.2822300000000002</c:v>
                </c:pt>
                <c:pt idx="985">
                  <c:v>-8.2997399999999999</c:v>
                </c:pt>
                <c:pt idx="986">
                  <c:v>-8.3172500000000014</c:v>
                </c:pt>
                <c:pt idx="987">
                  <c:v>-8.3347600000000011</c:v>
                </c:pt>
                <c:pt idx="988">
                  <c:v>-8.3522700000000007</c:v>
                </c:pt>
                <c:pt idx="989">
                  <c:v>-8.3697800000000004</c:v>
                </c:pt>
                <c:pt idx="990">
                  <c:v>-8.3872900000000001</c:v>
                </c:pt>
                <c:pt idx="991">
                  <c:v>-8.4047999999999998</c:v>
                </c:pt>
                <c:pt idx="992">
                  <c:v>-8.4223100000000013</c:v>
                </c:pt>
                <c:pt idx="993">
                  <c:v>-8.439820000000001</c:v>
                </c:pt>
                <c:pt idx="994">
                  <c:v>-8.4573300000000007</c:v>
                </c:pt>
                <c:pt idx="995">
                  <c:v>-8.4748400000000004</c:v>
                </c:pt>
                <c:pt idx="996">
                  <c:v>-8.4923500000000001</c:v>
                </c:pt>
                <c:pt idx="997">
                  <c:v>-8.5098599999999998</c:v>
                </c:pt>
                <c:pt idx="998">
                  <c:v>-8.5273700000000012</c:v>
                </c:pt>
                <c:pt idx="999">
                  <c:v>-8.5448800000000009</c:v>
                </c:pt>
                <c:pt idx="1000">
                  <c:v>-8.5623900000000006</c:v>
                </c:pt>
                <c:pt idx="1001">
                  <c:v>-8.5799000000000003</c:v>
                </c:pt>
                <c:pt idx="1002">
                  <c:v>-8.59741</c:v>
                </c:pt>
                <c:pt idx="1003">
                  <c:v>-8.6149200000000015</c:v>
                </c:pt>
                <c:pt idx="1004">
                  <c:v>-8.6324300000000012</c:v>
                </c:pt>
                <c:pt idx="1005">
                  <c:v>-8.6499400000000009</c:v>
                </c:pt>
                <c:pt idx="1006">
                  <c:v>-8.6674500000000005</c:v>
                </c:pt>
                <c:pt idx="1007">
                  <c:v>-8.6849600000000002</c:v>
                </c:pt>
                <c:pt idx="1008">
                  <c:v>-8.7024699999999999</c:v>
                </c:pt>
                <c:pt idx="1009">
                  <c:v>-8.7199800000000014</c:v>
                </c:pt>
                <c:pt idx="1010">
                  <c:v>-8.7374900000000011</c:v>
                </c:pt>
                <c:pt idx="1011">
                  <c:v>-8.7550000000000008</c:v>
                </c:pt>
                <c:pt idx="1012">
                  <c:v>-8.7725100000000005</c:v>
                </c:pt>
                <c:pt idx="1013">
                  <c:v>-8.7900200000000002</c:v>
                </c:pt>
                <c:pt idx="1014">
                  <c:v>-8.8075299999999999</c:v>
                </c:pt>
                <c:pt idx="1015">
                  <c:v>-8.8250400000000013</c:v>
                </c:pt>
                <c:pt idx="1016">
                  <c:v>-8.842550000000001</c:v>
                </c:pt>
                <c:pt idx="1017">
                  <c:v>-8.8600600000000007</c:v>
                </c:pt>
                <c:pt idx="1018">
                  <c:v>-8.8775700000000004</c:v>
                </c:pt>
                <c:pt idx="1019">
                  <c:v>-8.8950800000000001</c:v>
                </c:pt>
                <c:pt idx="1020">
                  <c:v>-8.9125899999999998</c:v>
                </c:pt>
                <c:pt idx="1021">
                  <c:v>-8.9301000000000013</c:v>
                </c:pt>
                <c:pt idx="1022">
                  <c:v>-8.947610000000001</c:v>
                </c:pt>
                <c:pt idx="1023">
                  <c:v>-8.9651200000000006</c:v>
                </c:pt>
              </c:numCache>
            </c:numRef>
          </c:xVal>
          <c:yVal>
            <c:numRef>
              <c:f>'20170208-03_Y400-700_1'!$E$1:$E$1024</c:f>
              <c:numCache>
                <c:formatCode>General</c:formatCode>
                <c:ptCount val="1024"/>
                <c:pt idx="0">
                  <c:v>2.3928255948048187E-9</c:v>
                </c:pt>
                <c:pt idx="1">
                  <c:v>2.6449371667344499E-9</c:v>
                </c:pt>
                <c:pt idx="2">
                  <c:v>2.923037952534146E-9</c:v>
                </c:pt>
                <c:pt idx="3">
                  <c:v>3.2297457103584096E-9</c:v>
                </c:pt>
                <c:pt idx="4">
                  <c:v>3.5679354356775184E-9</c:v>
                </c:pt>
                <c:pt idx="5">
                  <c:v>3.9407639781159199E-9</c:v>
                </c:pt>
                <c:pt idx="6">
                  <c:v>4.3516969476582517E-9</c:v>
                </c:pt>
                <c:pt idx="7">
                  <c:v>4.8045381166182792E-9</c:v>
                </c:pt>
                <c:pt idx="8">
                  <c:v>5.3034615417497786E-9</c:v>
                </c:pt>
                <c:pt idx="9">
                  <c:v>5.8530466503699354E-9</c:v>
                </c:pt>
                <c:pt idx="10">
                  <c:v>6.4583165554891224E-9</c:v>
                </c:pt>
                <c:pt idx="11">
                  <c:v>7.1247798878214697E-9</c:v>
                </c:pt>
                <c:pt idx="12">
                  <c:v>7.8584764573360916E-9</c:v>
                </c:pt>
                <c:pt idx="13">
                  <c:v>8.6660270838440923E-9</c:v>
                </c:pt>
                <c:pt idx="14">
                  <c:v>9.5546879651664119E-9</c:v>
                </c:pt>
                <c:pt idx="15">
                  <c:v>1.0532409982868853E-8</c:v>
                </c:pt>
                <c:pt idx="16">
                  <c:v>1.1607903379569194E-8</c:v>
                </c:pt>
                <c:pt idx="17">
                  <c:v>1.2790708278617687E-8</c:v>
                </c:pt>
                <c:pt idx="18">
                  <c:v>1.4091271556748326E-8</c:v>
                </c:pt>
                <c:pt idx="19">
                  <c:v>1.5521030623322192E-8</c:v>
                </c:pt>
                <c:pt idx="20">
                  <c:v>1.7092504706290125E-8</c:v>
                </c:pt>
                <c:pt idx="21">
                  <c:v>1.8819394295254302E-8</c:v>
                </c:pt>
                <c:pt idx="22">
                  <c:v>2.0716689446302606E-8</c:v>
                </c:pt>
                <c:pt idx="23">
                  <c:v>2.2800787711923561E-8</c:v>
                </c:pt>
                <c:pt idx="24">
                  <c:v>2.5089622522631571E-8</c:v>
                </c:pt>
                <c:pt idx="25">
                  <c:v>2.7602802915279463E-8</c:v>
                </c:pt>
                <c:pt idx="26">
                  <c:v>3.0361765576803515E-8</c:v>
                </c:pt>
                <c:pt idx="27">
                  <c:v>3.3389940251741055E-8</c:v>
                </c:pt>
                <c:pt idx="28">
                  <c:v>3.6712929647706222E-8</c:v>
                </c:pt>
                <c:pt idx="29">
                  <c:v>4.0358705065604237E-8</c:v>
                </c:pt>
                <c:pt idx="30">
                  <c:v>4.4357819081171853E-8</c:v>
                </c:pt>
                <c:pt idx="31">
                  <c:v>4.8743636712028918E-8</c:v>
                </c:pt>
                <c:pt idx="32">
                  <c:v>5.3552586620347088E-8</c:v>
                </c:pt>
                <c:pt idx="33">
                  <c:v>5.8824434026147587E-8</c:v>
                </c:pt>
                <c:pt idx="34">
                  <c:v>6.4602577140730779E-8</c:v>
                </c:pt>
                <c:pt idx="35">
                  <c:v>7.0934369074585705E-8</c:v>
                </c:pt>
                <c:pt idx="36">
                  <c:v>7.78714673300147E-8</c:v>
                </c:pt>
                <c:pt idx="37">
                  <c:v>8.5470213156484985E-8</c:v>
                </c:pt>
                <c:pt idx="38">
                  <c:v>9.3792043227214015E-8</c:v>
                </c:pt>
                <c:pt idx="39">
                  <c:v>1.0290393628965971E-7</c:v>
                </c:pt>
                <c:pt idx="40">
                  <c:v>1.1287889765131733E-7</c:v>
                </c:pt>
                <c:pt idx="41">
                  <c:v>1.2379648458669532E-7</c:v>
                </c:pt>
                <c:pt idx="42">
                  <c:v>1.3574337599250435E-7</c:v>
                </c:pt>
                <c:pt idx="43">
                  <c:v>1.4881398987729954E-7</c:v>
                </c:pt>
                <c:pt idx="44">
                  <c:v>1.6311115255013692E-7</c:v>
                </c:pt>
                <c:pt idx="45">
                  <c:v>1.7874682367183472E-7</c:v>
                </c:pt>
                <c:pt idx="46">
                  <c:v>1.9584288165330437E-7</c:v>
                </c:pt>
                <c:pt idx="47">
                  <c:v>2.1453197422993976E-7</c:v>
                </c:pt>
                <c:pt idx="48">
                  <c:v>2.3495843941068835E-7</c:v>
                </c:pt>
                <c:pt idx="49">
                  <c:v>2.5727930239692339E-7</c:v>
                </c:pt>
                <c:pt idx="50">
                  <c:v>2.8166535449150674E-7</c:v>
                </c:pt>
                <c:pt idx="51">
                  <c:v>3.0830232047433408E-7</c:v>
                </c:pt>
                <c:pt idx="52">
                  <c:v>3.3739212140935884E-7</c:v>
                </c:pt>
                <c:pt idx="53">
                  <c:v>3.6915424037177591E-7</c:v>
                </c:pt>
                <c:pt idx="54">
                  <c:v>4.0382719914501192E-7</c:v>
                </c:pt>
                <c:pt idx="55">
                  <c:v>4.4167015453798947E-7</c:v>
                </c:pt>
                <c:pt idx="56">
                  <c:v>4.8296462361651438E-7</c:v>
                </c:pt>
                <c:pt idx="57">
                  <c:v>5.280163478310475E-7</c:v>
                </c:pt>
                <c:pt idx="58">
                  <c:v>5.7715730676020877E-7</c:v>
                </c:pt>
                <c:pt idx="59">
                  <c:v>6.3074789297747606E-7</c:v>
                </c:pt>
                <c:pt idx="60">
                  <c:v>6.8917926039179345E-7</c:v>
                </c:pt>
                <c:pt idx="61">
                  <c:v>7.5287585931417121E-7</c:v>
                </c:pt>
                <c:pt idx="62">
                  <c:v>8.2229817246604545E-7</c:v>
                </c:pt>
                <c:pt idx="63">
                  <c:v>8.9794566717491153E-7</c:v>
                </c:pt>
                <c:pt idx="64">
                  <c:v>9.8035998010276951E-7</c:v>
                </c:pt>
                <c:pt idx="65">
                  <c:v>1.0701283520279143E-6</c:v>
                </c:pt>
                <c:pt idx="66">
                  <c:v>1.167887331455255E-6</c:v>
                </c:pt>
                <c:pt idx="67">
                  <c:v>1.2743267671691898E-6</c:v>
                </c:pt>
                <c:pt idx="68">
                  <c:v>1.3901941112723484E-6</c:v>
                </c:pt>
                <c:pt idx="69">
                  <c:v>1.5162990557779742E-6</c:v>
                </c:pt>
                <c:pt idx="70">
                  <c:v>1.6535185274494928E-6</c:v>
                </c:pt>
                <c:pt idx="71">
                  <c:v>1.80280206731465E-6</c:v>
                </c:pt>
                <c:pt idx="72">
                  <c:v>1.9651776231293657E-6</c:v>
                </c:pt>
                <c:pt idx="73">
                  <c:v>2.1417577850355831E-6</c:v>
                </c:pt>
                <c:pt idx="74">
                  <c:v>2.3337464967550696E-6</c:v>
                </c:pt>
                <c:pt idx="75">
                  <c:v>2.542446276895433E-6</c:v>
                </c:pt>
                <c:pt idx="76">
                  <c:v>2.7692659873227884E-6</c:v>
                </c:pt>
                <c:pt idx="77">
                  <c:v>3.0157291880875936E-6</c:v>
                </c:pt>
                <c:pt idx="78">
                  <c:v>3.283483121084071E-6</c:v>
                </c:pt>
                <c:pt idx="79">
                  <c:v>3.5743083674890588E-6</c:v>
                </c:pt>
                <c:pt idx="80">
                  <c:v>3.8901292270738626E-6</c:v>
                </c:pt>
                <c:pt idx="81">
                  <c:v>4.233024870722784E-6</c:v>
                </c:pt>
                <c:pt idx="82">
                  <c:v>4.6052413209349274E-6</c:v>
                </c:pt>
                <c:pt idx="83">
                  <c:v>5.0092043187452704E-6</c:v>
                </c:pt>
                <c:pt idx="84">
                  <c:v>5.4475331393863952E-6</c:v>
                </c:pt>
                <c:pt idx="85">
                  <c:v>5.9230554231398001E-6</c:v>
                </c:pt>
                <c:pt idx="86">
                  <c:v>6.4388230922059294E-6</c:v>
                </c:pt>
                <c:pt idx="87">
                  <c:v>6.9981294290707763E-6</c:v>
                </c:pt>
                <c:pt idx="88">
                  <c:v>7.6045273967796401E-6</c:v>
                </c:pt>
                <c:pt idx="89">
                  <c:v>8.2618492867594249E-6</c:v>
                </c:pt>
                <c:pt idx="90">
                  <c:v>8.9742277853763552E-6</c:v>
                </c:pt>
                <c:pt idx="91">
                  <c:v>9.7461185562960445E-6</c:v>
                </c:pt>
                <c:pt idx="92">
                  <c:v>1.0582324441941206E-5</c:v>
                </c:pt>
                <c:pt idx="93">
                  <c:v>1.1488021393940512E-5</c:v>
                </c:pt>
                <c:pt idx="94">
                  <c:v>1.2468786249450922E-5</c:v>
                </c:pt>
                <c:pt idx="95">
                  <c:v>1.3530626477632065E-5</c:v>
                </c:pt>
                <c:pt idx="96">
                  <c:v>1.4680012028381107E-5</c:v>
                </c:pt>
                <c:pt idx="97">
                  <c:v>1.5923909423717132E-5</c:v>
                </c:pt>
                <c:pt idx="98">
                  <c:v>1.7269818240966909E-5</c:v>
                </c:pt>
                <c:pt idx="99">
                  <c:v>1.8725810146163247E-5</c:v>
                </c:pt>
                <c:pt idx="100">
                  <c:v>2.0300570645858002E-5</c:v>
                </c:pt>
                <c:pt idx="101">
                  <c:v>2.2003443735895832E-5</c:v>
                </c:pt>
                <c:pt idx="102">
                  <c:v>2.3844479636621094E-5</c:v>
                </c:pt>
                <c:pt idx="103">
                  <c:v>2.5834485815527012E-5</c:v>
                </c:pt>
                <c:pt idx="104">
                  <c:v>2.798508151053727E-5</c:v>
                </c:pt>
                <c:pt idx="105">
                  <c:v>3.0308755979960285E-5</c:v>
                </c:pt>
                <c:pt idx="106">
                  <c:v>3.2818930718717024E-5</c:v>
                </c:pt>
                <c:pt idx="107">
                  <c:v>3.5530025894739254E-5</c:v>
                </c:pt>
                <c:pt idx="108">
                  <c:v>3.8457531274508335E-5</c:v>
                </c:pt>
                <c:pt idx="109">
                  <c:v>4.1618081922593858E-5</c:v>
                </c:pt>
                <c:pt idx="110">
                  <c:v>4.5029538976779818E-5</c:v>
                </c:pt>
                <c:pt idx="111">
                  <c:v>4.8711075817997735E-5</c:v>
                </c:pt>
                <c:pt idx="112">
                  <c:v>5.2683269972839986E-5</c:v>
                </c:pt>
                <c:pt idx="113">
                  <c:v>5.696820110595276E-5</c:v>
                </c:pt>
                <c:pt idx="114">
                  <c:v>6.1589555480157649E-5</c:v>
                </c:pt>
                <c:pt idx="115">
                  <c:v>6.6572737283760857E-5</c:v>
                </c:pt>
                <c:pt idx="116">
                  <c:v>7.1944987247222098E-5</c:v>
                </c:pt>
                <c:pt idx="117">
                  <c:v>7.7735508995236828E-5</c:v>
                </c:pt>
                <c:pt idx="118">
                  <c:v>8.39756036053737E-5</c:v>
                </c:pt>
                <c:pt idx="119">
                  <c:v>9.069881287074705E-5</c:v>
                </c:pt>
                <c:pt idx="120">
                  <c:v>9.794107179187029E-5</c:v>
                </c:pt>
                <c:pt idx="121">
                  <c:v>1.0574087085186905E-4</c:v>
                </c:pt>
                <c:pt idx="122">
                  <c:v>1.1413942865967584E-4</c:v>
                </c:pt>
                <c:pt idx="123">
                  <c:v>1.231808755777793E-4</c:v>
                </c:pt>
                <c:pt idx="124">
                  <c:v>1.3291244898458197E-4</c:v>
                </c:pt>
                <c:pt idx="125">
                  <c:v>1.4338470085650346E-4</c:v>
                </c:pt>
                <c:pt idx="126">
                  <c:v>1.5465171839172692E-4</c:v>
                </c:pt>
                <c:pt idx="127">
                  <c:v>1.6677135843599664E-4</c:v>
                </c:pt>
                <c:pt idx="128">
                  <c:v>1.7980549651113305E-4</c:v>
                </c:pt>
                <c:pt idx="129">
                  <c:v>1.938202912891261E-4</c:v>
                </c:pt>
                <c:pt idx="130">
                  <c:v>2.088864653987641E-4</c:v>
                </c:pt>
                <c:pt idx="131">
                  <c:v>2.2507960349783823E-4</c:v>
                </c:pt>
                <c:pt idx="132">
                  <c:v>2.4248046859220307E-4</c:v>
                </c:pt>
                <c:pt idx="133">
                  <c:v>2.6117533763327891E-4</c:v>
                </c:pt>
                <c:pt idx="134">
                  <c:v>2.8125635747818786E-4</c:v>
                </c:pt>
                <c:pt idx="135">
                  <c:v>3.0282192235161804E-4</c:v>
                </c:pt>
                <c:pt idx="136">
                  <c:v>3.259770740057511E-4</c:v>
                </c:pt>
                <c:pt idx="137">
                  <c:v>3.5083392583436446E-4</c:v>
                </c:pt>
                <c:pt idx="138">
                  <c:v>3.775121122595229E-4</c:v>
                </c:pt>
                <c:pt idx="139">
                  <c:v>4.061392647741448E-4</c:v>
                </c:pt>
                <c:pt idx="140">
                  <c:v>4.3685151609140354E-4</c:v>
                </c:pt>
                <c:pt idx="141">
                  <c:v>4.6979403392235434E-4</c:v>
                </c:pt>
                <c:pt idx="142">
                  <c:v>5.0512158597642936E-4</c:v>
                </c:pt>
                <c:pt idx="143">
                  <c:v>5.4299913785575086E-4</c:v>
                </c:pt>
                <c:pt idx="144">
                  <c:v>5.8360248559353382E-4</c:v>
                </c:pt>
                <c:pt idx="145">
                  <c:v>6.2711892466921443E-4</c:v>
                </c:pt>
                <c:pt idx="146">
                  <c:v>6.7374795741869309E-4</c:v>
                </c:pt>
                <c:pt idx="147">
                  <c:v>7.237020408469801E-4</c:v>
                </c:pt>
                <c:pt idx="148">
                  <c:v>7.7720737694287028E-4</c:v>
                </c:pt>
                <c:pt idx="149">
                  <c:v>8.3450474769108962E-4</c:v>
                </c:pt>
                <c:pt idx="150">
                  <c:v>8.9585039707676265E-4</c:v>
                </c:pt>
                <c:pt idx="151">
                  <c:v>9.6151696247995602E-4</c:v>
                </c:pt>
                <c:pt idx="152">
                  <c:v>1.0317944579648021E-3</c:v>
                </c:pt>
                <c:pt idx="153">
                  <c:v>1.1069913120782527E-3</c:v>
                </c:pt>
                <c:pt idx="154">
                  <c:v>1.1874354628877459E-3</c:v>
                </c:pt>
                <c:pt idx="155">
                  <c:v>1.2734755131055687E-3</c:v>
                </c:pt>
                <c:pt idx="156">
                  <c:v>1.365481948269793E-3</c:v>
                </c:pt>
                <c:pt idx="157">
                  <c:v>1.4638484210782851E-3</c:v>
                </c:pt>
                <c:pt idx="158">
                  <c:v>1.5689931051027194E-3</c:v>
                </c:pt>
                <c:pt idx="159">
                  <c:v>1.6813601212443657E-3</c:v>
                </c:pt>
                <c:pt idx="160">
                  <c:v>1.8014210404323663E-3</c:v>
                </c:pt>
                <c:pt idx="161">
                  <c:v>1.9296764662087636E-3</c:v>
                </c:pt>
                <c:pt idx="162">
                  <c:v>2.0666577009921241E-3</c:v>
                </c:pt>
                <c:pt idx="163">
                  <c:v>2.2129284999637946E-3</c:v>
                </c:pt>
                <c:pt idx="164">
                  <c:v>2.3690869166775805E-3</c:v>
                </c:pt>
                <c:pt idx="165">
                  <c:v>2.5357672446545765E-3</c:v>
                </c:pt>
                <c:pt idx="166">
                  <c:v>2.7136420593904882E-3</c:v>
                </c:pt>
                <c:pt idx="167">
                  <c:v>2.9034243653732385E-3</c:v>
                </c:pt>
                <c:pt idx="168">
                  <c:v>3.1058698528828445E-3</c:v>
                </c:pt>
                <c:pt idx="169">
                  <c:v>3.3217792695252133E-3</c:v>
                </c:pt>
                <c:pt idx="170">
                  <c:v>3.5520009116350661E-3</c:v>
                </c:pt>
                <c:pt idx="171">
                  <c:v>3.7974332408714376E-3</c:v>
                </c:pt>
                <c:pt idx="172">
                  <c:v>4.0590276315220202E-3</c:v>
                </c:pt>
                <c:pt idx="173">
                  <c:v>4.3377912542298816E-3</c:v>
                </c:pt>
                <c:pt idx="174">
                  <c:v>4.6347901020574681E-3</c:v>
                </c:pt>
                <c:pt idx="175">
                  <c:v>4.9511521650088871E-3</c:v>
                </c:pt>
                <c:pt idx="176">
                  <c:v>5.2880707593416692E-3</c:v>
                </c:pt>
                <c:pt idx="177">
                  <c:v>5.646808018213231E-3</c:v>
                </c:pt>
                <c:pt idx="178">
                  <c:v>6.0286985504261021E-3</c:v>
                </c:pt>
                <c:pt idx="179">
                  <c:v>6.4351532742578186E-3</c:v>
                </c:pt>
                <c:pt idx="180">
                  <c:v>6.8676634335876393E-3</c:v>
                </c:pt>
                <c:pt idx="181">
                  <c:v>7.3278048037624536E-3</c:v>
                </c:pt>
                <c:pt idx="182">
                  <c:v>7.817242094876416E-3</c:v>
                </c:pt>
                <c:pt idx="183">
                  <c:v>8.3377335603762315E-3</c:v>
                </c:pt>
                <c:pt idx="184">
                  <c:v>8.8911358191434541E-3</c:v>
                </c:pt>
                <c:pt idx="185">
                  <c:v>9.479408899446767E-3</c:v>
                </c:pt>
                <c:pt idx="186">
                  <c:v>1.0104621513403231E-2</c:v>
                </c:pt>
                <c:pt idx="187">
                  <c:v>1.0768956570833831E-2</c:v>
                </c:pt>
                <c:pt idx="188">
                  <c:v>1.1474716941648616E-2</c:v>
                </c:pt>
                <c:pt idx="189">
                  <c:v>1.2224331476146998E-2</c:v>
                </c:pt>
                <c:pt idx="190">
                  <c:v>1.3020361292871629E-2</c:v>
                </c:pt>
                <c:pt idx="191">
                  <c:v>1.3865506343907253E-2</c:v>
                </c:pt>
                <c:pt idx="192">
                  <c:v>1.4762612267769426E-2</c:v>
                </c:pt>
                <c:pt idx="193">
                  <c:v>1.5714677540283242E-2</c:v>
                </c:pt>
                <c:pt idx="194">
                  <c:v>1.6724860934103383E-2</c:v>
                </c:pt>
                <c:pt idx="195">
                  <c:v>1.7796489297782672E-2</c:v>
                </c:pt>
                <c:pt idx="196">
                  <c:v>1.8933065665545597E-2</c:v>
                </c:pt>
                <c:pt idx="197">
                  <c:v>2.0138277709173601E-2</c:v>
                </c:pt>
                <c:pt idx="198">
                  <c:v>2.1416006543656683E-2</c:v>
                </c:pt>
                <c:pt idx="199">
                  <c:v>2.2770335898510321E-2</c:v>
                </c:pt>
                <c:pt idx="200">
                  <c:v>2.420556166689454E-2</c:v>
                </c:pt>
                <c:pt idx="201">
                  <c:v>2.5726201844913903E-2</c:v>
                </c:pt>
                <c:pt idx="202">
                  <c:v>2.7337006873701393E-2</c:v>
                </c:pt>
                <c:pt idx="203">
                  <c:v>2.9042970397120157E-2</c:v>
                </c:pt>
                <c:pt idx="204">
                  <c:v>3.0849340448133825E-2</c:v>
                </c:pt>
                <c:pt idx="205">
                  <c:v>3.2761631077106175E-2</c:v>
                </c:pt>
                <c:pt idx="206">
                  <c:v>3.4785634435497134E-2</c:v>
                </c:pt>
                <c:pt idx="207">
                  <c:v>3.6927433328614367E-2</c:v>
                </c:pt>
                <c:pt idx="208">
                  <c:v>3.9193414251263811E-2</c:v>
                </c:pt>
                <c:pt idx="209">
                  <c:v>4.1590280920316212E-2</c:v>
                </c:pt>
                <c:pt idx="210">
                  <c:v>4.4125068318368779E-2</c:v>
                </c:pt>
                <c:pt idx="211">
                  <c:v>4.6805157262826941E-2</c:v>
                </c:pt>
                <c:pt idx="212">
                  <c:v>4.963828951486688E-2</c:v>
                </c:pt>
                <c:pt idx="213">
                  <c:v>5.2632583442859746E-2</c:v>
                </c:pt>
                <c:pt idx="214">
                  <c:v>5.5796550254937724E-2</c:v>
                </c:pt>
                <c:pt idx="215">
                  <c:v>5.9139110815469097E-2</c:v>
                </c:pt>
                <c:pt idx="216">
                  <c:v>6.2669613060277865E-2</c:v>
                </c:pt>
                <c:pt idx="217">
                  <c:v>6.6397850025484845E-2</c:v>
                </c:pt>
                <c:pt idx="218">
                  <c:v>7.0334078504877259E-2</c:v>
                </c:pt>
                <c:pt idx="219">
                  <c:v>7.4489038350715242E-2</c:v>
                </c:pt>
                <c:pt idx="220">
                  <c:v>7.8873972432858125E-2</c:v>
                </c:pt>
                <c:pt idx="221">
                  <c:v>8.3500647271053371E-2</c:v>
                </c:pt>
                <c:pt idx="222">
                  <c:v>8.8381374355154224E-2</c:v>
                </c:pt>
                <c:pt idx="223">
                  <c:v>9.3529032167926573E-2</c:v>
                </c:pt>
                <c:pt idx="224">
                  <c:v>9.8957088924986392E-2</c:v>
                </c:pt>
                <c:pt idx="225">
                  <c:v>0.10467962604622864</c:v>
                </c:pt>
                <c:pt idx="226">
                  <c:v>0.11071136237293128</c:v>
                </c:pt>
                <c:pt idx="227">
                  <c:v>0.11706767914447783</c:v>
                </c:pt>
                <c:pt idx="228">
                  <c:v>0.12376464574837973</c:v>
                </c:pt>
                <c:pt idx="229">
                  <c:v>0.13081904625697544</c:v>
                </c:pt>
                <c:pt idx="230">
                  <c:v>0.13824840676384778</c:v>
                </c:pt>
                <c:pt idx="231">
                  <c:v>0.14607102353260951</c:v>
                </c:pt>
                <c:pt idx="232">
                  <c:v>0.15430599197028727</c:v>
                </c:pt>
                <c:pt idx="233">
                  <c:v>0.1629732364370706</c:v>
                </c:pt>
                <c:pt idx="234">
                  <c:v>0.1720935409036658</c:v>
                </c:pt>
                <c:pt idx="235">
                  <c:v>0.181688580466946</c:v>
                </c:pt>
                <c:pt idx="236">
                  <c:v>0.19178095373397183</c:v>
                </c:pt>
                <c:pt idx="237">
                  <c:v>0.20239421608379715</c:v>
                </c:pt>
                <c:pt idx="238">
                  <c:v>0.21355291381575925</c:v>
                </c:pt>
                <c:pt idx="239">
                  <c:v>0.22528261919219664</c:v>
                </c:pt>
                <c:pt idx="240">
                  <c:v>0.23760996638269893</c:v>
                </c:pt>
                <c:pt idx="241">
                  <c:v>0.25056268831612627</c:v>
                </c:pt>
                <c:pt idx="242">
                  <c:v>0.26416965444569962</c:v>
                </c:pt>
                <c:pt idx="243">
                  <c:v>0.27846090943145307</c:v>
                </c:pt>
                <c:pt idx="244">
                  <c:v>0.29346771274329186</c:v>
                </c:pt>
                <c:pt idx="245">
                  <c:v>0.30922257918677987</c:v>
                </c:pt>
                <c:pt idx="246">
                  <c:v>0.32575932035257277</c:v>
                </c:pt>
                <c:pt idx="247">
                  <c:v>0.34311308698919829</c:v>
                </c:pt>
                <c:pt idx="248">
                  <c:v>0.36132041229752493</c:v>
                </c:pt>
                <c:pt idx="249">
                  <c:v>0.38041925614389877</c:v>
                </c:pt>
                <c:pt idx="250">
                  <c:v>0.40044905018747329</c:v>
                </c:pt>
                <c:pt idx="251">
                  <c:v>0.42145074391571447</c:v>
                </c:pt>
                <c:pt idx="252">
                  <c:v>0.44346685158046462</c:v>
                </c:pt>
                <c:pt idx="253">
                  <c:v>0.46654150002531708</c:v>
                </c:pt>
                <c:pt idx="254">
                  <c:v>0.4907204773932427</c:v>
                </c:pt>
                <c:pt idx="255">
                  <c:v>0.51605128270164902</c:v>
                </c:pt>
                <c:pt idx="256">
                  <c:v>0.54258317627015562</c:v>
                </c:pt>
                <c:pt idx="257">
                  <c:v>0.57036723098435693</c:v>
                </c:pt>
                <c:pt idx="258">
                  <c:v>0.59945638437686111</c:v>
                </c:pt>
                <c:pt idx="259">
                  <c:v>0.62990549150475095</c:v>
                </c:pt>
                <c:pt idx="260">
                  <c:v>0.66177137860040769</c:v>
                </c:pt>
                <c:pt idx="261">
                  <c:v>0.69511289747040117</c:v>
                </c:pt>
                <c:pt idx="262">
                  <c:v>0.72999098061479262</c:v>
                </c:pt>
                <c:pt idx="263">
                  <c:v>0.76646869703678078</c:v>
                </c:pt>
                <c:pt idx="264">
                  <c:v>0.80461130871011932</c:v>
                </c:pt>
                <c:pt idx="265">
                  <c:v>0.84448632766923426</c:v>
                </c:pt>
                <c:pt idx="266">
                  <c:v>0.8861635736842155</c:v>
                </c:pt>
                <c:pt idx="267">
                  <c:v>0.92971523248028554</c:v>
                </c:pt>
                <c:pt idx="268">
                  <c:v>0.97521591445848865</c:v>
                </c:pt>
                <c:pt idx="269">
                  <c:v>1.0227427138714986</c:v>
                </c:pt>
                <c:pt idx="270">
                  <c:v>1.0723752684056076</c:v>
                </c:pt>
                <c:pt idx="271">
                  <c:v>1.124195819116895</c:v>
                </c:pt>
                <c:pt idx="272">
                  <c:v>1.1782892706665806</c:v>
                </c:pt>
                <c:pt idx="273">
                  <c:v>1.2347432517975128</c:v>
                </c:pt>
                <c:pt idx="274">
                  <c:v>1.2936481759905023</c:v>
                </c:pt>
                <c:pt idx="275">
                  <c:v>1.3550973022360542</c:v>
                </c:pt>
                <c:pt idx="276">
                  <c:v>1.4191867958538511</c:v>
                </c:pt>
                <c:pt idx="277">
                  <c:v>1.4860157892889025</c:v>
                </c:pt>
                <c:pt idx="278">
                  <c:v>1.5556864428100405</c:v>
                </c:pt>
                <c:pt idx="279">
                  <c:v>1.6283040050330473</c:v>
                </c:pt>
                <c:pt idx="280">
                  <c:v>1.7039768731871805</c:v>
                </c:pt>
                <c:pt idx="281">
                  <c:v>1.7828166530405505</c:v>
                </c:pt>
                <c:pt idx="282">
                  <c:v>1.8649382183962127</c:v>
                </c:pt>
                <c:pt idx="283">
                  <c:v>1.9504597700673898</c:v>
                </c:pt>
                <c:pt idx="284">
                  <c:v>2.0395028942367115</c:v>
                </c:pt>
                <c:pt idx="285">
                  <c:v>2.1321926201008394</c:v>
                </c:pt>
                <c:pt idx="286">
                  <c:v>2.2286574766983271</c:v>
                </c:pt>
                <c:pt idx="287">
                  <c:v>2.3290295488149786</c:v>
                </c:pt>
                <c:pt idx="288">
                  <c:v>2.4334445318575697</c:v>
                </c:pt>
                <c:pt idx="289">
                  <c:v>2.542041785583125</c:v>
                </c:pt>
                <c:pt idx="290">
                  <c:v>2.6549643865676495</c:v>
                </c:pt>
                <c:pt idx="291">
                  <c:v>2.7723591792946198</c:v>
                </c:pt>
                <c:pt idx="292">
                  <c:v>2.8943768257401765</c:v>
                </c:pt>
                <c:pt idx="293">
                  <c:v>3.0211718533286129</c:v>
                </c:pt>
                <c:pt idx="294">
                  <c:v>3.1529027011284301</c:v>
                </c:pt>
                <c:pt idx="295">
                  <c:v>3.2897317641558912</c:v>
                </c:pt>
                <c:pt idx="296">
                  <c:v>3.4318254356500164</c:v>
                </c:pt>
                <c:pt idx="297">
                  <c:v>3.579354147179612</c:v>
                </c:pt>
                <c:pt idx="298">
                  <c:v>3.7324924064401328</c:v>
                </c:pt>
                <c:pt idx="299">
                  <c:v>3.8914188325950776</c:v>
                </c:pt>
                <c:pt idx="300">
                  <c:v>4.0563161890139536</c:v>
                </c:pt>
                <c:pt idx="301">
                  <c:v>4.2273714132560478</c:v>
                </c:pt>
                <c:pt idx="302">
                  <c:v>4.4047756441466834</c:v>
                </c:pt>
                <c:pt idx="303">
                  <c:v>4.5887242457902824</c:v>
                </c:pt>
                <c:pt idx="304">
                  <c:v>4.7794168283621801</c:v>
                </c:pt>
                <c:pt idx="305">
                  <c:v>4.9770572655190151</c:v>
                </c:pt>
                <c:pt idx="306">
                  <c:v>5.1818537082656704</c:v>
                </c:pt>
                <c:pt idx="307">
                  <c:v>5.394018595114729</c:v>
                </c:pt>
                <c:pt idx="308">
                  <c:v>5.6137686583730728</c:v>
                </c:pt>
                <c:pt idx="309">
                  <c:v>5.8413249263886495</c:v>
                </c:pt>
                <c:pt idx="310">
                  <c:v>6.0769127215893342</c:v>
                </c:pt>
                <c:pt idx="311">
                  <c:v>6.3207616541448832</c:v>
                </c:pt>
                <c:pt idx="312">
                  <c:v>6.5731056110820649</c:v>
                </c:pt>
                <c:pt idx="313">
                  <c:v>6.8341827406828255</c:v>
                </c:pt>
                <c:pt idx="314">
                  <c:v>7.1042354319948862</c:v>
                </c:pt>
                <c:pt idx="315">
                  <c:v>7.3835102892841862</c:v>
                </c:pt>
                <c:pt idx="316">
                  <c:v>7.6722581012591498</c:v>
                </c:pt>
                <c:pt idx="317">
                  <c:v>7.9707338048969509</c:v>
                </c:pt>
                <c:pt idx="318">
                  <c:v>8.2791964437030732</c:v>
                </c:pt>
                <c:pt idx="319">
                  <c:v>8.5979091202366131</c:v>
                </c:pt>
                <c:pt idx="320">
                  <c:v>8.9271389427352528</c:v>
                </c:pt>
                <c:pt idx="321">
                  <c:v>9.2671569656754169</c:v>
                </c:pt>
                <c:pt idx="322">
                  <c:v>9.6182381241057975</c:v>
                </c:pt>
                <c:pt idx="323">
                  <c:v>9.9806611615943073</c:v>
                </c:pt>
                <c:pt idx="324">
                  <c:v>10.354708551631893</c:v>
                </c:pt>
                <c:pt idx="325">
                  <c:v>10.740666412339355</c:v>
                </c:pt>
                <c:pt idx="326">
                  <c:v>11.138824414327381</c:v>
                </c:pt>
                <c:pt idx="327">
                  <c:v>11.549475681563559</c:v>
                </c:pt>
                <c:pt idx="328">
                  <c:v>11.972916685104567</c:v>
                </c:pt>
                <c:pt idx="329">
                  <c:v>12.409447129556522</c:v>
                </c:pt>
                <c:pt idx="330">
                  <c:v>12.859369832131655</c:v>
                </c:pt>
                <c:pt idx="331">
                  <c:v>13.322990594174446</c:v>
                </c:pt>
                <c:pt idx="332">
                  <c:v>13.800618065037188</c:v>
                </c:pt>
                <c:pt idx="333">
                  <c:v>14.292563598190259</c:v>
                </c:pt>
                <c:pt idx="334">
                  <c:v>14.799141099460005</c:v>
                </c:pt>
                <c:pt idx="335">
                  <c:v>15.320666867293358</c:v>
                </c:pt>
                <c:pt idx="336">
                  <c:v>15.857459424956943</c:v>
                </c:pt>
                <c:pt idx="337">
                  <c:v>16.40983934458529</c:v>
                </c:pt>
                <c:pt idx="338">
                  <c:v>16.97812906300198</c:v>
                </c:pt>
                <c:pt idx="339">
                  <c:v>17.5626526892461</c:v>
                </c:pt>
                <c:pt idx="340">
                  <c:v>18.163735803745354</c:v>
                </c:pt>
                <c:pt idx="341">
                  <c:v>18.781705249087207</c:v>
                </c:pt>
                <c:pt idx="342">
                  <c:v>19.416888912349304</c:v>
                </c:pt>
                <c:pt idx="343">
                  <c:v>20.069615498960907</c:v>
                </c:pt>
                <c:pt idx="344">
                  <c:v>20.740214298077774</c:v>
                </c:pt>
                <c:pt idx="345">
                  <c:v>21.429014939464576</c:v>
                </c:pt>
                <c:pt idx="346">
                  <c:v>22.136347141890024</c:v>
                </c:pt>
                <c:pt idx="347">
                  <c:v>22.862540453052745</c:v>
                </c:pt>
                <c:pt idx="348">
                  <c:v>23.607923981067103</c:v>
                </c:pt>
                <c:pt idx="349">
                  <c:v>24.372826117552396</c:v>
                </c:pt>
                <c:pt idx="350">
                  <c:v>25.157574252380776</c:v>
                </c:pt>
                <c:pt idx="351">
                  <c:v>25.962494480153481</c:v>
                </c:pt>
                <c:pt idx="352">
                  <c:v>26.787911298488151</c:v>
                </c:pt>
                <c:pt idx="353">
                  <c:v>27.634147298214863</c:v>
                </c:pt>
                <c:pt idx="354">
                  <c:v>28.50152284559206</c:v>
                </c:pt>
                <c:pt idx="355">
                  <c:v>29.390355756668857</c:v>
                </c:pt>
                <c:pt idx="356">
                  <c:v>30.30096096393514</c:v>
                </c:pt>
                <c:pt idx="357">
                  <c:v>31.233650175415676</c:v>
                </c:pt>
                <c:pt idx="358">
                  <c:v>32.18873152638011</c:v>
                </c:pt>
                <c:pt idx="359">
                  <c:v>33.166509223856615</c:v>
                </c:pt>
                <c:pt idx="360">
                  <c:v>34.16728318415241</c:v>
                </c:pt>
                <c:pt idx="361">
                  <c:v>35.191348663600429</c:v>
                </c:pt>
                <c:pt idx="362">
                  <c:v>36.238995882767647</c:v>
                </c:pt>
                <c:pt idx="363">
                  <c:v>37.310509644376992</c:v>
                </c:pt>
                <c:pt idx="364">
                  <c:v>38.40616894521056</c:v>
                </c:pt>
                <c:pt idx="365">
                  <c:v>39.526246582278588</c:v>
                </c:pt>
                <c:pt idx="366">
                  <c:v>40.671008753555597</c:v>
                </c:pt>
                <c:pt idx="367">
                  <c:v>41.840714653600067</c:v>
                </c:pt>
                <c:pt idx="368">
                  <c:v>43.035616064392286</c:v>
                </c:pt>
                <c:pt idx="369">
                  <c:v>44.255956941739839</c:v>
                </c:pt>
                <c:pt idx="370">
                  <c:v>45.501972997617358</c:v>
                </c:pt>
                <c:pt idx="371">
                  <c:v>46.773891278822887</c:v>
                </c:pt>
                <c:pt idx="372">
                  <c:v>48.071929742349589</c:v>
                </c:pt>
                <c:pt idx="373">
                  <c:v>49.396296827886999</c:v>
                </c:pt>
                <c:pt idx="374">
                  <c:v>50.747191027881726</c:v>
                </c:pt>
                <c:pt idx="375">
                  <c:v>52.124800455603228</c:v>
                </c:pt>
                <c:pt idx="376">
                  <c:v>53.529302411674877</c:v>
                </c:pt>
                <c:pt idx="377">
                  <c:v>54.960862949545479</c:v>
                </c:pt>
                <c:pt idx="378">
                  <c:v>56.419636440391201</c:v>
                </c:pt>
                <c:pt idx="379">
                  <c:v>57.905765137951093</c:v>
                </c:pt>
                <c:pt idx="380">
                  <c:v>59.419378743814136</c:v>
                </c:pt>
                <c:pt idx="381">
                  <c:v>60.960593973687381</c:v>
                </c:pt>
                <c:pt idx="382">
                  <c:v>62.529514125189095</c:v>
                </c:pt>
                <c:pt idx="383">
                  <c:v>64.126228647721916</c:v>
                </c:pt>
                <c:pt idx="384">
                  <c:v>65.750812714992122</c:v>
                </c:pt>
                <c:pt idx="385">
                  <c:v>67.403326800753788</c:v>
                </c:pt>
                <c:pt idx="386">
                  <c:v>69.083816258365403</c:v>
                </c:pt>
                <c:pt idx="387">
                  <c:v>70.792310904756334</c:v>
                </c:pt>
                <c:pt idx="388">
                  <c:v>72.528824609410435</c:v>
                </c:pt>
                <c:pt idx="389">
                  <c:v>74.293354888981455</c:v>
                </c:pt>
                <c:pt idx="390">
                  <c:v>76.085882508162143</c:v>
                </c:pt>
                <c:pt idx="391">
                  <c:v>77.906371087436696</c:v>
                </c:pt>
                <c:pt idx="392">
                  <c:v>79.754766718350737</c:v>
                </c:pt>
                <c:pt idx="393">
                  <c:v>81.630997586939117</c:v>
                </c:pt>
                <c:pt idx="394">
                  <c:v>83.534973605953979</c:v>
                </c:pt>
                <c:pt idx="395">
                  <c:v>85.466586056541743</c:v>
                </c:pt>
                <c:pt idx="396">
                  <c:v>87.425707240016408</c:v>
                </c:pt>
                <c:pt idx="397">
                  <c:v>89.412190140379906</c:v>
                </c:pt>
                <c:pt idx="398">
                  <c:v>91.425868098240016</c:v>
                </c:pt>
                <c:pt idx="399">
                  <c:v>93.466554496774791</c:v>
                </c:pt>
                <c:pt idx="400">
                  <c:v>95.534042460391618</c:v>
                </c:pt>
                <c:pt idx="401">
                  <c:v>97.628104566724673</c:v>
                </c:pt>
                <c:pt idx="402">
                  <c:v>99.748492572612236</c:v>
                </c:pt>
                <c:pt idx="403">
                  <c:v>101.89493715468828</c:v>
                </c:pt>
                <c:pt idx="404">
                  <c:v>104.06714766521762</c:v>
                </c:pt>
                <c:pt idx="405">
                  <c:v>106.26481190379671</c:v>
                </c:pt>
                <c:pt idx="406">
                  <c:v>108.48759590553195</c:v>
                </c:pt>
                <c:pt idx="407">
                  <c:v>110.7351437463001</c:v>
                </c:pt>
                <c:pt idx="408">
                  <c:v>113.00707736568171</c:v>
                </c:pt>
                <c:pt idx="409">
                  <c:v>115.30299640814904</c:v>
                </c:pt>
                <c:pt idx="410">
                  <c:v>117.62247808307461</c:v>
                </c:pt>
                <c:pt idx="411">
                  <c:v>119.96507704411349</c:v>
                </c:pt>
                <c:pt idx="412">
                  <c:v>122.33032528849598</c:v>
                </c:pt>
                <c:pt idx="413">
                  <c:v>124.71773207675116</c:v>
                </c:pt>
                <c:pt idx="414">
                  <c:v>127.12678387336317</c:v>
                </c:pt>
                <c:pt idx="415">
                  <c:v>129.55694430884407</c:v>
                </c:pt>
                <c:pt idx="416">
                  <c:v>132.00765416368591</c:v>
                </c:pt>
                <c:pt idx="417">
                  <c:v>134.47833137463329</c:v>
                </c:pt>
                <c:pt idx="418">
                  <c:v>136.96837106369668</c:v>
                </c:pt>
                <c:pt idx="419">
                  <c:v>139.47714559030075</c:v>
                </c:pt>
                <c:pt idx="420">
                  <c:v>142.00400462693997</c:v>
                </c:pt>
                <c:pt idx="421">
                  <c:v>144.54827525868603</c:v>
                </c:pt>
                <c:pt idx="422">
                  <c:v>147.10926210686597</c:v>
                </c:pt>
                <c:pt idx="423">
                  <c:v>149.68624747720207</c:v>
                </c:pt>
                <c:pt idx="424">
                  <c:v>152.2784915326757</c:v>
                </c:pt>
                <c:pt idx="425">
                  <c:v>154.88523249134775</c:v>
                </c:pt>
                <c:pt idx="426">
                  <c:v>157.5056868493383</c:v>
                </c:pt>
                <c:pt idx="427">
                  <c:v>160.13904962913557</c:v>
                </c:pt>
                <c:pt idx="428">
                  <c:v>162.78449465337428</c:v>
                </c:pt>
                <c:pt idx="429">
                  <c:v>165.44117484418777</c:v>
                </c:pt>
                <c:pt idx="430">
                  <c:v>168.10822254820755</c:v>
                </c:pt>
                <c:pt idx="431">
                  <c:v>170.78474988724707</c:v>
                </c:pt>
                <c:pt idx="432">
                  <c:v>173.46984913467321</c:v>
                </c:pt>
                <c:pt idx="433">
                  <c:v>176.16259311743332</c:v>
                </c:pt>
                <c:pt idx="434">
                  <c:v>178.86203564366821</c:v>
                </c:pt>
                <c:pt idx="435">
                  <c:v>181.56721195580741</c:v>
                </c:pt>
                <c:pt idx="436">
                  <c:v>184.27713920900348</c:v>
                </c:pt>
                <c:pt idx="437">
                  <c:v>186.99081697472684</c:v>
                </c:pt>
                <c:pt idx="438">
                  <c:v>189.70722776930455</c:v>
                </c:pt>
                <c:pt idx="439">
                  <c:v>192.42533760714753</c:v>
                </c:pt>
                <c:pt idx="440">
                  <c:v>195.14409657837524</c:v>
                </c:pt>
                <c:pt idx="441">
                  <c:v>197.862439450506</c:v>
                </c:pt>
                <c:pt idx="442">
                  <c:v>200.57928629384514</c:v>
                </c:pt>
                <c:pt idx="443">
                  <c:v>203.29354313016435</c:v>
                </c:pt>
                <c:pt idx="444">
                  <c:v>206.00410260422763</c:v>
                </c:pt>
                <c:pt idx="445">
                  <c:v>208.70984467768184</c:v>
                </c:pt>
                <c:pt idx="446">
                  <c:v>211.40963734479197</c:v>
                </c:pt>
                <c:pt idx="447">
                  <c:v>214.10233736946418</c:v>
                </c:pt>
                <c:pt idx="448">
                  <c:v>216.78679104296381</c:v>
                </c:pt>
                <c:pt idx="449">
                  <c:v>219.46183496169698</c:v>
                </c:pt>
                <c:pt idx="450">
                  <c:v>222.12629682439086</c:v>
                </c:pt>
                <c:pt idx="451">
                  <c:v>224.77899624797186</c:v>
                </c:pt>
                <c:pt idx="452">
                  <c:v>227.41874560140505</c:v>
                </c:pt>
                <c:pt idx="453">
                  <c:v>230.04435085672671</c:v>
                </c:pt>
                <c:pt idx="454">
                  <c:v>232.65461245646648</c:v>
                </c:pt>
                <c:pt idx="455">
                  <c:v>235.24832619662519</c:v>
                </c:pt>
                <c:pt idx="456">
                  <c:v>237.82428412434257</c:v>
                </c:pt>
                <c:pt idx="457">
                  <c:v>240.3812754493585</c:v>
                </c:pt>
                <c:pt idx="458">
                  <c:v>242.91808746834332</c:v>
                </c:pt>
                <c:pt idx="459">
                  <c:v>245.43350650114337</c:v>
                </c:pt>
                <c:pt idx="460">
                  <c:v>247.92631883796275</c:v>
                </c:pt>
                <c:pt idx="461">
                  <c:v>250.39531169647503</c:v>
                </c:pt>
                <c:pt idx="462">
                  <c:v>252.83927418783611</c:v>
                </c:pt>
                <c:pt idx="463">
                  <c:v>255.25699829054525</c:v>
                </c:pt>
                <c:pt idx="464">
                  <c:v>257.64727983108037</c:v>
                </c:pt>
                <c:pt idx="465">
                  <c:v>260.00891947021421</c:v>
                </c:pt>
                <c:pt idx="466">
                  <c:v>262.34072369389889</c:v>
                </c:pt>
                <c:pt idx="467">
                  <c:v>264.64150580758985</c:v>
                </c:pt>
                <c:pt idx="468">
                  <c:v>266.91008693286443</c:v>
                </c:pt>
                <c:pt idx="469">
                  <c:v>269.14529700517897</c:v>
                </c:pt>
                <c:pt idx="470">
                  <c:v>271.34597577159218</c:v>
                </c:pt>
                <c:pt idx="471">
                  <c:v>273.51097378727758</c:v>
                </c:pt>
                <c:pt idx="472">
                  <c:v>275.63915340963547</c:v>
                </c:pt>
                <c:pt idx="473">
                  <c:v>277.72938978881035</c:v>
                </c:pt>
                <c:pt idx="474">
                  <c:v>279.78057185341476</c:v>
                </c:pt>
                <c:pt idx="475">
                  <c:v>281.79160329025643</c:v>
                </c:pt>
                <c:pt idx="476">
                  <c:v>283.7614035168674</c:v>
                </c:pt>
                <c:pt idx="477">
                  <c:v>285.68890864563139</c:v>
                </c:pt>
                <c:pt idx="478">
                  <c:v>287.57307243831059</c:v>
                </c:pt>
                <c:pt idx="479">
                  <c:v>289.41286724977783</c:v>
                </c:pt>
                <c:pt idx="480">
                  <c:v>291.20728495976562</c:v>
                </c:pt>
                <c:pt idx="481">
                  <c:v>292.95533789145213</c:v>
                </c:pt>
                <c:pt idx="482">
                  <c:v>294.65605971571711</c:v>
                </c:pt>
                <c:pt idx="483">
                  <c:v>296.3085063399086</c:v>
                </c:pt>
                <c:pt idx="484">
                  <c:v>297.91175677998064</c:v>
                </c:pt>
                <c:pt idx="485">
                  <c:v>299.46491401487367</c:v>
                </c:pt>
                <c:pt idx="486">
                  <c:v>300.96710582203178</c:v>
                </c:pt>
                <c:pt idx="487">
                  <c:v>302.4174855929665</c:v>
                </c:pt>
                <c:pt idx="488">
                  <c:v>303.81523312780217</c:v>
                </c:pt>
                <c:pt idx="489">
                  <c:v>305.15955540775911</c:v>
                </c:pt>
                <c:pt idx="490">
                  <c:v>306.44968734455665</c:v>
                </c:pt>
                <c:pt idx="491">
                  <c:v>307.68489250574629</c:v>
                </c:pt>
                <c:pt idx="492">
                  <c:v>308.86446381501133</c:v>
                </c:pt>
                <c:pt idx="493">
                  <c:v>309.98772422650211</c:v>
                </c:pt>
                <c:pt idx="494">
                  <c:v>311.05402737230679</c:v>
                </c:pt>
                <c:pt idx="495">
                  <c:v>312.06275818219018</c:v>
                </c:pt>
                <c:pt idx="496">
                  <c:v>313.01333347477077</c:v>
                </c:pt>
                <c:pt idx="497">
                  <c:v>313.90520251933833</c:v>
                </c:pt>
                <c:pt idx="498">
                  <c:v>314.73784756755657</c:v>
                </c:pt>
                <c:pt idx="499">
                  <c:v>315.51078435433118</c:v>
                </c:pt>
                <c:pt idx="500">
                  <c:v>316.22356256716506</c:v>
                </c:pt>
                <c:pt idx="501">
                  <c:v>316.87576628336438</c:v>
                </c:pt>
                <c:pt idx="502">
                  <c:v>317.46701437450133</c:v>
                </c:pt>
                <c:pt idx="503">
                  <c:v>317.99696087758184</c:v>
                </c:pt>
                <c:pt idx="504">
                  <c:v>318.46529533241414</c:v>
                </c:pt>
                <c:pt idx="505">
                  <c:v>318.87174308471549</c:v>
                </c:pt>
                <c:pt idx="506">
                  <c:v>319.21606555454508</c:v>
                </c:pt>
                <c:pt idx="507">
                  <c:v>319.49806046969337</c:v>
                </c:pt>
                <c:pt idx="508">
                  <c:v>319.71756206371077</c:v>
                </c:pt>
                <c:pt idx="509">
                  <c:v>319.87444123830198</c:v>
                </c:pt>
                <c:pt idx="510">
                  <c:v>319.96860568986494</c:v>
                </c:pt>
                <c:pt idx="511">
                  <c:v>320</c:v>
                </c:pt>
                <c:pt idx="512">
                  <c:v>319.96860568986494</c:v>
                </c:pt>
                <c:pt idx="513">
                  <c:v>319.87444123830198</c:v>
                </c:pt>
                <c:pt idx="514">
                  <c:v>319.71756206371077</c:v>
                </c:pt>
                <c:pt idx="515">
                  <c:v>319.49806046969337</c:v>
                </c:pt>
                <c:pt idx="516">
                  <c:v>319.21606555454508</c:v>
                </c:pt>
                <c:pt idx="517">
                  <c:v>318.87174308471549</c:v>
                </c:pt>
                <c:pt idx="518">
                  <c:v>318.46529533241414</c:v>
                </c:pt>
                <c:pt idx="519">
                  <c:v>317.99696087758184</c:v>
                </c:pt>
                <c:pt idx="520">
                  <c:v>317.46701437450133</c:v>
                </c:pt>
                <c:pt idx="521">
                  <c:v>316.87576628336438</c:v>
                </c:pt>
                <c:pt idx="522">
                  <c:v>316.22356256716506</c:v>
                </c:pt>
                <c:pt idx="523">
                  <c:v>315.51078435433118</c:v>
                </c:pt>
                <c:pt idx="524">
                  <c:v>314.73784756755657</c:v>
                </c:pt>
                <c:pt idx="525">
                  <c:v>313.90520251933833</c:v>
                </c:pt>
                <c:pt idx="526">
                  <c:v>313.01333347477077</c:v>
                </c:pt>
                <c:pt idx="527">
                  <c:v>312.06275818219018</c:v>
                </c:pt>
                <c:pt idx="528">
                  <c:v>311.05402737230679</c:v>
                </c:pt>
                <c:pt idx="529">
                  <c:v>309.98772422650211</c:v>
                </c:pt>
                <c:pt idx="530">
                  <c:v>308.86446381501133</c:v>
                </c:pt>
                <c:pt idx="531">
                  <c:v>307.68489250574629</c:v>
                </c:pt>
                <c:pt idx="532">
                  <c:v>306.44968734455665</c:v>
                </c:pt>
                <c:pt idx="533">
                  <c:v>305.15955540775911</c:v>
                </c:pt>
                <c:pt idx="534">
                  <c:v>303.81523312780217</c:v>
                </c:pt>
                <c:pt idx="535">
                  <c:v>302.4174855929665</c:v>
                </c:pt>
                <c:pt idx="536">
                  <c:v>300.96710582203178</c:v>
                </c:pt>
                <c:pt idx="537">
                  <c:v>299.46491401487367</c:v>
                </c:pt>
                <c:pt idx="538">
                  <c:v>297.91175677998064</c:v>
                </c:pt>
                <c:pt idx="539">
                  <c:v>296.3085063399086</c:v>
                </c:pt>
                <c:pt idx="540">
                  <c:v>294.65605971571711</c:v>
                </c:pt>
                <c:pt idx="541">
                  <c:v>292.95533789145213</c:v>
                </c:pt>
                <c:pt idx="542">
                  <c:v>291.20728495976562</c:v>
                </c:pt>
                <c:pt idx="543">
                  <c:v>289.41286724977783</c:v>
                </c:pt>
                <c:pt idx="544">
                  <c:v>287.57307243831059</c:v>
                </c:pt>
                <c:pt idx="545">
                  <c:v>285.68890864563139</c:v>
                </c:pt>
                <c:pt idx="546">
                  <c:v>283.7614035168674</c:v>
                </c:pt>
                <c:pt idx="547">
                  <c:v>281.79160329025643</c:v>
                </c:pt>
                <c:pt idx="548">
                  <c:v>279.78057185341476</c:v>
                </c:pt>
                <c:pt idx="549">
                  <c:v>277.72938978881035</c:v>
                </c:pt>
                <c:pt idx="550">
                  <c:v>275.63915340963547</c:v>
                </c:pt>
                <c:pt idx="551">
                  <c:v>273.51097378727758</c:v>
                </c:pt>
                <c:pt idx="552">
                  <c:v>271.34597577159218</c:v>
                </c:pt>
                <c:pt idx="553">
                  <c:v>269.14529700517897</c:v>
                </c:pt>
                <c:pt idx="554">
                  <c:v>266.91008693286443</c:v>
                </c:pt>
                <c:pt idx="555">
                  <c:v>264.64150580758985</c:v>
                </c:pt>
                <c:pt idx="556">
                  <c:v>262.34072369389889</c:v>
                </c:pt>
                <c:pt idx="557">
                  <c:v>260.00891947021421</c:v>
                </c:pt>
                <c:pt idx="558">
                  <c:v>257.64727983108037</c:v>
                </c:pt>
                <c:pt idx="559">
                  <c:v>255.25699829054525</c:v>
                </c:pt>
                <c:pt idx="560">
                  <c:v>252.83927418783611</c:v>
                </c:pt>
                <c:pt idx="561">
                  <c:v>250.39531169647503</c:v>
                </c:pt>
                <c:pt idx="562">
                  <c:v>247.92631883796275</c:v>
                </c:pt>
                <c:pt idx="563">
                  <c:v>245.43350650114337</c:v>
                </c:pt>
                <c:pt idx="564">
                  <c:v>242.91808746834332</c:v>
                </c:pt>
                <c:pt idx="565">
                  <c:v>240.3812754493585</c:v>
                </c:pt>
                <c:pt idx="566">
                  <c:v>237.82428412434257</c:v>
                </c:pt>
                <c:pt idx="567">
                  <c:v>235.24832619662519</c:v>
                </c:pt>
                <c:pt idx="568">
                  <c:v>232.65461245646648</c:v>
                </c:pt>
                <c:pt idx="569">
                  <c:v>230.04435085672671</c:v>
                </c:pt>
                <c:pt idx="570">
                  <c:v>227.41874560140505</c:v>
                </c:pt>
                <c:pt idx="571">
                  <c:v>224.77899624797186</c:v>
                </c:pt>
                <c:pt idx="572">
                  <c:v>222.12629682439086</c:v>
                </c:pt>
                <c:pt idx="573">
                  <c:v>219.46183496169698</c:v>
                </c:pt>
                <c:pt idx="574">
                  <c:v>216.78679104296381</c:v>
                </c:pt>
                <c:pt idx="575">
                  <c:v>214.10233736946418</c:v>
                </c:pt>
                <c:pt idx="576">
                  <c:v>211.40963734479197</c:v>
                </c:pt>
                <c:pt idx="577">
                  <c:v>208.70984467768184</c:v>
                </c:pt>
                <c:pt idx="578">
                  <c:v>206.00410260422763</c:v>
                </c:pt>
                <c:pt idx="579">
                  <c:v>203.29354313016435</c:v>
                </c:pt>
                <c:pt idx="580">
                  <c:v>200.57928629384514</c:v>
                </c:pt>
                <c:pt idx="581">
                  <c:v>197.862439450506</c:v>
                </c:pt>
                <c:pt idx="582">
                  <c:v>195.14409657837524</c:v>
                </c:pt>
                <c:pt idx="583">
                  <c:v>192.42533760714753</c:v>
                </c:pt>
                <c:pt idx="584">
                  <c:v>189.70722776930455</c:v>
                </c:pt>
                <c:pt idx="585">
                  <c:v>186.99081697472684</c:v>
                </c:pt>
                <c:pt idx="586">
                  <c:v>184.27713920900348</c:v>
                </c:pt>
                <c:pt idx="587">
                  <c:v>181.56721195580741</c:v>
                </c:pt>
                <c:pt idx="588">
                  <c:v>178.86203564366821</c:v>
                </c:pt>
                <c:pt idx="589">
                  <c:v>176.16259311743332</c:v>
                </c:pt>
                <c:pt idx="590">
                  <c:v>173.46984913467321</c:v>
                </c:pt>
                <c:pt idx="591">
                  <c:v>170.78474988724707</c:v>
                </c:pt>
                <c:pt idx="592">
                  <c:v>168.10822254820755</c:v>
                </c:pt>
                <c:pt idx="593">
                  <c:v>165.44117484418777</c:v>
                </c:pt>
                <c:pt idx="594">
                  <c:v>162.78449465337428</c:v>
                </c:pt>
                <c:pt idx="595">
                  <c:v>160.13904962913557</c:v>
                </c:pt>
                <c:pt idx="596">
                  <c:v>157.5056868493383</c:v>
                </c:pt>
                <c:pt idx="597">
                  <c:v>154.88523249134775</c:v>
                </c:pt>
                <c:pt idx="598">
                  <c:v>152.2784915326757</c:v>
                </c:pt>
                <c:pt idx="599">
                  <c:v>149.68624747720207</c:v>
                </c:pt>
                <c:pt idx="600">
                  <c:v>147.10926210686597</c:v>
                </c:pt>
                <c:pt idx="601">
                  <c:v>144.54827525868603</c:v>
                </c:pt>
                <c:pt idx="602">
                  <c:v>142.00400462693997</c:v>
                </c:pt>
                <c:pt idx="603">
                  <c:v>139.47714559030075</c:v>
                </c:pt>
                <c:pt idx="604">
                  <c:v>136.96837106369668</c:v>
                </c:pt>
                <c:pt idx="605">
                  <c:v>134.47833137463329</c:v>
                </c:pt>
                <c:pt idx="606">
                  <c:v>132.00765416368591</c:v>
                </c:pt>
                <c:pt idx="607">
                  <c:v>129.55694430884407</c:v>
                </c:pt>
                <c:pt idx="608">
                  <c:v>127.12678387336317</c:v>
                </c:pt>
                <c:pt idx="609">
                  <c:v>124.71773207675116</c:v>
                </c:pt>
                <c:pt idx="610">
                  <c:v>122.33032528849598</c:v>
                </c:pt>
                <c:pt idx="611">
                  <c:v>119.96507704411349</c:v>
                </c:pt>
                <c:pt idx="612">
                  <c:v>117.62247808307461</c:v>
                </c:pt>
                <c:pt idx="613">
                  <c:v>115.30299640814904</c:v>
                </c:pt>
                <c:pt idx="614">
                  <c:v>113.00707736568171</c:v>
                </c:pt>
                <c:pt idx="615">
                  <c:v>110.7351437463001</c:v>
                </c:pt>
                <c:pt idx="616">
                  <c:v>108.48759590553195</c:v>
                </c:pt>
                <c:pt idx="617">
                  <c:v>106.26481190379671</c:v>
                </c:pt>
                <c:pt idx="618">
                  <c:v>104.06714766521762</c:v>
                </c:pt>
                <c:pt idx="619">
                  <c:v>101.89493715468828</c:v>
                </c:pt>
                <c:pt idx="620">
                  <c:v>99.748492572612236</c:v>
                </c:pt>
                <c:pt idx="621">
                  <c:v>97.628104566724673</c:v>
                </c:pt>
                <c:pt idx="622">
                  <c:v>95.534042460391618</c:v>
                </c:pt>
                <c:pt idx="623">
                  <c:v>93.466554496774791</c:v>
                </c:pt>
                <c:pt idx="624">
                  <c:v>91.425868098240016</c:v>
                </c:pt>
                <c:pt idx="625">
                  <c:v>89.412190140379906</c:v>
                </c:pt>
                <c:pt idx="626">
                  <c:v>87.425707240016408</c:v>
                </c:pt>
                <c:pt idx="627">
                  <c:v>85.466586056541743</c:v>
                </c:pt>
                <c:pt idx="628">
                  <c:v>83.534973605953979</c:v>
                </c:pt>
                <c:pt idx="629">
                  <c:v>81.630997586939117</c:v>
                </c:pt>
                <c:pt idx="630">
                  <c:v>79.754766718350737</c:v>
                </c:pt>
                <c:pt idx="631">
                  <c:v>77.906371087436696</c:v>
                </c:pt>
                <c:pt idx="632">
                  <c:v>76.085882508162143</c:v>
                </c:pt>
                <c:pt idx="633">
                  <c:v>74.293354888981455</c:v>
                </c:pt>
                <c:pt idx="634">
                  <c:v>72.528824609410435</c:v>
                </c:pt>
                <c:pt idx="635">
                  <c:v>70.792310904756334</c:v>
                </c:pt>
                <c:pt idx="636">
                  <c:v>69.083816258365403</c:v>
                </c:pt>
                <c:pt idx="637">
                  <c:v>67.403326800753788</c:v>
                </c:pt>
                <c:pt idx="638">
                  <c:v>65.750812714992122</c:v>
                </c:pt>
                <c:pt idx="639">
                  <c:v>64.126228647721916</c:v>
                </c:pt>
                <c:pt idx="640">
                  <c:v>62.529514125189095</c:v>
                </c:pt>
                <c:pt idx="641">
                  <c:v>60.960593973687381</c:v>
                </c:pt>
                <c:pt idx="642">
                  <c:v>59.419378743814136</c:v>
                </c:pt>
                <c:pt idx="643">
                  <c:v>57.905765137951093</c:v>
                </c:pt>
                <c:pt idx="644">
                  <c:v>56.419636440391201</c:v>
                </c:pt>
                <c:pt idx="645">
                  <c:v>54.960862949545479</c:v>
                </c:pt>
                <c:pt idx="646">
                  <c:v>53.529302411674877</c:v>
                </c:pt>
                <c:pt idx="647">
                  <c:v>52.124800455603228</c:v>
                </c:pt>
                <c:pt idx="648">
                  <c:v>50.747191027881726</c:v>
                </c:pt>
                <c:pt idx="649">
                  <c:v>49.396296827886999</c:v>
                </c:pt>
                <c:pt idx="650">
                  <c:v>48.071929742349589</c:v>
                </c:pt>
                <c:pt idx="651">
                  <c:v>46.773891278822887</c:v>
                </c:pt>
                <c:pt idx="652">
                  <c:v>45.501972997617358</c:v>
                </c:pt>
                <c:pt idx="653">
                  <c:v>44.255956941739839</c:v>
                </c:pt>
                <c:pt idx="654">
                  <c:v>43.035616064392286</c:v>
                </c:pt>
                <c:pt idx="655">
                  <c:v>41.840714653600067</c:v>
                </c:pt>
                <c:pt idx="656">
                  <c:v>40.671008753555597</c:v>
                </c:pt>
                <c:pt idx="657">
                  <c:v>39.526246582278588</c:v>
                </c:pt>
                <c:pt idx="658">
                  <c:v>38.40616894521056</c:v>
                </c:pt>
                <c:pt idx="659">
                  <c:v>37.310509644376992</c:v>
                </c:pt>
                <c:pt idx="660">
                  <c:v>36.238995882767647</c:v>
                </c:pt>
                <c:pt idx="661">
                  <c:v>35.191348663600429</c:v>
                </c:pt>
                <c:pt idx="662">
                  <c:v>34.16728318415241</c:v>
                </c:pt>
                <c:pt idx="663">
                  <c:v>33.166509223856615</c:v>
                </c:pt>
                <c:pt idx="664">
                  <c:v>32.18873152638011</c:v>
                </c:pt>
                <c:pt idx="665">
                  <c:v>31.233650175415676</c:v>
                </c:pt>
                <c:pt idx="666">
                  <c:v>30.30096096393514</c:v>
                </c:pt>
                <c:pt idx="667">
                  <c:v>29.390355756668857</c:v>
                </c:pt>
                <c:pt idx="668">
                  <c:v>28.50152284559206</c:v>
                </c:pt>
                <c:pt idx="669">
                  <c:v>27.634147298214863</c:v>
                </c:pt>
                <c:pt idx="670">
                  <c:v>26.787911298488151</c:v>
                </c:pt>
                <c:pt idx="671">
                  <c:v>25.962494480153481</c:v>
                </c:pt>
                <c:pt idx="672">
                  <c:v>25.157574252380776</c:v>
                </c:pt>
                <c:pt idx="673">
                  <c:v>24.372826117552396</c:v>
                </c:pt>
                <c:pt idx="674">
                  <c:v>23.607923981067103</c:v>
                </c:pt>
                <c:pt idx="675">
                  <c:v>22.862540453052745</c:v>
                </c:pt>
                <c:pt idx="676">
                  <c:v>22.136347141890024</c:v>
                </c:pt>
                <c:pt idx="677">
                  <c:v>21.429014939464576</c:v>
                </c:pt>
                <c:pt idx="678">
                  <c:v>20.740214298077774</c:v>
                </c:pt>
                <c:pt idx="679">
                  <c:v>20.069615498960907</c:v>
                </c:pt>
                <c:pt idx="680">
                  <c:v>19.416888912349304</c:v>
                </c:pt>
                <c:pt idx="681">
                  <c:v>18.781705249087207</c:v>
                </c:pt>
                <c:pt idx="682">
                  <c:v>18.163735803745354</c:v>
                </c:pt>
                <c:pt idx="683">
                  <c:v>17.5626526892461</c:v>
                </c:pt>
                <c:pt idx="684">
                  <c:v>16.97812906300198</c:v>
                </c:pt>
                <c:pt idx="685">
                  <c:v>16.40983934458529</c:v>
                </c:pt>
                <c:pt idx="686">
                  <c:v>15.857459424956943</c:v>
                </c:pt>
                <c:pt idx="687">
                  <c:v>15.320666867293358</c:v>
                </c:pt>
                <c:pt idx="688">
                  <c:v>14.799141099460005</c:v>
                </c:pt>
                <c:pt idx="689">
                  <c:v>14.292563598190259</c:v>
                </c:pt>
                <c:pt idx="690">
                  <c:v>13.800618065037188</c:v>
                </c:pt>
                <c:pt idx="691">
                  <c:v>13.322990594174446</c:v>
                </c:pt>
                <c:pt idx="692">
                  <c:v>12.859369832131655</c:v>
                </c:pt>
                <c:pt idx="693">
                  <c:v>12.409447129556522</c:v>
                </c:pt>
                <c:pt idx="694">
                  <c:v>11.972916685104567</c:v>
                </c:pt>
                <c:pt idx="695">
                  <c:v>11.549475681563559</c:v>
                </c:pt>
                <c:pt idx="696">
                  <c:v>11.138824414327381</c:v>
                </c:pt>
                <c:pt idx="697">
                  <c:v>10.740666412339355</c:v>
                </c:pt>
                <c:pt idx="698">
                  <c:v>10.354708551631893</c:v>
                </c:pt>
                <c:pt idx="699">
                  <c:v>9.9806611615943073</c:v>
                </c:pt>
                <c:pt idx="700">
                  <c:v>9.6182381241057975</c:v>
                </c:pt>
                <c:pt idx="701">
                  <c:v>9.2671569656754169</c:v>
                </c:pt>
                <c:pt idx="702">
                  <c:v>8.9271389427352528</c:v>
                </c:pt>
                <c:pt idx="703">
                  <c:v>8.5979091202366131</c:v>
                </c:pt>
                <c:pt idx="704">
                  <c:v>8.2791964437030732</c:v>
                </c:pt>
                <c:pt idx="705">
                  <c:v>7.9707338048969509</c:v>
                </c:pt>
                <c:pt idx="706">
                  <c:v>7.6722581012591498</c:v>
                </c:pt>
                <c:pt idx="707">
                  <c:v>7.3835102892841862</c:v>
                </c:pt>
                <c:pt idx="708">
                  <c:v>7.1042354319948862</c:v>
                </c:pt>
                <c:pt idx="709">
                  <c:v>6.8341827406828255</c:v>
                </c:pt>
                <c:pt idx="710">
                  <c:v>6.5731056110820649</c:v>
                </c:pt>
                <c:pt idx="711">
                  <c:v>6.3207616541448832</c:v>
                </c:pt>
                <c:pt idx="712">
                  <c:v>6.0769127215893342</c:v>
                </c:pt>
                <c:pt idx="713">
                  <c:v>5.8413249263886495</c:v>
                </c:pt>
                <c:pt idx="714">
                  <c:v>5.6137686583730728</c:v>
                </c:pt>
                <c:pt idx="715">
                  <c:v>5.394018595114729</c:v>
                </c:pt>
                <c:pt idx="716">
                  <c:v>5.1818537082656704</c:v>
                </c:pt>
                <c:pt idx="717">
                  <c:v>4.9770572655190151</c:v>
                </c:pt>
                <c:pt idx="718">
                  <c:v>4.7794168283621801</c:v>
                </c:pt>
                <c:pt idx="719">
                  <c:v>4.5887242457902824</c:v>
                </c:pt>
                <c:pt idx="720">
                  <c:v>4.4047756441466834</c:v>
                </c:pt>
                <c:pt idx="721">
                  <c:v>4.2273714132560478</c:v>
                </c:pt>
                <c:pt idx="722">
                  <c:v>4.0563161890139536</c:v>
                </c:pt>
                <c:pt idx="723">
                  <c:v>3.8914188325950776</c:v>
                </c:pt>
                <c:pt idx="724">
                  <c:v>3.7324924064401328</c:v>
                </c:pt>
                <c:pt idx="725">
                  <c:v>3.579354147179612</c:v>
                </c:pt>
                <c:pt idx="726">
                  <c:v>3.4318254356500164</c:v>
                </c:pt>
                <c:pt idx="727">
                  <c:v>3.2897317641558912</c:v>
                </c:pt>
                <c:pt idx="728">
                  <c:v>3.1529027011284301</c:v>
                </c:pt>
                <c:pt idx="729">
                  <c:v>3.0211718533286129</c:v>
                </c:pt>
                <c:pt idx="730">
                  <c:v>2.8943768257401765</c:v>
                </c:pt>
                <c:pt idx="731">
                  <c:v>2.7723591792946198</c:v>
                </c:pt>
                <c:pt idx="732">
                  <c:v>2.6549643865676495</c:v>
                </c:pt>
                <c:pt idx="733">
                  <c:v>2.542041785583125</c:v>
                </c:pt>
                <c:pt idx="734">
                  <c:v>2.4334445318575697</c:v>
                </c:pt>
                <c:pt idx="735">
                  <c:v>2.3290295488149786</c:v>
                </c:pt>
                <c:pt idx="736">
                  <c:v>2.2286574766983271</c:v>
                </c:pt>
                <c:pt idx="737">
                  <c:v>2.1321926201008394</c:v>
                </c:pt>
                <c:pt idx="738">
                  <c:v>2.0395028942367115</c:v>
                </c:pt>
                <c:pt idx="739">
                  <c:v>1.9504597700673898</c:v>
                </c:pt>
                <c:pt idx="740">
                  <c:v>1.8649382183962127</c:v>
                </c:pt>
                <c:pt idx="741">
                  <c:v>1.7828166530405505</c:v>
                </c:pt>
                <c:pt idx="742">
                  <c:v>1.7039768731871805</c:v>
                </c:pt>
                <c:pt idx="743">
                  <c:v>1.6283040050330473</c:v>
                </c:pt>
                <c:pt idx="744">
                  <c:v>1.5556864428100405</c:v>
                </c:pt>
                <c:pt idx="745">
                  <c:v>1.4860157892889025</c:v>
                </c:pt>
                <c:pt idx="746">
                  <c:v>1.4191867958538511</c:v>
                </c:pt>
                <c:pt idx="747">
                  <c:v>1.3550973022360542</c:v>
                </c:pt>
                <c:pt idx="748">
                  <c:v>1.2936481759905023</c:v>
                </c:pt>
                <c:pt idx="749">
                  <c:v>1.2347432517975128</c:v>
                </c:pt>
                <c:pt idx="750">
                  <c:v>1.1782892706665806</c:v>
                </c:pt>
                <c:pt idx="751">
                  <c:v>1.124195819116895</c:v>
                </c:pt>
                <c:pt idx="752">
                  <c:v>1.0723752684056076</c:v>
                </c:pt>
                <c:pt idx="753">
                  <c:v>1.0227427138714986</c:v>
                </c:pt>
                <c:pt idx="754">
                  <c:v>0.97521591445848865</c:v>
                </c:pt>
                <c:pt idx="755">
                  <c:v>0.92971523248028554</c:v>
                </c:pt>
                <c:pt idx="756">
                  <c:v>0.8861635736842155</c:v>
                </c:pt>
                <c:pt idx="757">
                  <c:v>0.84448632766923426</c:v>
                </c:pt>
                <c:pt idx="758">
                  <c:v>0.80461130871011932</c:v>
                </c:pt>
                <c:pt idx="759">
                  <c:v>0.76646869703678078</c:v>
                </c:pt>
                <c:pt idx="760">
                  <c:v>0.72999098061479262</c:v>
                </c:pt>
                <c:pt idx="761">
                  <c:v>0.69511289747040117</c:v>
                </c:pt>
                <c:pt idx="762">
                  <c:v>0.66177137860040769</c:v>
                </c:pt>
                <c:pt idx="763">
                  <c:v>0.62990549150475095</c:v>
                </c:pt>
                <c:pt idx="764">
                  <c:v>0.59945638437686111</c:v>
                </c:pt>
                <c:pt idx="765">
                  <c:v>0.57036723098435693</c:v>
                </c:pt>
                <c:pt idx="766">
                  <c:v>0.54258317627015562</c:v>
                </c:pt>
                <c:pt idx="767">
                  <c:v>0.51605128270164902</c:v>
                </c:pt>
                <c:pt idx="768">
                  <c:v>0.4907204773932427</c:v>
                </c:pt>
                <c:pt idx="769">
                  <c:v>0.46654150002531708</c:v>
                </c:pt>
                <c:pt idx="770">
                  <c:v>0.44346685158046462</c:v>
                </c:pt>
                <c:pt idx="771">
                  <c:v>0.42145074391571447</c:v>
                </c:pt>
                <c:pt idx="772">
                  <c:v>0.40044905018747329</c:v>
                </c:pt>
                <c:pt idx="773">
                  <c:v>0.38041925614389877</c:v>
                </c:pt>
                <c:pt idx="774">
                  <c:v>0.36132041229752493</c:v>
                </c:pt>
                <c:pt idx="775">
                  <c:v>0.34311308698919829</c:v>
                </c:pt>
                <c:pt idx="776">
                  <c:v>0.32575932035257277</c:v>
                </c:pt>
                <c:pt idx="777">
                  <c:v>0.30922257918677987</c:v>
                </c:pt>
                <c:pt idx="778">
                  <c:v>0.29346771274329186</c:v>
                </c:pt>
                <c:pt idx="779">
                  <c:v>0.27846090943145307</c:v>
                </c:pt>
                <c:pt idx="780">
                  <c:v>0.26416965444569962</c:v>
                </c:pt>
                <c:pt idx="781">
                  <c:v>0.25056268831612627</c:v>
                </c:pt>
                <c:pt idx="782">
                  <c:v>0.23760996638269893</c:v>
                </c:pt>
                <c:pt idx="783">
                  <c:v>0.22528261919219664</c:v>
                </c:pt>
                <c:pt idx="784">
                  <c:v>0.21355291381575925</c:v>
                </c:pt>
                <c:pt idx="785">
                  <c:v>0.20239421608379715</c:v>
                </c:pt>
                <c:pt idx="786">
                  <c:v>0.19178095373397183</c:v>
                </c:pt>
                <c:pt idx="787">
                  <c:v>0.181688580466946</c:v>
                </c:pt>
                <c:pt idx="788">
                  <c:v>0.1720935409036658</c:v>
                </c:pt>
                <c:pt idx="789">
                  <c:v>0.1629732364370706</c:v>
                </c:pt>
                <c:pt idx="790">
                  <c:v>0.15430599197028727</c:v>
                </c:pt>
                <c:pt idx="791">
                  <c:v>0.14607102353260951</c:v>
                </c:pt>
                <c:pt idx="792">
                  <c:v>0.13824840676384778</c:v>
                </c:pt>
                <c:pt idx="793">
                  <c:v>0.13081904625697544</c:v>
                </c:pt>
                <c:pt idx="794">
                  <c:v>0.12376464574837973</c:v>
                </c:pt>
                <c:pt idx="795">
                  <c:v>0.11706767914447783</c:v>
                </c:pt>
                <c:pt idx="796">
                  <c:v>0.11071136237293128</c:v>
                </c:pt>
                <c:pt idx="797">
                  <c:v>0.10467962604622864</c:v>
                </c:pt>
                <c:pt idx="798">
                  <c:v>9.8957088924986392E-2</c:v>
                </c:pt>
                <c:pt idx="799">
                  <c:v>9.3529032167926573E-2</c:v>
                </c:pt>
                <c:pt idx="800">
                  <c:v>8.8381374355154224E-2</c:v>
                </c:pt>
                <c:pt idx="801">
                  <c:v>8.3500647271053371E-2</c:v>
                </c:pt>
                <c:pt idx="802">
                  <c:v>7.8873972432858125E-2</c:v>
                </c:pt>
                <c:pt idx="803">
                  <c:v>7.4489038350715242E-2</c:v>
                </c:pt>
                <c:pt idx="804">
                  <c:v>7.0334078504877259E-2</c:v>
                </c:pt>
                <c:pt idx="805">
                  <c:v>6.6397850025484845E-2</c:v>
                </c:pt>
                <c:pt idx="806">
                  <c:v>6.2669613060277865E-2</c:v>
                </c:pt>
                <c:pt idx="807">
                  <c:v>5.9139110815469097E-2</c:v>
                </c:pt>
                <c:pt idx="808">
                  <c:v>5.5796550254937724E-2</c:v>
                </c:pt>
                <c:pt idx="809">
                  <c:v>5.2632583442859746E-2</c:v>
                </c:pt>
                <c:pt idx="810">
                  <c:v>4.963828951486688E-2</c:v>
                </c:pt>
                <c:pt idx="811">
                  <c:v>4.6805157262826941E-2</c:v>
                </c:pt>
                <c:pt idx="812">
                  <c:v>4.4125068318368779E-2</c:v>
                </c:pt>
                <c:pt idx="813">
                  <c:v>4.1590280920316212E-2</c:v>
                </c:pt>
                <c:pt idx="814">
                  <c:v>3.9193414251263811E-2</c:v>
                </c:pt>
                <c:pt idx="815">
                  <c:v>3.6927433328614367E-2</c:v>
                </c:pt>
                <c:pt idx="816">
                  <c:v>3.4785634435497134E-2</c:v>
                </c:pt>
                <c:pt idx="817">
                  <c:v>3.2761631077106175E-2</c:v>
                </c:pt>
                <c:pt idx="818">
                  <c:v>3.0849340448133825E-2</c:v>
                </c:pt>
                <c:pt idx="819">
                  <c:v>2.9042970397120157E-2</c:v>
                </c:pt>
                <c:pt idx="820">
                  <c:v>2.7337006873701393E-2</c:v>
                </c:pt>
                <c:pt idx="821">
                  <c:v>2.5726201844913903E-2</c:v>
                </c:pt>
                <c:pt idx="822">
                  <c:v>2.420556166689454E-2</c:v>
                </c:pt>
                <c:pt idx="823">
                  <c:v>2.2770335898510321E-2</c:v>
                </c:pt>
                <c:pt idx="824">
                  <c:v>2.1416006543656683E-2</c:v>
                </c:pt>
                <c:pt idx="825">
                  <c:v>2.0138277709173601E-2</c:v>
                </c:pt>
                <c:pt idx="826">
                  <c:v>1.8933065665545597E-2</c:v>
                </c:pt>
                <c:pt idx="827">
                  <c:v>1.7796489297782672E-2</c:v>
                </c:pt>
                <c:pt idx="828">
                  <c:v>1.6724860934103383E-2</c:v>
                </c:pt>
                <c:pt idx="829">
                  <c:v>1.5714677540283242E-2</c:v>
                </c:pt>
                <c:pt idx="830">
                  <c:v>1.4762612267769426E-2</c:v>
                </c:pt>
                <c:pt idx="831">
                  <c:v>1.3865506343907253E-2</c:v>
                </c:pt>
                <c:pt idx="832">
                  <c:v>1.3020361292871629E-2</c:v>
                </c:pt>
                <c:pt idx="833">
                  <c:v>1.2224331476146998E-2</c:v>
                </c:pt>
                <c:pt idx="834">
                  <c:v>1.1474716941648616E-2</c:v>
                </c:pt>
                <c:pt idx="835">
                  <c:v>1.0768956570833831E-2</c:v>
                </c:pt>
                <c:pt idx="836">
                  <c:v>1.0104621513403231E-2</c:v>
                </c:pt>
                <c:pt idx="837">
                  <c:v>9.479408899446767E-3</c:v>
                </c:pt>
                <c:pt idx="838">
                  <c:v>8.8911358191434541E-3</c:v>
                </c:pt>
                <c:pt idx="839">
                  <c:v>8.3377335603762315E-3</c:v>
                </c:pt>
                <c:pt idx="840">
                  <c:v>7.817242094876416E-3</c:v>
                </c:pt>
                <c:pt idx="841">
                  <c:v>7.3278048037624536E-3</c:v>
                </c:pt>
                <c:pt idx="842">
                  <c:v>6.8676634335876393E-3</c:v>
                </c:pt>
                <c:pt idx="843">
                  <c:v>6.4351532742578186E-3</c:v>
                </c:pt>
                <c:pt idx="844">
                  <c:v>6.0286985504261021E-3</c:v>
                </c:pt>
                <c:pt idx="845">
                  <c:v>5.646808018213231E-3</c:v>
                </c:pt>
                <c:pt idx="846">
                  <c:v>5.2880707593416692E-3</c:v>
                </c:pt>
                <c:pt idx="847">
                  <c:v>4.9511521650088871E-3</c:v>
                </c:pt>
                <c:pt idx="848">
                  <c:v>4.6347901020574681E-3</c:v>
                </c:pt>
                <c:pt idx="849">
                  <c:v>4.3377912542298816E-3</c:v>
                </c:pt>
                <c:pt idx="850">
                  <c:v>4.0590276315220202E-3</c:v>
                </c:pt>
                <c:pt idx="851">
                  <c:v>3.7974332408714376E-3</c:v>
                </c:pt>
                <c:pt idx="852">
                  <c:v>3.5520009116350661E-3</c:v>
                </c:pt>
                <c:pt idx="853">
                  <c:v>3.3217792695252133E-3</c:v>
                </c:pt>
                <c:pt idx="854">
                  <c:v>3.1058698528828445E-3</c:v>
                </c:pt>
                <c:pt idx="855">
                  <c:v>2.9034243653732385E-3</c:v>
                </c:pt>
                <c:pt idx="856">
                  <c:v>2.7136420593904882E-3</c:v>
                </c:pt>
                <c:pt idx="857">
                  <c:v>2.5357672446545765E-3</c:v>
                </c:pt>
                <c:pt idx="858">
                  <c:v>2.3690869166775805E-3</c:v>
                </c:pt>
                <c:pt idx="859">
                  <c:v>2.2129284999637946E-3</c:v>
                </c:pt>
                <c:pt idx="860">
                  <c:v>2.0666577009921241E-3</c:v>
                </c:pt>
                <c:pt idx="861">
                  <c:v>1.9296764662087636E-3</c:v>
                </c:pt>
                <c:pt idx="862">
                  <c:v>1.8014210404323663E-3</c:v>
                </c:pt>
                <c:pt idx="863">
                  <c:v>1.6813601212443657E-3</c:v>
                </c:pt>
                <c:pt idx="864">
                  <c:v>1.5689931051027194E-3</c:v>
                </c:pt>
                <c:pt idx="865">
                  <c:v>1.4638484210782851E-3</c:v>
                </c:pt>
                <c:pt idx="866">
                  <c:v>1.365481948269793E-3</c:v>
                </c:pt>
                <c:pt idx="867">
                  <c:v>1.2734755131055687E-3</c:v>
                </c:pt>
                <c:pt idx="868">
                  <c:v>1.1874354628877459E-3</c:v>
                </c:pt>
                <c:pt idx="869">
                  <c:v>1.1069913120782527E-3</c:v>
                </c:pt>
                <c:pt idx="870">
                  <c:v>1.0317944579648021E-3</c:v>
                </c:pt>
                <c:pt idx="871">
                  <c:v>9.6151696247995602E-4</c:v>
                </c:pt>
                <c:pt idx="872">
                  <c:v>8.9585039707676265E-4</c:v>
                </c:pt>
                <c:pt idx="873">
                  <c:v>8.3450474769108962E-4</c:v>
                </c:pt>
                <c:pt idx="874">
                  <c:v>7.7720737694287028E-4</c:v>
                </c:pt>
                <c:pt idx="875">
                  <c:v>7.237020408469801E-4</c:v>
                </c:pt>
                <c:pt idx="876">
                  <c:v>6.7374795741869309E-4</c:v>
                </c:pt>
                <c:pt idx="877">
                  <c:v>6.2711892466921443E-4</c:v>
                </c:pt>
                <c:pt idx="878">
                  <c:v>5.8360248559353382E-4</c:v>
                </c:pt>
                <c:pt idx="879">
                  <c:v>5.4299913785575086E-4</c:v>
                </c:pt>
                <c:pt idx="880">
                  <c:v>5.0512158597642936E-4</c:v>
                </c:pt>
                <c:pt idx="881">
                  <c:v>4.6979403392235434E-4</c:v>
                </c:pt>
                <c:pt idx="882">
                  <c:v>4.3685151609140354E-4</c:v>
                </c:pt>
                <c:pt idx="883">
                  <c:v>4.061392647741448E-4</c:v>
                </c:pt>
                <c:pt idx="884">
                  <c:v>3.775121122595229E-4</c:v>
                </c:pt>
                <c:pt idx="885">
                  <c:v>3.5083392583436446E-4</c:v>
                </c:pt>
                <c:pt idx="886">
                  <c:v>3.259770740057511E-4</c:v>
                </c:pt>
                <c:pt idx="887">
                  <c:v>3.0282192235161804E-4</c:v>
                </c:pt>
                <c:pt idx="888">
                  <c:v>2.8125635747818786E-4</c:v>
                </c:pt>
                <c:pt idx="889">
                  <c:v>2.6117533763327891E-4</c:v>
                </c:pt>
                <c:pt idx="890">
                  <c:v>2.4248046859220307E-4</c:v>
                </c:pt>
                <c:pt idx="891">
                  <c:v>2.2507960349783823E-4</c:v>
                </c:pt>
                <c:pt idx="892">
                  <c:v>2.088864653987641E-4</c:v>
                </c:pt>
                <c:pt idx="893">
                  <c:v>1.938202912891261E-4</c:v>
                </c:pt>
                <c:pt idx="894">
                  <c:v>1.7980549651113305E-4</c:v>
                </c:pt>
                <c:pt idx="895">
                  <c:v>1.6677135843599664E-4</c:v>
                </c:pt>
                <c:pt idx="896">
                  <c:v>1.5465171839172692E-4</c:v>
                </c:pt>
                <c:pt idx="897">
                  <c:v>1.4338470085650346E-4</c:v>
                </c:pt>
                <c:pt idx="898">
                  <c:v>1.3291244898458197E-4</c:v>
                </c:pt>
                <c:pt idx="899">
                  <c:v>1.231808755777793E-4</c:v>
                </c:pt>
                <c:pt idx="900">
                  <c:v>1.1413942865967584E-4</c:v>
                </c:pt>
                <c:pt idx="901">
                  <c:v>1.0574087085186905E-4</c:v>
                </c:pt>
                <c:pt idx="902">
                  <c:v>9.794107179187029E-5</c:v>
                </c:pt>
                <c:pt idx="903">
                  <c:v>9.069881287074705E-5</c:v>
                </c:pt>
                <c:pt idx="904">
                  <c:v>8.39756036053737E-5</c:v>
                </c:pt>
                <c:pt idx="905">
                  <c:v>7.7735508995236828E-5</c:v>
                </c:pt>
                <c:pt idx="906">
                  <c:v>7.1944987247222098E-5</c:v>
                </c:pt>
                <c:pt idx="907">
                  <c:v>6.6572737283760857E-5</c:v>
                </c:pt>
                <c:pt idx="908">
                  <c:v>6.1589555480157649E-5</c:v>
                </c:pt>
                <c:pt idx="909">
                  <c:v>5.696820110595276E-5</c:v>
                </c:pt>
                <c:pt idx="910">
                  <c:v>5.2683269972839986E-5</c:v>
                </c:pt>
                <c:pt idx="911">
                  <c:v>4.8711075817997735E-5</c:v>
                </c:pt>
                <c:pt idx="912">
                  <c:v>4.5029538976779818E-5</c:v>
                </c:pt>
                <c:pt idx="913">
                  <c:v>4.1618081922593858E-5</c:v>
                </c:pt>
                <c:pt idx="914">
                  <c:v>3.8457531274508335E-5</c:v>
                </c:pt>
                <c:pt idx="915">
                  <c:v>3.5530025894739254E-5</c:v>
                </c:pt>
                <c:pt idx="916">
                  <c:v>3.2818930718717024E-5</c:v>
                </c:pt>
                <c:pt idx="917">
                  <c:v>3.0308755979960285E-5</c:v>
                </c:pt>
                <c:pt idx="918">
                  <c:v>2.798508151053727E-5</c:v>
                </c:pt>
                <c:pt idx="919">
                  <c:v>2.5834485815527012E-5</c:v>
                </c:pt>
                <c:pt idx="920">
                  <c:v>2.3844479636621094E-5</c:v>
                </c:pt>
                <c:pt idx="921">
                  <c:v>2.2003443735895832E-5</c:v>
                </c:pt>
                <c:pt idx="922">
                  <c:v>2.0300570645858002E-5</c:v>
                </c:pt>
                <c:pt idx="923">
                  <c:v>1.8725810146163247E-5</c:v>
                </c:pt>
                <c:pt idx="924">
                  <c:v>1.7269818240966909E-5</c:v>
                </c:pt>
                <c:pt idx="925">
                  <c:v>1.5923909423717132E-5</c:v>
                </c:pt>
                <c:pt idx="926">
                  <c:v>1.4680012028381107E-5</c:v>
                </c:pt>
                <c:pt idx="927">
                  <c:v>1.3530626477632065E-5</c:v>
                </c:pt>
                <c:pt idx="928">
                  <c:v>1.2468786249450922E-5</c:v>
                </c:pt>
                <c:pt idx="929">
                  <c:v>1.1488021393940512E-5</c:v>
                </c:pt>
                <c:pt idx="930">
                  <c:v>1.0582324441941206E-5</c:v>
                </c:pt>
                <c:pt idx="931">
                  <c:v>9.7461185562960445E-6</c:v>
                </c:pt>
                <c:pt idx="932">
                  <c:v>8.9742277853763552E-6</c:v>
                </c:pt>
                <c:pt idx="933">
                  <c:v>8.2618492867594249E-6</c:v>
                </c:pt>
                <c:pt idx="934">
                  <c:v>7.6045273967796401E-6</c:v>
                </c:pt>
                <c:pt idx="935">
                  <c:v>6.9981294290707763E-6</c:v>
                </c:pt>
                <c:pt idx="936">
                  <c:v>6.4388230922059294E-6</c:v>
                </c:pt>
                <c:pt idx="937">
                  <c:v>5.9230554231398001E-6</c:v>
                </c:pt>
                <c:pt idx="938">
                  <c:v>5.4475331393863952E-6</c:v>
                </c:pt>
                <c:pt idx="939">
                  <c:v>5.0092043187452704E-6</c:v>
                </c:pt>
                <c:pt idx="940">
                  <c:v>4.6052413209349274E-6</c:v>
                </c:pt>
                <c:pt idx="941">
                  <c:v>4.233024870722784E-6</c:v>
                </c:pt>
                <c:pt idx="942">
                  <c:v>3.8901292270738626E-6</c:v>
                </c:pt>
                <c:pt idx="943">
                  <c:v>3.5743083674890588E-6</c:v>
                </c:pt>
                <c:pt idx="944">
                  <c:v>3.283483121084071E-6</c:v>
                </c:pt>
                <c:pt idx="945">
                  <c:v>3.0157291880875936E-6</c:v>
                </c:pt>
                <c:pt idx="946">
                  <c:v>2.7692659873227884E-6</c:v>
                </c:pt>
                <c:pt idx="947">
                  <c:v>2.542446276895433E-6</c:v>
                </c:pt>
                <c:pt idx="948">
                  <c:v>2.3337464967550696E-6</c:v>
                </c:pt>
                <c:pt idx="949">
                  <c:v>2.1417577850355831E-6</c:v>
                </c:pt>
                <c:pt idx="950">
                  <c:v>1.9651776231293657E-6</c:v>
                </c:pt>
                <c:pt idx="951">
                  <c:v>1.80280206731465E-6</c:v>
                </c:pt>
                <c:pt idx="952">
                  <c:v>1.6535185274494928E-6</c:v>
                </c:pt>
                <c:pt idx="953">
                  <c:v>1.5162990557779742E-6</c:v>
                </c:pt>
                <c:pt idx="954">
                  <c:v>1.3901941112723484E-6</c:v>
                </c:pt>
                <c:pt idx="955">
                  <c:v>1.2743267671691898E-6</c:v>
                </c:pt>
                <c:pt idx="956">
                  <c:v>1.167887331455255E-6</c:v>
                </c:pt>
                <c:pt idx="957">
                  <c:v>1.0701283520279143E-6</c:v>
                </c:pt>
                <c:pt idx="958">
                  <c:v>9.8035998010276951E-7</c:v>
                </c:pt>
                <c:pt idx="959">
                  <c:v>8.9794566717491153E-7</c:v>
                </c:pt>
                <c:pt idx="960">
                  <c:v>8.2229817246604545E-7</c:v>
                </c:pt>
                <c:pt idx="961">
                  <c:v>7.5287585931417121E-7</c:v>
                </c:pt>
                <c:pt idx="962">
                  <c:v>6.8917926039179345E-7</c:v>
                </c:pt>
                <c:pt idx="963">
                  <c:v>6.3074789297747606E-7</c:v>
                </c:pt>
                <c:pt idx="964">
                  <c:v>5.7715730676020877E-7</c:v>
                </c:pt>
                <c:pt idx="965">
                  <c:v>5.280163478310475E-7</c:v>
                </c:pt>
                <c:pt idx="966">
                  <c:v>4.8296462361651438E-7</c:v>
                </c:pt>
                <c:pt idx="967">
                  <c:v>4.4167015453798947E-7</c:v>
                </c:pt>
                <c:pt idx="968">
                  <c:v>4.0382719914501192E-7</c:v>
                </c:pt>
                <c:pt idx="969">
                  <c:v>3.6915424037177591E-7</c:v>
                </c:pt>
                <c:pt idx="970">
                  <c:v>3.3739212140935884E-7</c:v>
                </c:pt>
                <c:pt idx="971">
                  <c:v>3.0830232047433408E-7</c:v>
                </c:pt>
                <c:pt idx="972">
                  <c:v>2.8166535449150674E-7</c:v>
                </c:pt>
                <c:pt idx="973">
                  <c:v>2.5727930239692339E-7</c:v>
                </c:pt>
                <c:pt idx="974">
                  <c:v>2.3495843941068835E-7</c:v>
                </c:pt>
                <c:pt idx="975">
                  <c:v>2.1453197422993976E-7</c:v>
                </c:pt>
                <c:pt idx="976">
                  <c:v>1.9584288165330437E-7</c:v>
                </c:pt>
                <c:pt idx="977">
                  <c:v>1.7874682367183472E-7</c:v>
                </c:pt>
                <c:pt idx="978">
                  <c:v>1.6311115255013692E-7</c:v>
                </c:pt>
                <c:pt idx="979">
                  <c:v>1.4881398987729954E-7</c:v>
                </c:pt>
                <c:pt idx="980">
                  <c:v>1.3574337599250435E-7</c:v>
                </c:pt>
                <c:pt idx="981">
                  <c:v>1.2379648458669532E-7</c:v>
                </c:pt>
                <c:pt idx="982">
                  <c:v>1.1287889765131733E-7</c:v>
                </c:pt>
                <c:pt idx="983">
                  <c:v>1.0290393628965971E-7</c:v>
                </c:pt>
                <c:pt idx="984">
                  <c:v>9.3792043227214015E-8</c:v>
                </c:pt>
                <c:pt idx="985">
                  <c:v>8.5470213156484985E-8</c:v>
                </c:pt>
                <c:pt idx="986">
                  <c:v>7.78714673300147E-8</c:v>
                </c:pt>
                <c:pt idx="987">
                  <c:v>7.0934369074585705E-8</c:v>
                </c:pt>
                <c:pt idx="988">
                  <c:v>6.4602577140730779E-8</c:v>
                </c:pt>
                <c:pt idx="989">
                  <c:v>5.8824434026147587E-8</c:v>
                </c:pt>
                <c:pt idx="990">
                  <c:v>5.3552586620347088E-8</c:v>
                </c:pt>
                <c:pt idx="991">
                  <c:v>4.8743636712028918E-8</c:v>
                </c:pt>
                <c:pt idx="992">
                  <c:v>4.4357819081171853E-8</c:v>
                </c:pt>
                <c:pt idx="993">
                  <c:v>4.0358705065604237E-8</c:v>
                </c:pt>
                <c:pt idx="994">
                  <c:v>3.6712929647706222E-8</c:v>
                </c:pt>
                <c:pt idx="995">
                  <c:v>3.3389940251741055E-8</c:v>
                </c:pt>
                <c:pt idx="996">
                  <c:v>3.0361765576803515E-8</c:v>
                </c:pt>
                <c:pt idx="997">
                  <c:v>2.7602802915279463E-8</c:v>
                </c:pt>
                <c:pt idx="998">
                  <c:v>2.5089622522631571E-8</c:v>
                </c:pt>
                <c:pt idx="999">
                  <c:v>2.2800787711923561E-8</c:v>
                </c:pt>
                <c:pt idx="1000">
                  <c:v>2.0716689446302606E-8</c:v>
                </c:pt>
                <c:pt idx="1001">
                  <c:v>1.8819394295254302E-8</c:v>
                </c:pt>
                <c:pt idx="1002">
                  <c:v>1.7092504706290125E-8</c:v>
                </c:pt>
                <c:pt idx="1003">
                  <c:v>1.5521030623322192E-8</c:v>
                </c:pt>
                <c:pt idx="1004">
                  <c:v>1.4091271556748326E-8</c:v>
                </c:pt>
                <c:pt idx="1005">
                  <c:v>1.2790708278617687E-8</c:v>
                </c:pt>
                <c:pt idx="1006">
                  <c:v>1.1607903379569194E-8</c:v>
                </c:pt>
                <c:pt idx="1007">
                  <c:v>1.0532409982868853E-8</c:v>
                </c:pt>
                <c:pt idx="1008">
                  <c:v>9.5546879651664119E-9</c:v>
                </c:pt>
                <c:pt idx="1009">
                  <c:v>8.6660270838440923E-9</c:v>
                </c:pt>
                <c:pt idx="1010">
                  <c:v>7.8584764573360916E-9</c:v>
                </c:pt>
                <c:pt idx="1011">
                  <c:v>7.1247798878214697E-9</c:v>
                </c:pt>
                <c:pt idx="1012">
                  <c:v>6.4583165554891224E-9</c:v>
                </c:pt>
                <c:pt idx="1013">
                  <c:v>5.8530466503699354E-9</c:v>
                </c:pt>
                <c:pt idx="1014">
                  <c:v>5.3034615417497786E-9</c:v>
                </c:pt>
                <c:pt idx="1015">
                  <c:v>4.8045381166182792E-9</c:v>
                </c:pt>
                <c:pt idx="1016">
                  <c:v>4.3516969476582517E-9</c:v>
                </c:pt>
                <c:pt idx="1017">
                  <c:v>3.9407639781159199E-9</c:v>
                </c:pt>
                <c:pt idx="1018">
                  <c:v>3.5679354356775184E-9</c:v>
                </c:pt>
                <c:pt idx="1019">
                  <c:v>3.2297457103584096E-9</c:v>
                </c:pt>
                <c:pt idx="1020">
                  <c:v>2.923037952534146E-9</c:v>
                </c:pt>
                <c:pt idx="1021">
                  <c:v>2.6449371667344499E-9</c:v>
                </c:pt>
                <c:pt idx="1022">
                  <c:v>2.3928255948048187E-9</c:v>
                </c:pt>
                <c:pt idx="1023">
                  <c:v>2.1643201986270827E-9</c:v>
                </c:pt>
              </c:numCache>
            </c:numRef>
          </c:yVal>
          <c:smooth val="0"/>
          <c:extLst>
            <c:ext xmlns:c16="http://schemas.microsoft.com/office/drawing/2014/chart" uri="{C3380CC4-5D6E-409C-BE32-E72D297353CC}">
              <c16:uniqueId val="{00000001-38D8-42FA-8BA3-385901EE79ED}"/>
            </c:ext>
          </c:extLst>
        </c:ser>
        <c:dLbls>
          <c:showLegendKey val="0"/>
          <c:showVal val="0"/>
          <c:showCatName val="0"/>
          <c:showSerName val="0"/>
          <c:showPercent val="0"/>
          <c:showBubbleSize val="0"/>
        </c:dLbls>
        <c:axId val="448590272"/>
        <c:axId val="448594192"/>
        <c:extLst>
          <c:ext xmlns:c15="http://schemas.microsoft.com/office/drawing/2012/chart" uri="{02D57815-91ED-43cb-92C2-25804820EDAC}">
            <c15:filteredScatterSeries>
              <c15:ser>
                <c:idx val="0"/>
                <c:order val="0"/>
                <c:spPr>
                  <a:ln w="19050" cap="rnd">
                    <a:noFill/>
                    <a:round/>
                  </a:ln>
                  <a:effectLst/>
                </c:spPr>
                <c:marker>
                  <c:symbol val="circle"/>
                  <c:size val="5"/>
                  <c:spPr>
                    <a:solidFill>
                      <a:schemeClr val="accent1"/>
                    </a:solidFill>
                    <a:ln w="9525">
                      <a:solidFill>
                        <a:schemeClr val="accent1"/>
                      </a:solidFill>
                    </a:ln>
                    <a:effectLst/>
                  </c:spPr>
                </c:marker>
                <c:xVal>
                  <c:numRef>
                    <c:extLst>
                      <c:ext uri="{02D57815-91ED-43cb-92C2-25804820EDAC}">
                        <c15:formulaRef>
                          <c15:sqref>'20170208-03_Y400-700_1'!$B$1:$B$1024</c15:sqref>
                        </c15:formulaRef>
                      </c:ext>
                    </c:extLst>
                    <c:numCache>
                      <c:formatCode>General</c:formatCode>
                      <c:ptCount val="1024"/>
                      <c:pt idx="0">
                        <c:v>8.947610000000001</c:v>
                      </c:pt>
                      <c:pt idx="1">
                        <c:v>8.9301000000000013</c:v>
                      </c:pt>
                      <c:pt idx="2">
                        <c:v>8.9125899999999998</c:v>
                      </c:pt>
                      <c:pt idx="3">
                        <c:v>8.8950800000000001</c:v>
                      </c:pt>
                      <c:pt idx="4">
                        <c:v>8.8775700000000004</c:v>
                      </c:pt>
                      <c:pt idx="5">
                        <c:v>8.8600600000000007</c:v>
                      </c:pt>
                      <c:pt idx="6">
                        <c:v>8.842550000000001</c:v>
                      </c:pt>
                      <c:pt idx="7">
                        <c:v>8.8250400000000013</c:v>
                      </c:pt>
                      <c:pt idx="8">
                        <c:v>8.8075299999999999</c:v>
                      </c:pt>
                      <c:pt idx="9">
                        <c:v>8.7900200000000002</c:v>
                      </c:pt>
                      <c:pt idx="10">
                        <c:v>8.7725100000000005</c:v>
                      </c:pt>
                      <c:pt idx="11">
                        <c:v>8.7550000000000008</c:v>
                      </c:pt>
                      <c:pt idx="12">
                        <c:v>8.7374900000000011</c:v>
                      </c:pt>
                      <c:pt idx="13">
                        <c:v>8.7199800000000014</c:v>
                      </c:pt>
                      <c:pt idx="14">
                        <c:v>8.7024699999999999</c:v>
                      </c:pt>
                      <c:pt idx="15">
                        <c:v>8.6849600000000002</c:v>
                      </c:pt>
                      <c:pt idx="16">
                        <c:v>8.6674500000000005</c:v>
                      </c:pt>
                      <c:pt idx="17">
                        <c:v>8.6499400000000009</c:v>
                      </c:pt>
                      <c:pt idx="18">
                        <c:v>8.6324300000000012</c:v>
                      </c:pt>
                      <c:pt idx="19">
                        <c:v>8.6149200000000015</c:v>
                      </c:pt>
                      <c:pt idx="20">
                        <c:v>8.59741</c:v>
                      </c:pt>
                      <c:pt idx="21">
                        <c:v>8.5799000000000003</c:v>
                      </c:pt>
                      <c:pt idx="22">
                        <c:v>8.5623900000000006</c:v>
                      </c:pt>
                      <c:pt idx="23">
                        <c:v>8.5448800000000009</c:v>
                      </c:pt>
                      <c:pt idx="24">
                        <c:v>8.5273700000000012</c:v>
                      </c:pt>
                      <c:pt idx="25">
                        <c:v>8.5098599999999998</c:v>
                      </c:pt>
                      <c:pt idx="26">
                        <c:v>8.4923500000000001</c:v>
                      </c:pt>
                      <c:pt idx="27">
                        <c:v>8.4748400000000004</c:v>
                      </c:pt>
                      <c:pt idx="28">
                        <c:v>8.4573300000000007</c:v>
                      </c:pt>
                      <c:pt idx="29">
                        <c:v>8.439820000000001</c:v>
                      </c:pt>
                      <c:pt idx="30">
                        <c:v>8.4223100000000013</c:v>
                      </c:pt>
                      <c:pt idx="31">
                        <c:v>8.4047999999999998</c:v>
                      </c:pt>
                      <c:pt idx="32">
                        <c:v>8.3872900000000001</c:v>
                      </c:pt>
                      <c:pt idx="33">
                        <c:v>8.3697800000000004</c:v>
                      </c:pt>
                      <c:pt idx="34">
                        <c:v>8.3522700000000007</c:v>
                      </c:pt>
                      <c:pt idx="35">
                        <c:v>8.3347600000000011</c:v>
                      </c:pt>
                      <c:pt idx="36">
                        <c:v>8.3172500000000014</c:v>
                      </c:pt>
                      <c:pt idx="37">
                        <c:v>8.2997399999999999</c:v>
                      </c:pt>
                      <c:pt idx="38">
                        <c:v>8.2822300000000002</c:v>
                      </c:pt>
                      <c:pt idx="39">
                        <c:v>8.2647200000000005</c:v>
                      </c:pt>
                      <c:pt idx="40">
                        <c:v>8.2472100000000008</c:v>
                      </c:pt>
                      <c:pt idx="41">
                        <c:v>8.2297000000000011</c:v>
                      </c:pt>
                      <c:pt idx="42">
                        <c:v>8.2121900000000014</c:v>
                      </c:pt>
                      <c:pt idx="43">
                        <c:v>8.19468</c:v>
                      </c:pt>
                      <c:pt idx="44">
                        <c:v>8.1771700000000003</c:v>
                      </c:pt>
                      <c:pt idx="45">
                        <c:v>8.1596600000000006</c:v>
                      </c:pt>
                      <c:pt idx="46">
                        <c:v>8.1421500000000009</c:v>
                      </c:pt>
                      <c:pt idx="47">
                        <c:v>8.1246400000000012</c:v>
                      </c:pt>
                      <c:pt idx="48">
                        <c:v>8.1071299999999997</c:v>
                      </c:pt>
                      <c:pt idx="49">
                        <c:v>8.08962</c:v>
                      </c:pt>
                      <c:pt idx="50">
                        <c:v>8.0721100000000003</c:v>
                      </c:pt>
                      <c:pt idx="51">
                        <c:v>8.0546000000000006</c:v>
                      </c:pt>
                      <c:pt idx="52">
                        <c:v>8.037090000000001</c:v>
                      </c:pt>
                      <c:pt idx="53">
                        <c:v>8.0195800000000013</c:v>
                      </c:pt>
                      <c:pt idx="54">
                        <c:v>8.0020699999999998</c:v>
                      </c:pt>
                      <c:pt idx="55">
                        <c:v>7.984560000000001</c:v>
                      </c:pt>
                      <c:pt idx="56">
                        <c:v>7.9670500000000004</c:v>
                      </c:pt>
                      <c:pt idx="57">
                        <c:v>7.9495400000000007</c:v>
                      </c:pt>
                      <c:pt idx="58">
                        <c:v>7.9320300000000001</c:v>
                      </c:pt>
                      <c:pt idx="59">
                        <c:v>7.9145200000000004</c:v>
                      </c:pt>
                      <c:pt idx="60">
                        <c:v>7.8970100000000008</c:v>
                      </c:pt>
                      <c:pt idx="61">
                        <c:v>7.8795000000000002</c:v>
                      </c:pt>
                      <c:pt idx="62">
                        <c:v>7.8619900000000005</c:v>
                      </c:pt>
                      <c:pt idx="63">
                        <c:v>7.8444800000000008</c:v>
                      </c:pt>
                      <c:pt idx="64">
                        <c:v>7.8269700000000002</c:v>
                      </c:pt>
                      <c:pt idx="65">
                        <c:v>7.8094600000000005</c:v>
                      </c:pt>
                      <c:pt idx="66">
                        <c:v>7.7919500000000008</c:v>
                      </c:pt>
                      <c:pt idx="67">
                        <c:v>7.7744400000000002</c:v>
                      </c:pt>
                      <c:pt idx="68">
                        <c:v>7.7569300000000005</c:v>
                      </c:pt>
                      <c:pt idx="69">
                        <c:v>7.7394200000000009</c:v>
                      </c:pt>
                      <c:pt idx="70">
                        <c:v>7.7219100000000003</c:v>
                      </c:pt>
                      <c:pt idx="71">
                        <c:v>7.7044000000000006</c:v>
                      </c:pt>
                      <c:pt idx="72">
                        <c:v>7.6868900000000009</c:v>
                      </c:pt>
                      <c:pt idx="73">
                        <c:v>7.6693800000000003</c:v>
                      </c:pt>
                      <c:pt idx="74">
                        <c:v>7.6518700000000006</c:v>
                      </c:pt>
                      <c:pt idx="75">
                        <c:v>7.6343600000000009</c:v>
                      </c:pt>
                      <c:pt idx="76">
                        <c:v>7.6168500000000003</c:v>
                      </c:pt>
                      <c:pt idx="77">
                        <c:v>7.5993400000000007</c:v>
                      </c:pt>
                      <c:pt idx="78">
                        <c:v>7.581830000000001</c:v>
                      </c:pt>
                      <c:pt idx="79">
                        <c:v>7.5643200000000004</c:v>
                      </c:pt>
                      <c:pt idx="80">
                        <c:v>7.5468100000000007</c:v>
                      </c:pt>
                      <c:pt idx="81">
                        <c:v>7.5293000000000001</c:v>
                      </c:pt>
                      <c:pt idx="82">
                        <c:v>7.5117900000000004</c:v>
                      </c:pt>
                      <c:pt idx="83">
                        <c:v>7.4942800000000007</c:v>
                      </c:pt>
                      <c:pt idx="84">
                        <c:v>7.4767700000000001</c:v>
                      </c:pt>
                      <c:pt idx="85">
                        <c:v>7.4592600000000004</c:v>
                      </c:pt>
                      <c:pt idx="86">
                        <c:v>7.4417500000000008</c:v>
                      </c:pt>
                      <c:pt idx="87">
                        <c:v>7.4242400000000002</c:v>
                      </c:pt>
                      <c:pt idx="88">
                        <c:v>7.4067300000000005</c:v>
                      </c:pt>
                      <c:pt idx="89">
                        <c:v>7.3892200000000008</c:v>
                      </c:pt>
                      <c:pt idx="90">
                        <c:v>7.3717100000000002</c:v>
                      </c:pt>
                      <c:pt idx="91">
                        <c:v>7.3542000000000005</c:v>
                      </c:pt>
                      <c:pt idx="92">
                        <c:v>7.3366900000000008</c:v>
                      </c:pt>
                      <c:pt idx="93">
                        <c:v>7.3191800000000002</c:v>
                      </c:pt>
                      <c:pt idx="94">
                        <c:v>7.3016700000000005</c:v>
                      </c:pt>
                      <c:pt idx="95">
                        <c:v>7.2841600000000009</c:v>
                      </c:pt>
                      <c:pt idx="96">
                        <c:v>7.2666500000000003</c:v>
                      </c:pt>
                      <c:pt idx="97">
                        <c:v>7.2491400000000006</c:v>
                      </c:pt>
                      <c:pt idx="98">
                        <c:v>7.2316300000000009</c:v>
                      </c:pt>
                      <c:pt idx="99">
                        <c:v>7.2141200000000003</c:v>
                      </c:pt>
                      <c:pt idx="100">
                        <c:v>7.1966100000000006</c:v>
                      </c:pt>
                      <c:pt idx="101">
                        <c:v>7.1791000000000009</c:v>
                      </c:pt>
                      <c:pt idx="102">
                        <c:v>7.1615900000000003</c:v>
                      </c:pt>
                      <c:pt idx="103">
                        <c:v>7.1440800000000007</c:v>
                      </c:pt>
                      <c:pt idx="104">
                        <c:v>7.1265700000000001</c:v>
                      </c:pt>
                      <c:pt idx="105">
                        <c:v>7.1090600000000004</c:v>
                      </c:pt>
                      <c:pt idx="106">
                        <c:v>7.0915500000000007</c:v>
                      </c:pt>
                      <c:pt idx="107">
                        <c:v>7.0740400000000001</c:v>
                      </c:pt>
                      <c:pt idx="108">
                        <c:v>7.0565300000000004</c:v>
                      </c:pt>
                      <c:pt idx="109">
                        <c:v>7.0390200000000007</c:v>
                      </c:pt>
                      <c:pt idx="110">
                        <c:v>7.0215100000000001</c:v>
                      </c:pt>
                      <c:pt idx="111">
                        <c:v>7.0040000000000004</c:v>
                      </c:pt>
                      <c:pt idx="112">
                        <c:v>6.9864900000000008</c:v>
                      </c:pt>
                      <c:pt idx="113">
                        <c:v>6.9689800000000002</c:v>
                      </c:pt>
                      <c:pt idx="114">
                        <c:v>6.9514700000000005</c:v>
                      </c:pt>
                      <c:pt idx="115">
                        <c:v>6.9339600000000008</c:v>
                      </c:pt>
                      <c:pt idx="116">
                        <c:v>6.9164500000000002</c:v>
                      </c:pt>
                      <c:pt idx="117">
                        <c:v>6.8989400000000005</c:v>
                      </c:pt>
                      <c:pt idx="118">
                        <c:v>6.8814300000000008</c:v>
                      </c:pt>
                      <c:pt idx="119">
                        <c:v>6.8639200000000002</c:v>
                      </c:pt>
                      <c:pt idx="120">
                        <c:v>6.8464100000000006</c:v>
                      </c:pt>
                      <c:pt idx="121">
                        <c:v>6.8289000000000009</c:v>
                      </c:pt>
                      <c:pt idx="122">
                        <c:v>6.8113900000000003</c:v>
                      </c:pt>
                      <c:pt idx="123">
                        <c:v>6.7938800000000006</c:v>
                      </c:pt>
                      <c:pt idx="124">
                        <c:v>6.7763700000000009</c:v>
                      </c:pt>
                      <c:pt idx="125">
                        <c:v>6.7588600000000003</c:v>
                      </c:pt>
                      <c:pt idx="126">
                        <c:v>6.7413500000000006</c:v>
                      </c:pt>
                      <c:pt idx="127">
                        <c:v>6.7238400000000009</c:v>
                      </c:pt>
                      <c:pt idx="128">
                        <c:v>6.7063300000000003</c:v>
                      </c:pt>
                      <c:pt idx="129">
                        <c:v>6.6888200000000007</c:v>
                      </c:pt>
                      <c:pt idx="130">
                        <c:v>6.6713100000000001</c:v>
                      </c:pt>
                      <c:pt idx="131">
                        <c:v>6.6538000000000004</c:v>
                      </c:pt>
                      <c:pt idx="132">
                        <c:v>6.6362900000000007</c:v>
                      </c:pt>
                      <c:pt idx="133">
                        <c:v>6.6187800000000001</c:v>
                      </c:pt>
                      <c:pt idx="134">
                        <c:v>6.6012700000000004</c:v>
                      </c:pt>
                      <c:pt idx="135">
                        <c:v>6.5837600000000007</c:v>
                      </c:pt>
                      <c:pt idx="136">
                        <c:v>6.5662500000000001</c:v>
                      </c:pt>
                      <c:pt idx="137">
                        <c:v>6.5487400000000004</c:v>
                      </c:pt>
                      <c:pt idx="138">
                        <c:v>6.5312300000000008</c:v>
                      </c:pt>
                      <c:pt idx="139">
                        <c:v>6.5137200000000002</c:v>
                      </c:pt>
                      <c:pt idx="140">
                        <c:v>6.4962100000000005</c:v>
                      </c:pt>
                      <c:pt idx="141">
                        <c:v>6.4787000000000008</c:v>
                      </c:pt>
                      <c:pt idx="142">
                        <c:v>6.4611900000000002</c:v>
                      </c:pt>
                      <c:pt idx="143">
                        <c:v>6.4436800000000005</c:v>
                      </c:pt>
                      <c:pt idx="144">
                        <c:v>6.4261700000000008</c:v>
                      </c:pt>
                      <c:pt idx="145">
                        <c:v>6.4086600000000002</c:v>
                      </c:pt>
                      <c:pt idx="146">
                        <c:v>6.3911500000000006</c:v>
                      </c:pt>
                      <c:pt idx="147">
                        <c:v>6.3736400000000009</c:v>
                      </c:pt>
                      <c:pt idx="148">
                        <c:v>6.3561300000000003</c:v>
                      </c:pt>
                      <c:pt idx="149">
                        <c:v>6.3386200000000006</c:v>
                      </c:pt>
                      <c:pt idx="150">
                        <c:v>6.3211100000000009</c:v>
                      </c:pt>
                      <c:pt idx="151">
                        <c:v>6.3036000000000003</c:v>
                      </c:pt>
                      <c:pt idx="152">
                        <c:v>6.2860900000000006</c:v>
                      </c:pt>
                      <c:pt idx="153">
                        <c:v>6.26858</c:v>
                      </c:pt>
                      <c:pt idx="154">
                        <c:v>6.2510700000000003</c:v>
                      </c:pt>
                      <c:pt idx="155">
                        <c:v>6.2335600000000007</c:v>
                      </c:pt>
                      <c:pt idx="156">
                        <c:v>6.2160500000000001</c:v>
                      </c:pt>
                      <c:pt idx="157">
                        <c:v>6.1985400000000004</c:v>
                      </c:pt>
                      <c:pt idx="158">
                        <c:v>6.1810300000000007</c:v>
                      </c:pt>
                      <c:pt idx="159">
                        <c:v>6.1635200000000001</c:v>
                      </c:pt>
                      <c:pt idx="160">
                        <c:v>6.1460100000000004</c:v>
                      </c:pt>
                      <c:pt idx="161">
                        <c:v>6.1285000000000007</c:v>
                      </c:pt>
                      <c:pt idx="162">
                        <c:v>6.1109900000000001</c:v>
                      </c:pt>
                      <c:pt idx="163">
                        <c:v>6.0934800000000005</c:v>
                      </c:pt>
                      <c:pt idx="164">
                        <c:v>6.0759700000000008</c:v>
                      </c:pt>
                      <c:pt idx="165">
                        <c:v>6.0584600000000002</c:v>
                      </c:pt>
                      <c:pt idx="166">
                        <c:v>6.0409500000000005</c:v>
                      </c:pt>
                      <c:pt idx="167">
                        <c:v>6.0234400000000008</c:v>
                      </c:pt>
                      <c:pt idx="168">
                        <c:v>6.0059300000000002</c:v>
                      </c:pt>
                      <c:pt idx="169">
                        <c:v>5.9884200000000005</c:v>
                      </c:pt>
                      <c:pt idx="170">
                        <c:v>5.9709100000000008</c:v>
                      </c:pt>
                      <c:pt idx="171">
                        <c:v>5.9534000000000002</c:v>
                      </c:pt>
                      <c:pt idx="172">
                        <c:v>5.9358900000000006</c:v>
                      </c:pt>
                      <c:pt idx="173">
                        <c:v>5.9183800000000009</c:v>
                      </c:pt>
                      <c:pt idx="174">
                        <c:v>5.9008700000000003</c:v>
                      </c:pt>
                      <c:pt idx="175">
                        <c:v>5.8833600000000006</c:v>
                      </c:pt>
                      <c:pt idx="176">
                        <c:v>5.86585</c:v>
                      </c:pt>
                      <c:pt idx="177">
                        <c:v>5.8483400000000003</c:v>
                      </c:pt>
                      <c:pt idx="178">
                        <c:v>5.8308300000000006</c:v>
                      </c:pt>
                      <c:pt idx="179">
                        <c:v>5.81332</c:v>
                      </c:pt>
                      <c:pt idx="180">
                        <c:v>5.7958100000000004</c:v>
                      </c:pt>
                      <c:pt idx="181">
                        <c:v>5.7783000000000007</c:v>
                      </c:pt>
                      <c:pt idx="182">
                        <c:v>5.7607900000000001</c:v>
                      </c:pt>
                      <c:pt idx="183">
                        <c:v>5.7432800000000004</c:v>
                      </c:pt>
                      <c:pt idx="184">
                        <c:v>5.7257700000000007</c:v>
                      </c:pt>
                      <c:pt idx="185">
                        <c:v>5.7082600000000001</c:v>
                      </c:pt>
                      <c:pt idx="186">
                        <c:v>5.6907500000000004</c:v>
                      </c:pt>
                      <c:pt idx="187">
                        <c:v>5.6732400000000007</c:v>
                      </c:pt>
                      <c:pt idx="188">
                        <c:v>5.6557300000000001</c:v>
                      </c:pt>
                      <c:pt idx="189">
                        <c:v>5.6382200000000005</c:v>
                      </c:pt>
                      <c:pt idx="190">
                        <c:v>5.6207100000000008</c:v>
                      </c:pt>
                      <c:pt idx="191">
                        <c:v>5.6032000000000002</c:v>
                      </c:pt>
                      <c:pt idx="192">
                        <c:v>5.5856900000000005</c:v>
                      </c:pt>
                      <c:pt idx="193">
                        <c:v>5.5681800000000008</c:v>
                      </c:pt>
                      <c:pt idx="194">
                        <c:v>5.5506700000000002</c:v>
                      </c:pt>
                      <c:pt idx="195">
                        <c:v>5.5331600000000005</c:v>
                      </c:pt>
                      <c:pt idx="196">
                        <c:v>5.5156500000000008</c:v>
                      </c:pt>
                      <c:pt idx="197">
                        <c:v>5.4981400000000002</c:v>
                      </c:pt>
                      <c:pt idx="198">
                        <c:v>5.4806300000000006</c:v>
                      </c:pt>
                      <c:pt idx="199">
                        <c:v>5.46312</c:v>
                      </c:pt>
                      <c:pt idx="200">
                        <c:v>5.4456100000000003</c:v>
                      </c:pt>
                      <c:pt idx="201">
                        <c:v>5.4281000000000006</c:v>
                      </c:pt>
                      <c:pt idx="202">
                        <c:v>5.41059</c:v>
                      </c:pt>
                      <c:pt idx="203">
                        <c:v>5.3930800000000003</c:v>
                      </c:pt>
                      <c:pt idx="204">
                        <c:v>5.3755700000000006</c:v>
                      </c:pt>
                      <c:pt idx="205">
                        <c:v>5.35806</c:v>
                      </c:pt>
                      <c:pt idx="206">
                        <c:v>5.3405500000000004</c:v>
                      </c:pt>
                      <c:pt idx="207">
                        <c:v>5.3230400000000007</c:v>
                      </c:pt>
                      <c:pt idx="208">
                        <c:v>5.3055300000000001</c:v>
                      </c:pt>
                      <c:pt idx="209">
                        <c:v>5.2880200000000004</c:v>
                      </c:pt>
                      <c:pt idx="210">
                        <c:v>5.2705100000000007</c:v>
                      </c:pt>
                      <c:pt idx="211">
                        <c:v>5.2530000000000001</c:v>
                      </c:pt>
                      <c:pt idx="212">
                        <c:v>5.2354900000000004</c:v>
                      </c:pt>
                      <c:pt idx="213">
                        <c:v>5.2179800000000007</c:v>
                      </c:pt>
                      <c:pt idx="214">
                        <c:v>5.2004700000000001</c:v>
                      </c:pt>
                      <c:pt idx="215">
                        <c:v>5.1829600000000005</c:v>
                      </c:pt>
                      <c:pt idx="216">
                        <c:v>5.1654500000000008</c:v>
                      </c:pt>
                      <c:pt idx="217">
                        <c:v>5.1479400000000002</c:v>
                      </c:pt>
                      <c:pt idx="218">
                        <c:v>5.1304300000000005</c:v>
                      </c:pt>
                      <c:pt idx="219">
                        <c:v>5.1129200000000008</c:v>
                      </c:pt>
                      <c:pt idx="220">
                        <c:v>5.0954100000000002</c:v>
                      </c:pt>
                      <c:pt idx="221">
                        <c:v>5.0779000000000005</c:v>
                      </c:pt>
                      <c:pt idx="222">
                        <c:v>5.0603899999999999</c:v>
                      </c:pt>
                      <c:pt idx="223">
                        <c:v>5.0428800000000003</c:v>
                      </c:pt>
                      <c:pt idx="224">
                        <c:v>5.0253700000000006</c:v>
                      </c:pt>
                      <c:pt idx="225">
                        <c:v>5.00786</c:v>
                      </c:pt>
                      <c:pt idx="226">
                        <c:v>4.9903500000000003</c:v>
                      </c:pt>
                      <c:pt idx="227">
                        <c:v>4.9728400000000006</c:v>
                      </c:pt>
                      <c:pt idx="228">
                        <c:v>4.95533</c:v>
                      </c:pt>
                      <c:pt idx="229">
                        <c:v>4.9378200000000003</c:v>
                      </c:pt>
                      <c:pt idx="230">
                        <c:v>4.9203100000000006</c:v>
                      </c:pt>
                      <c:pt idx="231">
                        <c:v>4.9028</c:v>
                      </c:pt>
                      <c:pt idx="232">
                        <c:v>4.8852900000000004</c:v>
                      </c:pt>
                      <c:pt idx="233">
                        <c:v>4.8677800000000007</c:v>
                      </c:pt>
                      <c:pt idx="234">
                        <c:v>4.8502700000000001</c:v>
                      </c:pt>
                      <c:pt idx="235">
                        <c:v>4.8327600000000004</c:v>
                      </c:pt>
                      <c:pt idx="236">
                        <c:v>4.8152500000000007</c:v>
                      </c:pt>
                      <c:pt idx="237">
                        <c:v>4.7977400000000001</c:v>
                      </c:pt>
                      <c:pt idx="238">
                        <c:v>4.7802300000000004</c:v>
                      </c:pt>
                      <c:pt idx="239">
                        <c:v>4.7627200000000007</c:v>
                      </c:pt>
                      <c:pt idx="240">
                        <c:v>4.7452100000000002</c:v>
                      </c:pt>
                      <c:pt idx="241">
                        <c:v>4.7277000000000005</c:v>
                      </c:pt>
                      <c:pt idx="242">
                        <c:v>4.7101900000000008</c:v>
                      </c:pt>
                      <c:pt idx="243">
                        <c:v>4.6926800000000002</c:v>
                      </c:pt>
                      <c:pt idx="244">
                        <c:v>4.6751700000000005</c:v>
                      </c:pt>
                      <c:pt idx="245">
                        <c:v>4.6576599999999999</c:v>
                      </c:pt>
                      <c:pt idx="246">
                        <c:v>4.6401500000000002</c:v>
                      </c:pt>
                      <c:pt idx="247">
                        <c:v>4.6226400000000005</c:v>
                      </c:pt>
                      <c:pt idx="248">
                        <c:v>4.6051299999999999</c:v>
                      </c:pt>
                      <c:pt idx="249">
                        <c:v>4.5876200000000003</c:v>
                      </c:pt>
                      <c:pt idx="250">
                        <c:v>4.5701100000000006</c:v>
                      </c:pt>
                      <c:pt idx="251">
                        <c:v>4.5526</c:v>
                      </c:pt>
                      <c:pt idx="252">
                        <c:v>4.5350900000000003</c:v>
                      </c:pt>
                      <c:pt idx="253">
                        <c:v>4.5175800000000006</c:v>
                      </c:pt>
                      <c:pt idx="254">
                        <c:v>4.50007</c:v>
                      </c:pt>
                      <c:pt idx="255">
                        <c:v>4.4825600000000003</c:v>
                      </c:pt>
                      <c:pt idx="256">
                        <c:v>4.4650500000000006</c:v>
                      </c:pt>
                      <c:pt idx="257">
                        <c:v>4.44754</c:v>
                      </c:pt>
                      <c:pt idx="258">
                        <c:v>4.4300300000000004</c:v>
                      </c:pt>
                      <c:pt idx="259">
                        <c:v>4.4125200000000007</c:v>
                      </c:pt>
                      <c:pt idx="260">
                        <c:v>4.3950100000000001</c:v>
                      </c:pt>
                      <c:pt idx="261">
                        <c:v>4.3775000000000004</c:v>
                      </c:pt>
                      <c:pt idx="262">
                        <c:v>4.3599900000000007</c:v>
                      </c:pt>
                      <c:pt idx="263">
                        <c:v>4.3424800000000001</c:v>
                      </c:pt>
                      <c:pt idx="264">
                        <c:v>4.3249700000000004</c:v>
                      </c:pt>
                      <c:pt idx="265">
                        <c:v>4.3074600000000007</c:v>
                      </c:pt>
                      <c:pt idx="266">
                        <c:v>4.2899500000000002</c:v>
                      </c:pt>
                      <c:pt idx="267">
                        <c:v>4.2724400000000005</c:v>
                      </c:pt>
                      <c:pt idx="268">
                        <c:v>4.2549299999999999</c:v>
                      </c:pt>
                      <c:pt idx="269">
                        <c:v>4.2374200000000002</c:v>
                      </c:pt>
                      <c:pt idx="270">
                        <c:v>4.2199100000000005</c:v>
                      </c:pt>
                      <c:pt idx="271">
                        <c:v>4.2023999999999999</c:v>
                      </c:pt>
                      <c:pt idx="272">
                        <c:v>4.1848900000000002</c:v>
                      </c:pt>
                      <c:pt idx="273">
                        <c:v>4.1673800000000005</c:v>
                      </c:pt>
                      <c:pt idx="274">
                        <c:v>4.1498699999999999</c:v>
                      </c:pt>
                      <c:pt idx="275">
                        <c:v>4.1323600000000003</c:v>
                      </c:pt>
                      <c:pt idx="276">
                        <c:v>4.1148500000000006</c:v>
                      </c:pt>
                      <c:pt idx="277">
                        <c:v>4.09734</c:v>
                      </c:pt>
                      <c:pt idx="278">
                        <c:v>4.0798300000000003</c:v>
                      </c:pt>
                      <c:pt idx="279">
                        <c:v>4.0623200000000006</c:v>
                      </c:pt>
                      <c:pt idx="280">
                        <c:v>4.04481</c:v>
                      </c:pt>
                      <c:pt idx="281">
                        <c:v>4.0273000000000003</c:v>
                      </c:pt>
                      <c:pt idx="282">
                        <c:v>4.0097900000000006</c:v>
                      </c:pt>
                      <c:pt idx="283">
                        <c:v>3.9922800000000005</c:v>
                      </c:pt>
                      <c:pt idx="284">
                        <c:v>3.9747700000000004</c:v>
                      </c:pt>
                      <c:pt idx="285">
                        <c:v>3.9572600000000002</c:v>
                      </c:pt>
                      <c:pt idx="286">
                        <c:v>3.9397500000000001</c:v>
                      </c:pt>
                      <c:pt idx="287">
                        <c:v>3.9222400000000004</c:v>
                      </c:pt>
                      <c:pt idx="288">
                        <c:v>3.9047300000000003</c:v>
                      </c:pt>
                      <c:pt idx="289">
                        <c:v>3.8872200000000001</c:v>
                      </c:pt>
                      <c:pt idx="290">
                        <c:v>3.8697100000000004</c:v>
                      </c:pt>
                      <c:pt idx="291">
                        <c:v>3.8522000000000003</c:v>
                      </c:pt>
                      <c:pt idx="292">
                        <c:v>3.8346900000000002</c:v>
                      </c:pt>
                      <c:pt idx="293">
                        <c:v>3.8171800000000005</c:v>
                      </c:pt>
                      <c:pt idx="294">
                        <c:v>3.7996700000000003</c:v>
                      </c:pt>
                      <c:pt idx="295">
                        <c:v>3.7821600000000002</c:v>
                      </c:pt>
                      <c:pt idx="296">
                        <c:v>3.7646500000000001</c:v>
                      </c:pt>
                      <c:pt idx="297">
                        <c:v>3.7471400000000004</c:v>
                      </c:pt>
                      <c:pt idx="298">
                        <c:v>3.7296300000000002</c:v>
                      </c:pt>
                      <c:pt idx="299">
                        <c:v>3.7121200000000001</c:v>
                      </c:pt>
                      <c:pt idx="300">
                        <c:v>3.6946100000000004</c:v>
                      </c:pt>
                      <c:pt idx="301">
                        <c:v>3.6771000000000003</c:v>
                      </c:pt>
                      <c:pt idx="302">
                        <c:v>3.6595900000000001</c:v>
                      </c:pt>
                      <c:pt idx="303">
                        <c:v>3.6420800000000004</c:v>
                      </c:pt>
                      <c:pt idx="304">
                        <c:v>3.6245700000000003</c:v>
                      </c:pt>
                      <c:pt idx="305">
                        <c:v>3.6070600000000002</c:v>
                      </c:pt>
                      <c:pt idx="306">
                        <c:v>3.5895500000000005</c:v>
                      </c:pt>
                      <c:pt idx="307">
                        <c:v>3.5720400000000003</c:v>
                      </c:pt>
                      <c:pt idx="308">
                        <c:v>3.5545300000000002</c:v>
                      </c:pt>
                      <c:pt idx="309">
                        <c:v>3.5370200000000001</c:v>
                      </c:pt>
                      <c:pt idx="310">
                        <c:v>3.5195100000000004</c:v>
                      </c:pt>
                      <c:pt idx="311">
                        <c:v>3.5020000000000002</c:v>
                      </c:pt>
                      <c:pt idx="312">
                        <c:v>3.4844900000000001</c:v>
                      </c:pt>
                      <c:pt idx="313">
                        <c:v>3.4669800000000004</c:v>
                      </c:pt>
                      <c:pt idx="314">
                        <c:v>3.4494700000000003</c:v>
                      </c:pt>
                      <c:pt idx="315">
                        <c:v>3.4319600000000001</c:v>
                      </c:pt>
                      <c:pt idx="316">
                        <c:v>3.4144500000000004</c:v>
                      </c:pt>
                      <c:pt idx="317">
                        <c:v>3.3969400000000003</c:v>
                      </c:pt>
                      <c:pt idx="318">
                        <c:v>3.3794300000000002</c:v>
                      </c:pt>
                      <c:pt idx="319">
                        <c:v>3.3619200000000005</c:v>
                      </c:pt>
                      <c:pt idx="320">
                        <c:v>3.3444100000000003</c:v>
                      </c:pt>
                      <c:pt idx="321">
                        <c:v>3.3269000000000002</c:v>
                      </c:pt>
                      <c:pt idx="322">
                        <c:v>3.3093900000000001</c:v>
                      </c:pt>
                      <c:pt idx="323">
                        <c:v>3.2918800000000004</c:v>
                      </c:pt>
                      <c:pt idx="324">
                        <c:v>3.2743700000000002</c:v>
                      </c:pt>
                      <c:pt idx="325">
                        <c:v>3.2568600000000001</c:v>
                      </c:pt>
                      <c:pt idx="326">
                        <c:v>3.2393500000000004</c:v>
                      </c:pt>
                      <c:pt idx="327">
                        <c:v>3.2218400000000003</c:v>
                      </c:pt>
                      <c:pt idx="328">
                        <c:v>3.2043300000000001</c:v>
                      </c:pt>
                      <c:pt idx="329">
                        <c:v>3.1868200000000004</c:v>
                      </c:pt>
                      <c:pt idx="330">
                        <c:v>3.1693100000000003</c:v>
                      </c:pt>
                      <c:pt idx="331">
                        <c:v>3.1518000000000002</c:v>
                      </c:pt>
                      <c:pt idx="332">
                        <c:v>3.13429</c:v>
                      </c:pt>
                      <c:pt idx="333">
                        <c:v>3.1167800000000003</c:v>
                      </c:pt>
                      <c:pt idx="334">
                        <c:v>3.0992700000000002</c:v>
                      </c:pt>
                      <c:pt idx="335">
                        <c:v>3.0817600000000001</c:v>
                      </c:pt>
                      <c:pt idx="336">
                        <c:v>3.0642500000000004</c:v>
                      </c:pt>
                      <c:pt idx="337">
                        <c:v>3.0467400000000002</c:v>
                      </c:pt>
                      <c:pt idx="338">
                        <c:v>3.0292300000000001</c:v>
                      </c:pt>
                      <c:pt idx="339">
                        <c:v>3.0117200000000004</c:v>
                      </c:pt>
                      <c:pt idx="340">
                        <c:v>2.9942100000000003</c:v>
                      </c:pt>
                      <c:pt idx="341">
                        <c:v>2.9767000000000001</c:v>
                      </c:pt>
                      <c:pt idx="342">
                        <c:v>2.9591900000000004</c:v>
                      </c:pt>
                      <c:pt idx="343">
                        <c:v>2.9416800000000003</c:v>
                      </c:pt>
                      <c:pt idx="344">
                        <c:v>2.9241700000000002</c:v>
                      </c:pt>
                      <c:pt idx="345">
                        <c:v>2.90666</c:v>
                      </c:pt>
                      <c:pt idx="346">
                        <c:v>2.8891500000000003</c:v>
                      </c:pt>
                      <c:pt idx="347">
                        <c:v>2.8716400000000002</c:v>
                      </c:pt>
                      <c:pt idx="348">
                        <c:v>2.8541300000000001</c:v>
                      </c:pt>
                      <c:pt idx="349">
                        <c:v>2.8366200000000004</c:v>
                      </c:pt>
                      <c:pt idx="350">
                        <c:v>2.8191100000000002</c:v>
                      </c:pt>
                      <c:pt idx="351">
                        <c:v>2.8016000000000001</c:v>
                      </c:pt>
                      <c:pt idx="352">
                        <c:v>2.7840900000000004</c:v>
                      </c:pt>
                      <c:pt idx="353">
                        <c:v>2.7665800000000003</c:v>
                      </c:pt>
                      <c:pt idx="354">
                        <c:v>2.7490700000000001</c:v>
                      </c:pt>
                      <c:pt idx="355">
                        <c:v>2.73156</c:v>
                      </c:pt>
                      <c:pt idx="356">
                        <c:v>2.7140500000000003</c:v>
                      </c:pt>
                      <c:pt idx="357">
                        <c:v>2.6965400000000002</c:v>
                      </c:pt>
                      <c:pt idx="358">
                        <c:v>2.67903</c:v>
                      </c:pt>
                      <c:pt idx="359">
                        <c:v>2.6615200000000003</c:v>
                      </c:pt>
                      <c:pt idx="360">
                        <c:v>2.6440100000000002</c:v>
                      </c:pt>
                      <c:pt idx="361">
                        <c:v>2.6265000000000001</c:v>
                      </c:pt>
                      <c:pt idx="362">
                        <c:v>2.6089900000000004</c:v>
                      </c:pt>
                      <c:pt idx="363">
                        <c:v>2.5914800000000002</c:v>
                      </c:pt>
                      <c:pt idx="364">
                        <c:v>2.5739700000000001</c:v>
                      </c:pt>
                      <c:pt idx="365">
                        <c:v>2.5564600000000004</c:v>
                      </c:pt>
                      <c:pt idx="366">
                        <c:v>2.5389500000000003</c:v>
                      </c:pt>
                      <c:pt idx="367">
                        <c:v>2.5214400000000001</c:v>
                      </c:pt>
                      <c:pt idx="368">
                        <c:v>2.50393</c:v>
                      </c:pt>
                      <c:pt idx="369">
                        <c:v>2.4864200000000003</c:v>
                      </c:pt>
                      <c:pt idx="370">
                        <c:v>2.4689100000000002</c:v>
                      </c:pt>
                      <c:pt idx="371">
                        <c:v>2.4514</c:v>
                      </c:pt>
                      <c:pt idx="372">
                        <c:v>2.4338900000000003</c:v>
                      </c:pt>
                      <c:pt idx="373">
                        <c:v>2.4163800000000002</c:v>
                      </c:pt>
                      <c:pt idx="374">
                        <c:v>2.3988700000000001</c:v>
                      </c:pt>
                      <c:pt idx="375">
                        <c:v>2.3813600000000004</c:v>
                      </c:pt>
                      <c:pt idx="376">
                        <c:v>2.3638500000000002</c:v>
                      </c:pt>
                      <c:pt idx="377">
                        <c:v>2.3463400000000001</c:v>
                      </c:pt>
                      <c:pt idx="378">
                        <c:v>2.32883</c:v>
                      </c:pt>
                      <c:pt idx="379">
                        <c:v>2.3113200000000003</c:v>
                      </c:pt>
                      <c:pt idx="380">
                        <c:v>2.2938100000000001</c:v>
                      </c:pt>
                      <c:pt idx="381">
                        <c:v>2.2763</c:v>
                      </c:pt>
                      <c:pt idx="382">
                        <c:v>2.2587900000000003</c:v>
                      </c:pt>
                      <c:pt idx="383">
                        <c:v>2.2412800000000002</c:v>
                      </c:pt>
                      <c:pt idx="384">
                        <c:v>2.22377</c:v>
                      </c:pt>
                      <c:pt idx="385">
                        <c:v>2.2062600000000003</c:v>
                      </c:pt>
                      <c:pt idx="386">
                        <c:v>2.1887500000000002</c:v>
                      </c:pt>
                      <c:pt idx="387">
                        <c:v>2.1712400000000001</c:v>
                      </c:pt>
                      <c:pt idx="388">
                        <c:v>2.1537300000000004</c:v>
                      </c:pt>
                      <c:pt idx="389">
                        <c:v>2.1362200000000002</c:v>
                      </c:pt>
                      <c:pt idx="390">
                        <c:v>2.1187100000000001</c:v>
                      </c:pt>
                      <c:pt idx="391">
                        <c:v>2.1012</c:v>
                      </c:pt>
                      <c:pt idx="392">
                        <c:v>2.0836900000000003</c:v>
                      </c:pt>
                      <c:pt idx="393">
                        <c:v>2.0661800000000001</c:v>
                      </c:pt>
                      <c:pt idx="394">
                        <c:v>2.04867</c:v>
                      </c:pt>
                      <c:pt idx="395">
                        <c:v>2.0311600000000003</c:v>
                      </c:pt>
                      <c:pt idx="396">
                        <c:v>2.0136500000000002</c:v>
                      </c:pt>
                      <c:pt idx="397">
                        <c:v>1.9961400000000002</c:v>
                      </c:pt>
                      <c:pt idx="398">
                        <c:v>1.9786300000000001</c:v>
                      </c:pt>
                      <c:pt idx="399">
                        <c:v>1.9611200000000002</c:v>
                      </c:pt>
                      <c:pt idx="400">
                        <c:v>1.9436100000000001</c:v>
                      </c:pt>
                      <c:pt idx="401">
                        <c:v>1.9261000000000001</c:v>
                      </c:pt>
                      <c:pt idx="402">
                        <c:v>1.9085900000000002</c:v>
                      </c:pt>
                      <c:pt idx="403">
                        <c:v>1.8910800000000001</c:v>
                      </c:pt>
                      <c:pt idx="404">
                        <c:v>1.8735700000000002</c:v>
                      </c:pt>
                      <c:pt idx="405">
                        <c:v>1.85606</c:v>
                      </c:pt>
                      <c:pt idx="406">
                        <c:v>1.8385500000000001</c:v>
                      </c:pt>
                      <c:pt idx="407">
                        <c:v>1.8210400000000002</c:v>
                      </c:pt>
                      <c:pt idx="408">
                        <c:v>1.8035300000000001</c:v>
                      </c:pt>
                      <c:pt idx="409">
                        <c:v>1.7860200000000002</c:v>
                      </c:pt>
                      <c:pt idx="410">
                        <c:v>1.76851</c:v>
                      </c:pt>
                      <c:pt idx="411">
                        <c:v>1.7510000000000001</c:v>
                      </c:pt>
                      <c:pt idx="412">
                        <c:v>1.7334900000000002</c:v>
                      </c:pt>
                      <c:pt idx="413">
                        <c:v>1.7159800000000001</c:v>
                      </c:pt>
                      <c:pt idx="414">
                        <c:v>1.6984700000000001</c:v>
                      </c:pt>
                      <c:pt idx="415">
                        <c:v>1.6809600000000002</c:v>
                      </c:pt>
                      <c:pt idx="416">
                        <c:v>1.6634500000000001</c:v>
                      </c:pt>
                      <c:pt idx="417">
                        <c:v>1.6459400000000002</c:v>
                      </c:pt>
                      <c:pt idx="418">
                        <c:v>1.62843</c:v>
                      </c:pt>
                      <c:pt idx="419">
                        <c:v>1.6109200000000001</c:v>
                      </c:pt>
                      <c:pt idx="420">
                        <c:v>1.5934100000000002</c:v>
                      </c:pt>
                      <c:pt idx="421">
                        <c:v>1.5759000000000001</c:v>
                      </c:pt>
                      <c:pt idx="422">
                        <c:v>1.5583900000000002</c:v>
                      </c:pt>
                      <c:pt idx="423">
                        <c:v>1.54088</c:v>
                      </c:pt>
                      <c:pt idx="424">
                        <c:v>1.5233700000000001</c:v>
                      </c:pt>
                      <c:pt idx="425">
                        <c:v>1.5058600000000002</c:v>
                      </c:pt>
                      <c:pt idx="426">
                        <c:v>1.4883500000000001</c:v>
                      </c:pt>
                      <c:pt idx="427">
                        <c:v>1.4708400000000001</c:v>
                      </c:pt>
                      <c:pt idx="428">
                        <c:v>1.45333</c:v>
                      </c:pt>
                      <c:pt idx="429">
                        <c:v>1.4358200000000001</c:v>
                      </c:pt>
                      <c:pt idx="430">
                        <c:v>1.4183100000000002</c:v>
                      </c:pt>
                      <c:pt idx="431">
                        <c:v>1.4008</c:v>
                      </c:pt>
                      <c:pt idx="432">
                        <c:v>1.3832900000000001</c:v>
                      </c:pt>
                      <c:pt idx="433">
                        <c:v>1.36578</c:v>
                      </c:pt>
                      <c:pt idx="434">
                        <c:v>1.3482700000000001</c:v>
                      </c:pt>
                      <c:pt idx="435">
                        <c:v>1.3307600000000002</c:v>
                      </c:pt>
                      <c:pt idx="436">
                        <c:v>1.31325</c:v>
                      </c:pt>
                      <c:pt idx="437">
                        <c:v>1.2957400000000001</c:v>
                      </c:pt>
                      <c:pt idx="438">
                        <c:v>1.2782300000000002</c:v>
                      </c:pt>
                      <c:pt idx="439">
                        <c:v>1.2607200000000001</c:v>
                      </c:pt>
                      <c:pt idx="440">
                        <c:v>1.2432100000000001</c:v>
                      </c:pt>
                      <c:pt idx="441">
                        <c:v>1.2257</c:v>
                      </c:pt>
                      <c:pt idx="442">
                        <c:v>1.2081900000000001</c:v>
                      </c:pt>
                      <c:pt idx="443">
                        <c:v>1.1906800000000002</c:v>
                      </c:pt>
                      <c:pt idx="444">
                        <c:v>1.17317</c:v>
                      </c:pt>
                      <c:pt idx="445">
                        <c:v>1.1556600000000001</c:v>
                      </c:pt>
                      <c:pt idx="446">
                        <c:v>1.13815</c:v>
                      </c:pt>
                      <c:pt idx="447">
                        <c:v>1.1206400000000001</c:v>
                      </c:pt>
                      <c:pt idx="448">
                        <c:v>1.1031300000000002</c:v>
                      </c:pt>
                      <c:pt idx="449">
                        <c:v>1.08562</c:v>
                      </c:pt>
                      <c:pt idx="450">
                        <c:v>1.0681100000000001</c:v>
                      </c:pt>
                      <c:pt idx="451">
                        <c:v>1.0506</c:v>
                      </c:pt>
                      <c:pt idx="452">
                        <c:v>1.0330900000000001</c:v>
                      </c:pt>
                      <c:pt idx="453">
                        <c:v>1.0155800000000001</c:v>
                      </c:pt>
                      <c:pt idx="454">
                        <c:v>0.99807000000000012</c:v>
                      </c:pt>
                      <c:pt idx="455">
                        <c:v>0.9805600000000001</c:v>
                      </c:pt>
                      <c:pt idx="456">
                        <c:v>0.96305000000000007</c:v>
                      </c:pt>
                      <c:pt idx="457">
                        <c:v>0.94554000000000005</c:v>
                      </c:pt>
                      <c:pt idx="458">
                        <c:v>0.92803000000000002</c:v>
                      </c:pt>
                      <c:pt idx="459">
                        <c:v>0.91052000000000011</c:v>
                      </c:pt>
                      <c:pt idx="460">
                        <c:v>0.89301000000000008</c:v>
                      </c:pt>
                      <c:pt idx="461">
                        <c:v>0.87550000000000006</c:v>
                      </c:pt>
                      <c:pt idx="462">
                        <c:v>0.85799000000000003</c:v>
                      </c:pt>
                      <c:pt idx="463">
                        <c:v>0.84048000000000012</c:v>
                      </c:pt>
                      <c:pt idx="464">
                        <c:v>0.82297000000000009</c:v>
                      </c:pt>
                      <c:pt idx="465">
                        <c:v>0.80546000000000006</c:v>
                      </c:pt>
                      <c:pt idx="466">
                        <c:v>0.78795000000000004</c:v>
                      </c:pt>
                      <c:pt idx="467">
                        <c:v>0.77044000000000001</c:v>
                      </c:pt>
                      <c:pt idx="468">
                        <c:v>0.7529300000000001</c:v>
                      </c:pt>
                      <c:pt idx="469">
                        <c:v>0.73542000000000007</c:v>
                      </c:pt>
                      <c:pt idx="470">
                        <c:v>0.71791000000000005</c:v>
                      </c:pt>
                      <c:pt idx="471">
                        <c:v>0.70040000000000002</c:v>
                      </c:pt>
                      <c:pt idx="472">
                        <c:v>0.68289</c:v>
                      </c:pt>
                      <c:pt idx="473">
                        <c:v>0.66538000000000008</c:v>
                      </c:pt>
                      <c:pt idx="474">
                        <c:v>0.64787000000000006</c:v>
                      </c:pt>
                      <c:pt idx="475">
                        <c:v>0.63036000000000003</c:v>
                      </c:pt>
                      <c:pt idx="476">
                        <c:v>0.61285000000000001</c:v>
                      </c:pt>
                      <c:pt idx="477">
                        <c:v>0.59534000000000009</c:v>
                      </c:pt>
                      <c:pt idx="478">
                        <c:v>0.57783000000000007</c:v>
                      </c:pt>
                      <c:pt idx="479">
                        <c:v>0.56032000000000004</c:v>
                      </c:pt>
                      <c:pt idx="480">
                        <c:v>0.54281000000000001</c:v>
                      </c:pt>
                      <c:pt idx="481">
                        <c:v>0.52529999999999999</c:v>
                      </c:pt>
                      <c:pt idx="482">
                        <c:v>0.50779000000000007</c:v>
                      </c:pt>
                      <c:pt idx="483">
                        <c:v>0.49028000000000005</c:v>
                      </c:pt>
                      <c:pt idx="484">
                        <c:v>0.47277000000000002</c:v>
                      </c:pt>
                      <c:pt idx="485">
                        <c:v>0.45526000000000005</c:v>
                      </c:pt>
                      <c:pt idx="486">
                        <c:v>0.43775000000000003</c:v>
                      </c:pt>
                      <c:pt idx="487">
                        <c:v>0.42024000000000006</c:v>
                      </c:pt>
                      <c:pt idx="488">
                        <c:v>0.40273000000000003</c:v>
                      </c:pt>
                      <c:pt idx="489">
                        <c:v>0.38522000000000001</c:v>
                      </c:pt>
                      <c:pt idx="490">
                        <c:v>0.36771000000000004</c:v>
                      </c:pt>
                      <c:pt idx="491">
                        <c:v>0.35020000000000001</c:v>
                      </c:pt>
                      <c:pt idx="492">
                        <c:v>0.33269000000000004</c:v>
                      </c:pt>
                      <c:pt idx="493">
                        <c:v>0.31518000000000002</c:v>
                      </c:pt>
                      <c:pt idx="494">
                        <c:v>0.29767000000000005</c:v>
                      </c:pt>
                      <c:pt idx="495">
                        <c:v>0.28016000000000002</c:v>
                      </c:pt>
                      <c:pt idx="496">
                        <c:v>0.26264999999999999</c:v>
                      </c:pt>
                      <c:pt idx="497">
                        <c:v>0.24514000000000002</c:v>
                      </c:pt>
                      <c:pt idx="498">
                        <c:v>0.22763000000000003</c:v>
                      </c:pt>
                      <c:pt idx="499">
                        <c:v>0.21012000000000003</c:v>
                      </c:pt>
                      <c:pt idx="500">
                        <c:v>0.19261</c:v>
                      </c:pt>
                      <c:pt idx="501">
                        <c:v>0.17510000000000001</c:v>
                      </c:pt>
                      <c:pt idx="502">
                        <c:v>0.15759000000000001</c:v>
                      </c:pt>
                      <c:pt idx="503">
                        <c:v>0.14008000000000001</c:v>
                      </c:pt>
                      <c:pt idx="504">
                        <c:v>0.12257000000000001</c:v>
                      </c:pt>
                      <c:pt idx="505">
                        <c:v>0.10506000000000001</c:v>
                      </c:pt>
                      <c:pt idx="506">
                        <c:v>8.7550000000000003E-2</c:v>
                      </c:pt>
                      <c:pt idx="507">
                        <c:v>7.0040000000000005E-2</c:v>
                      </c:pt>
                      <c:pt idx="508">
                        <c:v>5.2530000000000007E-2</c:v>
                      </c:pt>
                      <c:pt idx="509">
                        <c:v>3.5020000000000003E-2</c:v>
                      </c:pt>
                      <c:pt idx="510">
                        <c:v>1.7510000000000001E-2</c:v>
                      </c:pt>
                      <c:pt idx="511">
                        <c:v>0</c:v>
                      </c:pt>
                      <c:pt idx="512">
                        <c:v>-1.7510000000000001E-2</c:v>
                      </c:pt>
                      <c:pt idx="513">
                        <c:v>-3.5020000000000003E-2</c:v>
                      </c:pt>
                      <c:pt idx="514">
                        <c:v>-5.2530000000000007E-2</c:v>
                      </c:pt>
                      <c:pt idx="515">
                        <c:v>-7.0040000000000005E-2</c:v>
                      </c:pt>
                      <c:pt idx="516">
                        <c:v>-8.7550000000000003E-2</c:v>
                      </c:pt>
                      <c:pt idx="517">
                        <c:v>-0.10506000000000001</c:v>
                      </c:pt>
                      <c:pt idx="518">
                        <c:v>-0.12257000000000001</c:v>
                      </c:pt>
                      <c:pt idx="519">
                        <c:v>-0.14008000000000001</c:v>
                      </c:pt>
                      <c:pt idx="520">
                        <c:v>-0.15759000000000001</c:v>
                      </c:pt>
                      <c:pt idx="521">
                        <c:v>-0.17510000000000001</c:v>
                      </c:pt>
                      <c:pt idx="522">
                        <c:v>-0.19261</c:v>
                      </c:pt>
                      <c:pt idx="523">
                        <c:v>-0.21012000000000003</c:v>
                      </c:pt>
                      <c:pt idx="524">
                        <c:v>-0.22763000000000003</c:v>
                      </c:pt>
                      <c:pt idx="525">
                        <c:v>-0.24514000000000002</c:v>
                      </c:pt>
                      <c:pt idx="526">
                        <c:v>-0.26264999999999999</c:v>
                      </c:pt>
                      <c:pt idx="527">
                        <c:v>-0.28016000000000002</c:v>
                      </c:pt>
                      <c:pt idx="528">
                        <c:v>-0.29767000000000005</c:v>
                      </c:pt>
                      <c:pt idx="529">
                        <c:v>-0.31518000000000002</c:v>
                      </c:pt>
                      <c:pt idx="530">
                        <c:v>-0.33269000000000004</c:v>
                      </c:pt>
                      <c:pt idx="531">
                        <c:v>-0.35020000000000001</c:v>
                      </c:pt>
                      <c:pt idx="532">
                        <c:v>-0.36771000000000004</c:v>
                      </c:pt>
                      <c:pt idx="533">
                        <c:v>-0.38522000000000001</c:v>
                      </c:pt>
                      <c:pt idx="534">
                        <c:v>-0.40273000000000003</c:v>
                      </c:pt>
                      <c:pt idx="535">
                        <c:v>-0.42024000000000006</c:v>
                      </c:pt>
                      <c:pt idx="536">
                        <c:v>-0.43775000000000003</c:v>
                      </c:pt>
                      <c:pt idx="537">
                        <c:v>-0.45526000000000005</c:v>
                      </c:pt>
                      <c:pt idx="538">
                        <c:v>-0.47277000000000002</c:v>
                      </c:pt>
                      <c:pt idx="539">
                        <c:v>-0.49028000000000005</c:v>
                      </c:pt>
                      <c:pt idx="540">
                        <c:v>-0.50779000000000007</c:v>
                      </c:pt>
                      <c:pt idx="541">
                        <c:v>-0.52529999999999999</c:v>
                      </c:pt>
                      <c:pt idx="542">
                        <c:v>-0.54281000000000001</c:v>
                      </c:pt>
                      <c:pt idx="543">
                        <c:v>-0.56032000000000004</c:v>
                      </c:pt>
                      <c:pt idx="544">
                        <c:v>-0.57783000000000007</c:v>
                      </c:pt>
                      <c:pt idx="545">
                        <c:v>-0.59534000000000009</c:v>
                      </c:pt>
                      <c:pt idx="546">
                        <c:v>-0.61285000000000001</c:v>
                      </c:pt>
                      <c:pt idx="547">
                        <c:v>-0.63036000000000003</c:v>
                      </c:pt>
                      <c:pt idx="548">
                        <c:v>-0.64787000000000006</c:v>
                      </c:pt>
                      <c:pt idx="549">
                        <c:v>-0.66538000000000008</c:v>
                      </c:pt>
                      <c:pt idx="550">
                        <c:v>-0.68289</c:v>
                      </c:pt>
                      <c:pt idx="551">
                        <c:v>-0.70040000000000002</c:v>
                      </c:pt>
                      <c:pt idx="552">
                        <c:v>-0.71791000000000005</c:v>
                      </c:pt>
                      <c:pt idx="553">
                        <c:v>-0.73542000000000007</c:v>
                      </c:pt>
                      <c:pt idx="554">
                        <c:v>-0.7529300000000001</c:v>
                      </c:pt>
                      <c:pt idx="555">
                        <c:v>-0.77044000000000001</c:v>
                      </c:pt>
                      <c:pt idx="556">
                        <c:v>-0.78795000000000004</c:v>
                      </c:pt>
                      <c:pt idx="557">
                        <c:v>-0.80546000000000006</c:v>
                      </c:pt>
                      <c:pt idx="558">
                        <c:v>-0.82297000000000009</c:v>
                      </c:pt>
                      <c:pt idx="559">
                        <c:v>-0.84048000000000012</c:v>
                      </c:pt>
                      <c:pt idx="560">
                        <c:v>-0.85799000000000003</c:v>
                      </c:pt>
                      <c:pt idx="561">
                        <c:v>-0.87550000000000006</c:v>
                      </c:pt>
                      <c:pt idx="562">
                        <c:v>-0.89301000000000008</c:v>
                      </c:pt>
                      <c:pt idx="563">
                        <c:v>-0.91052000000000011</c:v>
                      </c:pt>
                      <c:pt idx="564">
                        <c:v>-0.92803000000000002</c:v>
                      </c:pt>
                      <c:pt idx="565">
                        <c:v>-0.94554000000000005</c:v>
                      </c:pt>
                      <c:pt idx="566">
                        <c:v>-0.96305000000000007</c:v>
                      </c:pt>
                      <c:pt idx="567">
                        <c:v>-0.9805600000000001</c:v>
                      </c:pt>
                      <c:pt idx="568">
                        <c:v>-0.99807000000000012</c:v>
                      </c:pt>
                      <c:pt idx="569">
                        <c:v>-1.0155800000000001</c:v>
                      </c:pt>
                      <c:pt idx="570">
                        <c:v>-1.0330900000000001</c:v>
                      </c:pt>
                      <c:pt idx="571">
                        <c:v>-1.0506</c:v>
                      </c:pt>
                      <c:pt idx="572">
                        <c:v>-1.0681100000000001</c:v>
                      </c:pt>
                      <c:pt idx="573">
                        <c:v>-1.08562</c:v>
                      </c:pt>
                      <c:pt idx="574">
                        <c:v>-1.1031300000000002</c:v>
                      </c:pt>
                      <c:pt idx="575">
                        <c:v>-1.1206400000000001</c:v>
                      </c:pt>
                      <c:pt idx="576">
                        <c:v>-1.13815</c:v>
                      </c:pt>
                      <c:pt idx="577">
                        <c:v>-1.1556600000000001</c:v>
                      </c:pt>
                      <c:pt idx="578">
                        <c:v>-1.17317</c:v>
                      </c:pt>
                      <c:pt idx="579">
                        <c:v>-1.1906800000000002</c:v>
                      </c:pt>
                      <c:pt idx="580">
                        <c:v>-1.2081900000000001</c:v>
                      </c:pt>
                      <c:pt idx="581">
                        <c:v>-1.2257</c:v>
                      </c:pt>
                      <c:pt idx="582">
                        <c:v>-1.2432100000000001</c:v>
                      </c:pt>
                      <c:pt idx="583">
                        <c:v>-1.2607200000000001</c:v>
                      </c:pt>
                      <c:pt idx="584">
                        <c:v>-1.2782300000000002</c:v>
                      </c:pt>
                      <c:pt idx="585">
                        <c:v>-1.2957400000000001</c:v>
                      </c:pt>
                      <c:pt idx="586">
                        <c:v>-1.31325</c:v>
                      </c:pt>
                      <c:pt idx="587">
                        <c:v>-1.3307600000000002</c:v>
                      </c:pt>
                      <c:pt idx="588">
                        <c:v>-1.3482700000000001</c:v>
                      </c:pt>
                      <c:pt idx="589">
                        <c:v>-1.36578</c:v>
                      </c:pt>
                      <c:pt idx="590">
                        <c:v>-1.3832900000000001</c:v>
                      </c:pt>
                      <c:pt idx="591">
                        <c:v>-1.4008</c:v>
                      </c:pt>
                      <c:pt idx="592">
                        <c:v>-1.4183100000000002</c:v>
                      </c:pt>
                      <c:pt idx="593">
                        <c:v>-1.4358200000000001</c:v>
                      </c:pt>
                      <c:pt idx="594">
                        <c:v>-1.45333</c:v>
                      </c:pt>
                      <c:pt idx="595">
                        <c:v>-1.4708400000000001</c:v>
                      </c:pt>
                      <c:pt idx="596">
                        <c:v>-1.4883500000000001</c:v>
                      </c:pt>
                      <c:pt idx="597">
                        <c:v>-1.5058600000000002</c:v>
                      </c:pt>
                      <c:pt idx="598">
                        <c:v>-1.5233700000000001</c:v>
                      </c:pt>
                      <c:pt idx="599">
                        <c:v>-1.54088</c:v>
                      </c:pt>
                      <c:pt idx="600">
                        <c:v>-1.5583900000000002</c:v>
                      </c:pt>
                      <c:pt idx="601">
                        <c:v>-1.5759000000000001</c:v>
                      </c:pt>
                      <c:pt idx="602">
                        <c:v>-1.5934100000000002</c:v>
                      </c:pt>
                      <c:pt idx="603">
                        <c:v>-1.6109200000000001</c:v>
                      </c:pt>
                      <c:pt idx="604">
                        <c:v>-1.62843</c:v>
                      </c:pt>
                      <c:pt idx="605">
                        <c:v>-1.6459400000000002</c:v>
                      </c:pt>
                      <c:pt idx="606">
                        <c:v>-1.6634500000000001</c:v>
                      </c:pt>
                      <c:pt idx="607">
                        <c:v>-1.6809600000000002</c:v>
                      </c:pt>
                      <c:pt idx="608">
                        <c:v>-1.6984700000000001</c:v>
                      </c:pt>
                      <c:pt idx="609">
                        <c:v>-1.7159800000000001</c:v>
                      </c:pt>
                      <c:pt idx="610">
                        <c:v>-1.7334900000000002</c:v>
                      </c:pt>
                      <c:pt idx="611">
                        <c:v>-1.7510000000000001</c:v>
                      </c:pt>
                      <c:pt idx="612">
                        <c:v>-1.76851</c:v>
                      </c:pt>
                      <c:pt idx="613">
                        <c:v>-1.7860200000000002</c:v>
                      </c:pt>
                      <c:pt idx="614">
                        <c:v>-1.8035300000000001</c:v>
                      </c:pt>
                      <c:pt idx="615">
                        <c:v>-1.8210400000000002</c:v>
                      </c:pt>
                      <c:pt idx="616">
                        <c:v>-1.8385500000000001</c:v>
                      </c:pt>
                      <c:pt idx="617">
                        <c:v>-1.85606</c:v>
                      </c:pt>
                      <c:pt idx="618">
                        <c:v>-1.8735700000000002</c:v>
                      </c:pt>
                      <c:pt idx="619">
                        <c:v>-1.8910800000000001</c:v>
                      </c:pt>
                      <c:pt idx="620">
                        <c:v>-1.9085900000000002</c:v>
                      </c:pt>
                      <c:pt idx="621">
                        <c:v>-1.9261000000000001</c:v>
                      </c:pt>
                      <c:pt idx="622">
                        <c:v>-1.9436100000000001</c:v>
                      </c:pt>
                      <c:pt idx="623">
                        <c:v>-1.9611200000000002</c:v>
                      </c:pt>
                      <c:pt idx="624">
                        <c:v>-1.9786300000000001</c:v>
                      </c:pt>
                      <c:pt idx="625">
                        <c:v>-1.9961400000000002</c:v>
                      </c:pt>
                      <c:pt idx="626">
                        <c:v>-2.0136500000000002</c:v>
                      </c:pt>
                      <c:pt idx="627">
                        <c:v>-2.0311600000000003</c:v>
                      </c:pt>
                      <c:pt idx="628">
                        <c:v>-2.04867</c:v>
                      </c:pt>
                      <c:pt idx="629">
                        <c:v>-2.0661800000000001</c:v>
                      </c:pt>
                      <c:pt idx="630">
                        <c:v>-2.0836900000000003</c:v>
                      </c:pt>
                      <c:pt idx="631">
                        <c:v>-2.1012</c:v>
                      </c:pt>
                      <c:pt idx="632">
                        <c:v>-2.1187100000000001</c:v>
                      </c:pt>
                      <c:pt idx="633">
                        <c:v>-2.1362200000000002</c:v>
                      </c:pt>
                      <c:pt idx="634">
                        <c:v>-2.1537300000000004</c:v>
                      </c:pt>
                      <c:pt idx="635">
                        <c:v>-2.1712400000000001</c:v>
                      </c:pt>
                      <c:pt idx="636">
                        <c:v>-2.1887500000000002</c:v>
                      </c:pt>
                      <c:pt idx="637">
                        <c:v>-2.2062600000000003</c:v>
                      </c:pt>
                      <c:pt idx="638">
                        <c:v>-2.22377</c:v>
                      </c:pt>
                      <c:pt idx="639">
                        <c:v>-2.2412800000000002</c:v>
                      </c:pt>
                      <c:pt idx="640">
                        <c:v>-2.2587900000000003</c:v>
                      </c:pt>
                      <c:pt idx="641">
                        <c:v>-2.2763</c:v>
                      </c:pt>
                      <c:pt idx="642">
                        <c:v>-2.2938100000000001</c:v>
                      </c:pt>
                      <c:pt idx="643">
                        <c:v>-2.3113200000000003</c:v>
                      </c:pt>
                      <c:pt idx="644">
                        <c:v>-2.32883</c:v>
                      </c:pt>
                      <c:pt idx="645">
                        <c:v>-2.3463400000000001</c:v>
                      </c:pt>
                      <c:pt idx="646">
                        <c:v>-2.3638500000000002</c:v>
                      </c:pt>
                      <c:pt idx="647">
                        <c:v>-2.3813600000000004</c:v>
                      </c:pt>
                      <c:pt idx="648">
                        <c:v>-2.3988700000000001</c:v>
                      </c:pt>
                      <c:pt idx="649">
                        <c:v>-2.4163800000000002</c:v>
                      </c:pt>
                      <c:pt idx="650">
                        <c:v>-2.4338900000000003</c:v>
                      </c:pt>
                      <c:pt idx="651">
                        <c:v>-2.4514</c:v>
                      </c:pt>
                      <c:pt idx="652">
                        <c:v>-2.4689100000000002</c:v>
                      </c:pt>
                      <c:pt idx="653">
                        <c:v>-2.4864200000000003</c:v>
                      </c:pt>
                      <c:pt idx="654">
                        <c:v>-2.50393</c:v>
                      </c:pt>
                      <c:pt idx="655">
                        <c:v>-2.5214400000000001</c:v>
                      </c:pt>
                      <c:pt idx="656">
                        <c:v>-2.5389500000000003</c:v>
                      </c:pt>
                      <c:pt idx="657">
                        <c:v>-2.5564600000000004</c:v>
                      </c:pt>
                      <c:pt idx="658">
                        <c:v>-2.5739700000000001</c:v>
                      </c:pt>
                      <c:pt idx="659">
                        <c:v>-2.5914800000000002</c:v>
                      </c:pt>
                      <c:pt idx="660">
                        <c:v>-2.6089900000000004</c:v>
                      </c:pt>
                      <c:pt idx="661">
                        <c:v>-2.6265000000000001</c:v>
                      </c:pt>
                      <c:pt idx="662">
                        <c:v>-2.6440100000000002</c:v>
                      </c:pt>
                      <c:pt idx="663">
                        <c:v>-2.6615200000000003</c:v>
                      </c:pt>
                      <c:pt idx="664">
                        <c:v>-2.67903</c:v>
                      </c:pt>
                      <c:pt idx="665">
                        <c:v>-2.6965400000000002</c:v>
                      </c:pt>
                      <c:pt idx="666">
                        <c:v>-2.7140500000000003</c:v>
                      </c:pt>
                      <c:pt idx="667">
                        <c:v>-2.73156</c:v>
                      </c:pt>
                      <c:pt idx="668">
                        <c:v>-2.7490700000000001</c:v>
                      </c:pt>
                      <c:pt idx="669">
                        <c:v>-2.7665800000000003</c:v>
                      </c:pt>
                      <c:pt idx="670">
                        <c:v>-2.7840900000000004</c:v>
                      </c:pt>
                      <c:pt idx="671">
                        <c:v>-2.8016000000000001</c:v>
                      </c:pt>
                      <c:pt idx="672">
                        <c:v>-2.8191100000000002</c:v>
                      </c:pt>
                      <c:pt idx="673">
                        <c:v>-2.8366200000000004</c:v>
                      </c:pt>
                      <c:pt idx="674">
                        <c:v>-2.8541300000000001</c:v>
                      </c:pt>
                      <c:pt idx="675">
                        <c:v>-2.8716400000000002</c:v>
                      </c:pt>
                      <c:pt idx="676">
                        <c:v>-2.8891500000000003</c:v>
                      </c:pt>
                      <c:pt idx="677">
                        <c:v>-2.90666</c:v>
                      </c:pt>
                      <c:pt idx="678">
                        <c:v>-2.9241700000000002</c:v>
                      </c:pt>
                      <c:pt idx="679">
                        <c:v>-2.9416800000000003</c:v>
                      </c:pt>
                      <c:pt idx="680">
                        <c:v>-2.9591900000000004</c:v>
                      </c:pt>
                      <c:pt idx="681">
                        <c:v>-2.9767000000000001</c:v>
                      </c:pt>
                      <c:pt idx="682">
                        <c:v>-2.9942100000000003</c:v>
                      </c:pt>
                      <c:pt idx="683">
                        <c:v>-3.0117200000000004</c:v>
                      </c:pt>
                      <c:pt idx="684">
                        <c:v>-3.0292300000000001</c:v>
                      </c:pt>
                      <c:pt idx="685">
                        <c:v>-3.0467400000000002</c:v>
                      </c:pt>
                      <c:pt idx="686">
                        <c:v>-3.0642500000000004</c:v>
                      </c:pt>
                      <c:pt idx="687">
                        <c:v>-3.0817600000000001</c:v>
                      </c:pt>
                      <c:pt idx="688">
                        <c:v>-3.0992700000000002</c:v>
                      </c:pt>
                      <c:pt idx="689">
                        <c:v>-3.1167800000000003</c:v>
                      </c:pt>
                      <c:pt idx="690">
                        <c:v>-3.13429</c:v>
                      </c:pt>
                      <c:pt idx="691">
                        <c:v>-3.1518000000000002</c:v>
                      </c:pt>
                      <c:pt idx="692">
                        <c:v>-3.1693100000000003</c:v>
                      </c:pt>
                      <c:pt idx="693">
                        <c:v>-3.1868200000000004</c:v>
                      </c:pt>
                      <c:pt idx="694">
                        <c:v>-3.2043300000000001</c:v>
                      </c:pt>
                      <c:pt idx="695">
                        <c:v>-3.2218400000000003</c:v>
                      </c:pt>
                      <c:pt idx="696">
                        <c:v>-3.2393500000000004</c:v>
                      </c:pt>
                      <c:pt idx="697">
                        <c:v>-3.2568600000000001</c:v>
                      </c:pt>
                      <c:pt idx="698">
                        <c:v>-3.2743700000000002</c:v>
                      </c:pt>
                      <c:pt idx="699">
                        <c:v>-3.2918800000000004</c:v>
                      </c:pt>
                      <c:pt idx="700">
                        <c:v>-3.3093900000000001</c:v>
                      </c:pt>
                      <c:pt idx="701">
                        <c:v>-3.3269000000000002</c:v>
                      </c:pt>
                      <c:pt idx="702">
                        <c:v>-3.3444100000000003</c:v>
                      </c:pt>
                      <c:pt idx="703">
                        <c:v>-3.3619200000000005</c:v>
                      </c:pt>
                      <c:pt idx="704">
                        <c:v>-3.3794300000000002</c:v>
                      </c:pt>
                      <c:pt idx="705">
                        <c:v>-3.3969400000000003</c:v>
                      </c:pt>
                      <c:pt idx="706">
                        <c:v>-3.4144500000000004</c:v>
                      </c:pt>
                      <c:pt idx="707">
                        <c:v>-3.4319600000000001</c:v>
                      </c:pt>
                      <c:pt idx="708">
                        <c:v>-3.4494700000000003</c:v>
                      </c:pt>
                      <c:pt idx="709">
                        <c:v>-3.4669800000000004</c:v>
                      </c:pt>
                      <c:pt idx="710">
                        <c:v>-3.4844900000000001</c:v>
                      </c:pt>
                      <c:pt idx="711">
                        <c:v>-3.5020000000000002</c:v>
                      </c:pt>
                      <c:pt idx="712">
                        <c:v>-3.5195100000000004</c:v>
                      </c:pt>
                      <c:pt idx="713">
                        <c:v>-3.5370200000000001</c:v>
                      </c:pt>
                      <c:pt idx="714">
                        <c:v>-3.5545300000000002</c:v>
                      </c:pt>
                      <c:pt idx="715">
                        <c:v>-3.5720400000000003</c:v>
                      </c:pt>
                      <c:pt idx="716">
                        <c:v>-3.5895500000000005</c:v>
                      </c:pt>
                      <c:pt idx="717">
                        <c:v>-3.6070600000000002</c:v>
                      </c:pt>
                      <c:pt idx="718">
                        <c:v>-3.6245700000000003</c:v>
                      </c:pt>
                      <c:pt idx="719">
                        <c:v>-3.6420800000000004</c:v>
                      </c:pt>
                      <c:pt idx="720">
                        <c:v>-3.6595900000000001</c:v>
                      </c:pt>
                      <c:pt idx="721">
                        <c:v>-3.6771000000000003</c:v>
                      </c:pt>
                      <c:pt idx="722">
                        <c:v>-3.6946100000000004</c:v>
                      </c:pt>
                      <c:pt idx="723">
                        <c:v>-3.7121200000000001</c:v>
                      </c:pt>
                      <c:pt idx="724">
                        <c:v>-3.7296300000000002</c:v>
                      </c:pt>
                      <c:pt idx="725">
                        <c:v>-3.7471400000000004</c:v>
                      </c:pt>
                      <c:pt idx="726">
                        <c:v>-3.7646500000000001</c:v>
                      </c:pt>
                      <c:pt idx="727">
                        <c:v>-3.7821600000000002</c:v>
                      </c:pt>
                      <c:pt idx="728">
                        <c:v>-3.7996700000000003</c:v>
                      </c:pt>
                      <c:pt idx="729">
                        <c:v>-3.8171800000000005</c:v>
                      </c:pt>
                      <c:pt idx="730">
                        <c:v>-3.8346900000000002</c:v>
                      </c:pt>
                      <c:pt idx="731">
                        <c:v>-3.8522000000000003</c:v>
                      </c:pt>
                      <c:pt idx="732">
                        <c:v>-3.8697100000000004</c:v>
                      </c:pt>
                      <c:pt idx="733">
                        <c:v>-3.8872200000000001</c:v>
                      </c:pt>
                      <c:pt idx="734">
                        <c:v>-3.9047300000000003</c:v>
                      </c:pt>
                      <c:pt idx="735">
                        <c:v>-3.9222400000000004</c:v>
                      </c:pt>
                      <c:pt idx="736">
                        <c:v>-3.9397500000000001</c:v>
                      </c:pt>
                      <c:pt idx="737">
                        <c:v>-3.9572600000000002</c:v>
                      </c:pt>
                      <c:pt idx="738">
                        <c:v>-3.9747700000000004</c:v>
                      </c:pt>
                      <c:pt idx="739">
                        <c:v>-3.9922800000000005</c:v>
                      </c:pt>
                      <c:pt idx="740">
                        <c:v>-4.0097900000000006</c:v>
                      </c:pt>
                      <c:pt idx="741">
                        <c:v>-4.0273000000000003</c:v>
                      </c:pt>
                      <c:pt idx="742">
                        <c:v>-4.04481</c:v>
                      </c:pt>
                      <c:pt idx="743">
                        <c:v>-4.0623200000000006</c:v>
                      </c:pt>
                      <c:pt idx="744">
                        <c:v>-4.0798300000000003</c:v>
                      </c:pt>
                      <c:pt idx="745">
                        <c:v>-4.09734</c:v>
                      </c:pt>
                      <c:pt idx="746">
                        <c:v>-4.1148500000000006</c:v>
                      </c:pt>
                      <c:pt idx="747">
                        <c:v>-4.1323600000000003</c:v>
                      </c:pt>
                      <c:pt idx="748">
                        <c:v>-4.1498699999999999</c:v>
                      </c:pt>
                      <c:pt idx="749">
                        <c:v>-4.1673800000000005</c:v>
                      </c:pt>
                      <c:pt idx="750">
                        <c:v>-4.1848900000000002</c:v>
                      </c:pt>
                      <c:pt idx="751">
                        <c:v>-4.2023999999999999</c:v>
                      </c:pt>
                      <c:pt idx="752">
                        <c:v>-4.2199100000000005</c:v>
                      </c:pt>
                      <c:pt idx="753">
                        <c:v>-4.2374200000000002</c:v>
                      </c:pt>
                      <c:pt idx="754">
                        <c:v>-4.2549299999999999</c:v>
                      </c:pt>
                      <c:pt idx="755">
                        <c:v>-4.2724400000000005</c:v>
                      </c:pt>
                      <c:pt idx="756">
                        <c:v>-4.2899500000000002</c:v>
                      </c:pt>
                      <c:pt idx="757">
                        <c:v>-4.3074600000000007</c:v>
                      </c:pt>
                      <c:pt idx="758">
                        <c:v>-4.3249700000000004</c:v>
                      </c:pt>
                      <c:pt idx="759">
                        <c:v>-4.3424800000000001</c:v>
                      </c:pt>
                      <c:pt idx="760">
                        <c:v>-4.3599900000000007</c:v>
                      </c:pt>
                      <c:pt idx="761">
                        <c:v>-4.3775000000000004</c:v>
                      </c:pt>
                      <c:pt idx="762">
                        <c:v>-4.3950100000000001</c:v>
                      </c:pt>
                      <c:pt idx="763">
                        <c:v>-4.4125200000000007</c:v>
                      </c:pt>
                      <c:pt idx="764">
                        <c:v>-4.4300300000000004</c:v>
                      </c:pt>
                      <c:pt idx="765">
                        <c:v>-4.44754</c:v>
                      </c:pt>
                      <c:pt idx="766">
                        <c:v>-4.4650500000000006</c:v>
                      </c:pt>
                      <c:pt idx="767">
                        <c:v>-4.4825600000000003</c:v>
                      </c:pt>
                      <c:pt idx="768">
                        <c:v>-4.50007</c:v>
                      </c:pt>
                      <c:pt idx="769">
                        <c:v>-4.5175800000000006</c:v>
                      </c:pt>
                      <c:pt idx="770">
                        <c:v>-4.5350900000000003</c:v>
                      </c:pt>
                      <c:pt idx="771">
                        <c:v>-4.5526</c:v>
                      </c:pt>
                      <c:pt idx="772">
                        <c:v>-4.5701100000000006</c:v>
                      </c:pt>
                      <c:pt idx="773">
                        <c:v>-4.5876200000000003</c:v>
                      </c:pt>
                      <c:pt idx="774">
                        <c:v>-4.6051299999999999</c:v>
                      </c:pt>
                      <c:pt idx="775">
                        <c:v>-4.6226400000000005</c:v>
                      </c:pt>
                      <c:pt idx="776">
                        <c:v>-4.6401500000000002</c:v>
                      </c:pt>
                      <c:pt idx="777">
                        <c:v>-4.6576599999999999</c:v>
                      </c:pt>
                      <c:pt idx="778">
                        <c:v>-4.6751700000000005</c:v>
                      </c:pt>
                      <c:pt idx="779">
                        <c:v>-4.6926800000000002</c:v>
                      </c:pt>
                      <c:pt idx="780">
                        <c:v>-4.7101900000000008</c:v>
                      </c:pt>
                      <c:pt idx="781">
                        <c:v>-4.7277000000000005</c:v>
                      </c:pt>
                      <c:pt idx="782">
                        <c:v>-4.7452100000000002</c:v>
                      </c:pt>
                      <c:pt idx="783">
                        <c:v>-4.7627200000000007</c:v>
                      </c:pt>
                      <c:pt idx="784">
                        <c:v>-4.7802300000000004</c:v>
                      </c:pt>
                      <c:pt idx="785">
                        <c:v>-4.7977400000000001</c:v>
                      </c:pt>
                      <c:pt idx="786">
                        <c:v>-4.8152500000000007</c:v>
                      </c:pt>
                      <c:pt idx="787">
                        <c:v>-4.8327600000000004</c:v>
                      </c:pt>
                      <c:pt idx="788">
                        <c:v>-4.8502700000000001</c:v>
                      </c:pt>
                      <c:pt idx="789">
                        <c:v>-4.8677800000000007</c:v>
                      </c:pt>
                      <c:pt idx="790">
                        <c:v>-4.8852900000000004</c:v>
                      </c:pt>
                      <c:pt idx="791">
                        <c:v>-4.9028</c:v>
                      </c:pt>
                      <c:pt idx="792">
                        <c:v>-4.9203100000000006</c:v>
                      </c:pt>
                      <c:pt idx="793">
                        <c:v>-4.9378200000000003</c:v>
                      </c:pt>
                      <c:pt idx="794">
                        <c:v>-4.95533</c:v>
                      </c:pt>
                      <c:pt idx="795">
                        <c:v>-4.9728400000000006</c:v>
                      </c:pt>
                      <c:pt idx="796">
                        <c:v>-4.9903500000000003</c:v>
                      </c:pt>
                      <c:pt idx="797">
                        <c:v>-5.00786</c:v>
                      </c:pt>
                      <c:pt idx="798">
                        <c:v>-5.0253700000000006</c:v>
                      </c:pt>
                      <c:pt idx="799">
                        <c:v>-5.0428800000000003</c:v>
                      </c:pt>
                      <c:pt idx="800">
                        <c:v>-5.0603899999999999</c:v>
                      </c:pt>
                      <c:pt idx="801">
                        <c:v>-5.0779000000000005</c:v>
                      </c:pt>
                      <c:pt idx="802">
                        <c:v>-5.0954100000000002</c:v>
                      </c:pt>
                      <c:pt idx="803">
                        <c:v>-5.1129200000000008</c:v>
                      </c:pt>
                      <c:pt idx="804">
                        <c:v>-5.1304300000000005</c:v>
                      </c:pt>
                      <c:pt idx="805">
                        <c:v>-5.1479400000000002</c:v>
                      </c:pt>
                      <c:pt idx="806">
                        <c:v>-5.1654500000000008</c:v>
                      </c:pt>
                      <c:pt idx="807">
                        <c:v>-5.1829600000000005</c:v>
                      </c:pt>
                      <c:pt idx="808">
                        <c:v>-5.2004700000000001</c:v>
                      </c:pt>
                      <c:pt idx="809">
                        <c:v>-5.2179800000000007</c:v>
                      </c:pt>
                      <c:pt idx="810">
                        <c:v>-5.2354900000000004</c:v>
                      </c:pt>
                      <c:pt idx="811">
                        <c:v>-5.2530000000000001</c:v>
                      </c:pt>
                      <c:pt idx="812">
                        <c:v>-5.2705100000000007</c:v>
                      </c:pt>
                      <c:pt idx="813">
                        <c:v>-5.2880200000000004</c:v>
                      </c:pt>
                      <c:pt idx="814">
                        <c:v>-5.3055300000000001</c:v>
                      </c:pt>
                      <c:pt idx="815">
                        <c:v>-5.3230400000000007</c:v>
                      </c:pt>
                      <c:pt idx="816">
                        <c:v>-5.3405500000000004</c:v>
                      </c:pt>
                      <c:pt idx="817">
                        <c:v>-5.35806</c:v>
                      </c:pt>
                      <c:pt idx="818">
                        <c:v>-5.3755700000000006</c:v>
                      </c:pt>
                      <c:pt idx="819">
                        <c:v>-5.3930800000000003</c:v>
                      </c:pt>
                      <c:pt idx="820">
                        <c:v>-5.41059</c:v>
                      </c:pt>
                      <c:pt idx="821">
                        <c:v>-5.4281000000000006</c:v>
                      </c:pt>
                      <c:pt idx="822">
                        <c:v>-5.4456100000000003</c:v>
                      </c:pt>
                      <c:pt idx="823">
                        <c:v>-5.46312</c:v>
                      </c:pt>
                      <c:pt idx="824">
                        <c:v>-5.4806300000000006</c:v>
                      </c:pt>
                      <c:pt idx="825">
                        <c:v>-5.4981400000000002</c:v>
                      </c:pt>
                      <c:pt idx="826">
                        <c:v>-5.5156500000000008</c:v>
                      </c:pt>
                      <c:pt idx="827">
                        <c:v>-5.5331600000000005</c:v>
                      </c:pt>
                      <c:pt idx="828">
                        <c:v>-5.5506700000000002</c:v>
                      </c:pt>
                      <c:pt idx="829">
                        <c:v>-5.5681800000000008</c:v>
                      </c:pt>
                      <c:pt idx="830">
                        <c:v>-5.5856900000000005</c:v>
                      </c:pt>
                      <c:pt idx="831">
                        <c:v>-5.6032000000000002</c:v>
                      </c:pt>
                      <c:pt idx="832">
                        <c:v>-5.6207100000000008</c:v>
                      </c:pt>
                      <c:pt idx="833">
                        <c:v>-5.6382200000000005</c:v>
                      </c:pt>
                      <c:pt idx="834">
                        <c:v>-5.6557300000000001</c:v>
                      </c:pt>
                      <c:pt idx="835">
                        <c:v>-5.6732400000000007</c:v>
                      </c:pt>
                      <c:pt idx="836">
                        <c:v>-5.6907500000000004</c:v>
                      </c:pt>
                      <c:pt idx="837">
                        <c:v>-5.7082600000000001</c:v>
                      </c:pt>
                      <c:pt idx="838">
                        <c:v>-5.7257700000000007</c:v>
                      </c:pt>
                      <c:pt idx="839">
                        <c:v>-5.7432800000000004</c:v>
                      </c:pt>
                      <c:pt idx="840">
                        <c:v>-5.7607900000000001</c:v>
                      </c:pt>
                      <c:pt idx="841">
                        <c:v>-5.7783000000000007</c:v>
                      </c:pt>
                      <c:pt idx="842">
                        <c:v>-5.7958100000000004</c:v>
                      </c:pt>
                      <c:pt idx="843">
                        <c:v>-5.81332</c:v>
                      </c:pt>
                      <c:pt idx="844">
                        <c:v>-5.8308300000000006</c:v>
                      </c:pt>
                      <c:pt idx="845">
                        <c:v>-5.8483400000000003</c:v>
                      </c:pt>
                      <c:pt idx="846">
                        <c:v>-5.86585</c:v>
                      </c:pt>
                      <c:pt idx="847">
                        <c:v>-5.8833600000000006</c:v>
                      </c:pt>
                      <c:pt idx="848">
                        <c:v>-5.9008700000000003</c:v>
                      </c:pt>
                      <c:pt idx="849">
                        <c:v>-5.9183800000000009</c:v>
                      </c:pt>
                      <c:pt idx="850">
                        <c:v>-5.9358900000000006</c:v>
                      </c:pt>
                      <c:pt idx="851">
                        <c:v>-5.9534000000000002</c:v>
                      </c:pt>
                      <c:pt idx="852">
                        <c:v>-5.9709100000000008</c:v>
                      </c:pt>
                      <c:pt idx="853">
                        <c:v>-5.9884200000000005</c:v>
                      </c:pt>
                      <c:pt idx="854">
                        <c:v>-6.0059300000000002</c:v>
                      </c:pt>
                      <c:pt idx="855">
                        <c:v>-6.0234400000000008</c:v>
                      </c:pt>
                      <c:pt idx="856">
                        <c:v>-6.0409500000000005</c:v>
                      </c:pt>
                      <c:pt idx="857">
                        <c:v>-6.0584600000000002</c:v>
                      </c:pt>
                      <c:pt idx="858">
                        <c:v>-6.0759700000000008</c:v>
                      </c:pt>
                      <c:pt idx="859">
                        <c:v>-6.0934800000000005</c:v>
                      </c:pt>
                      <c:pt idx="860">
                        <c:v>-6.1109900000000001</c:v>
                      </c:pt>
                      <c:pt idx="861">
                        <c:v>-6.1285000000000007</c:v>
                      </c:pt>
                      <c:pt idx="862">
                        <c:v>-6.1460100000000004</c:v>
                      </c:pt>
                      <c:pt idx="863">
                        <c:v>-6.1635200000000001</c:v>
                      </c:pt>
                      <c:pt idx="864">
                        <c:v>-6.1810300000000007</c:v>
                      </c:pt>
                      <c:pt idx="865">
                        <c:v>-6.1985400000000004</c:v>
                      </c:pt>
                      <c:pt idx="866">
                        <c:v>-6.2160500000000001</c:v>
                      </c:pt>
                      <c:pt idx="867">
                        <c:v>-6.2335600000000007</c:v>
                      </c:pt>
                      <c:pt idx="868">
                        <c:v>-6.2510700000000003</c:v>
                      </c:pt>
                      <c:pt idx="869">
                        <c:v>-6.26858</c:v>
                      </c:pt>
                      <c:pt idx="870">
                        <c:v>-6.2860900000000006</c:v>
                      </c:pt>
                      <c:pt idx="871">
                        <c:v>-6.3036000000000003</c:v>
                      </c:pt>
                      <c:pt idx="872">
                        <c:v>-6.3211100000000009</c:v>
                      </c:pt>
                      <c:pt idx="873">
                        <c:v>-6.3386200000000006</c:v>
                      </c:pt>
                      <c:pt idx="874">
                        <c:v>-6.3561300000000003</c:v>
                      </c:pt>
                      <c:pt idx="875">
                        <c:v>-6.3736400000000009</c:v>
                      </c:pt>
                      <c:pt idx="876">
                        <c:v>-6.3911500000000006</c:v>
                      </c:pt>
                      <c:pt idx="877">
                        <c:v>-6.4086600000000002</c:v>
                      </c:pt>
                      <c:pt idx="878">
                        <c:v>-6.4261700000000008</c:v>
                      </c:pt>
                      <c:pt idx="879">
                        <c:v>-6.4436800000000005</c:v>
                      </c:pt>
                      <c:pt idx="880">
                        <c:v>-6.4611900000000002</c:v>
                      </c:pt>
                      <c:pt idx="881">
                        <c:v>-6.4787000000000008</c:v>
                      </c:pt>
                      <c:pt idx="882">
                        <c:v>-6.4962100000000005</c:v>
                      </c:pt>
                      <c:pt idx="883">
                        <c:v>-6.5137200000000002</c:v>
                      </c:pt>
                      <c:pt idx="884">
                        <c:v>-6.5312300000000008</c:v>
                      </c:pt>
                      <c:pt idx="885">
                        <c:v>-6.5487400000000004</c:v>
                      </c:pt>
                      <c:pt idx="886">
                        <c:v>-6.5662500000000001</c:v>
                      </c:pt>
                      <c:pt idx="887">
                        <c:v>-6.5837600000000007</c:v>
                      </c:pt>
                      <c:pt idx="888">
                        <c:v>-6.6012700000000004</c:v>
                      </c:pt>
                      <c:pt idx="889">
                        <c:v>-6.6187800000000001</c:v>
                      </c:pt>
                      <c:pt idx="890">
                        <c:v>-6.6362900000000007</c:v>
                      </c:pt>
                      <c:pt idx="891">
                        <c:v>-6.6538000000000004</c:v>
                      </c:pt>
                      <c:pt idx="892">
                        <c:v>-6.6713100000000001</c:v>
                      </c:pt>
                      <c:pt idx="893">
                        <c:v>-6.6888200000000007</c:v>
                      </c:pt>
                      <c:pt idx="894">
                        <c:v>-6.7063300000000003</c:v>
                      </c:pt>
                      <c:pt idx="895">
                        <c:v>-6.7238400000000009</c:v>
                      </c:pt>
                      <c:pt idx="896">
                        <c:v>-6.7413500000000006</c:v>
                      </c:pt>
                      <c:pt idx="897">
                        <c:v>-6.7588600000000003</c:v>
                      </c:pt>
                      <c:pt idx="898">
                        <c:v>-6.7763700000000009</c:v>
                      </c:pt>
                      <c:pt idx="899">
                        <c:v>-6.7938800000000006</c:v>
                      </c:pt>
                      <c:pt idx="900">
                        <c:v>-6.8113900000000003</c:v>
                      </c:pt>
                      <c:pt idx="901">
                        <c:v>-6.8289000000000009</c:v>
                      </c:pt>
                      <c:pt idx="902">
                        <c:v>-6.8464100000000006</c:v>
                      </c:pt>
                      <c:pt idx="903">
                        <c:v>-6.8639200000000002</c:v>
                      </c:pt>
                      <c:pt idx="904">
                        <c:v>-6.8814300000000008</c:v>
                      </c:pt>
                      <c:pt idx="905">
                        <c:v>-6.8989400000000005</c:v>
                      </c:pt>
                      <c:pt idx="906">
                        <c:v>-6.9164500000000002</c:v>
                      </c:pt>
                      <c:pt idx="907">
                        <c:v>-6.9339600000000008</c:v>
                      </c:pt>
                      <c:pt idx="908">
                        <c:v>-6.9514700000000005</c:v>
                      </c:pt>
                      <c:pt idx="909">
                        <c:v>-6.9689800000000002</c:v>
                      </c:pt>
                      <c:pt idx="910">
                        <c:v>-6.9864900000000008</c:v>
                      </c:pt>
                      <c:pt idx="911">
                        <c:v>-7.0040000000000004</c:v>
                      </c:pt>
                      <c:pt idx="912">
                        <c:v>-7.0215100000000001</c:v>
                      </c:pt>
                      <c:pt idx="913">
                        <c:v>-7.0390200000000007</c:v>
                      </c:pt>
                      <c:pt idx="914">
                        <c:v>-7.0565300000000004</c:v>
                      </c:pt>
                      <c:pt idx="915">
                        <c:v>-7.0740400000000001</c:v>
                      </c:pt>
                      <c:pt idx="916">
                        <c:v>-7.0915500000000007</c:v>
                      </c:pt>
                      <c:pt idx="917">
                        <c:v>-7.1090600000000004</c:v>
                      </c:pt>
                      <c:pt idx="918">
                        <c:v>-7.1265700000000001</c:v>
                      </c:pt>
                      <c:pt idx="919">
                        <c:v>-7.1440800000000007</c:v>
                      </c:pt>
                      <c:pt idx="920">
                        <c:v>-7.1615900000000003</c:v>
                      </c:pt>
                      <c:pt idx="921">
                        <c:v>-7.1791000000000009</c:v>
                      </c:pt>
                      <c:pt idx="922">
                        <c:v>-7.1966100000000006</c:v>
                      </c:pt>
                      <c:pt idx="923">
                        <c:v>-7.2141200000000003</c:v>
                      </c:pt>
                      <c:pt idx="924">
                        <c:v>-7.2316300000000009</c:v>
                      </c:pt>
                      <c:pt idx="925">
                        <c:v>-7.2491400000000006</c:v>
                      </c:pt>
                      <c:pt idx="926">
                        <c:v>-7.2666500000000003</c:v>
                      </c:pt>
                      <c:pt idx="927">
                        <c:v>-7.2841600000000009</c:v>
                      </c:pt>
                      <c:pt idx="928">
                        <c:v>-7.3016700000000005</c:v>
                      </c:pt>
                      <c:pt idx="929">
                        <c:v>-7.3191800000000002</c:v>
                      </c:pt>
                      <c:pt idx="930">
                        <c:v>-7.3366900000000008</c:v>
                      </c:pt>
                      <c:pt idx="931">
                        <c:v>-7.3542000000000005</c:v>
                      </c:pt>
                      <c:pt idx="932">
                        <c:v>-7.3717100000000002</c:v>
                      </c:pt>
                      <c:pt idx="933">
                        <c:v>-7.3892200000000008</c:v>
                      </c:pt>
                      <c:pt idx="934">
                        <c:v>-7.4067300000000005</c:v>
                      </c:pt>
                      <c:pt idx="935">
                        <c:v>-7.4242400000000002</c:v>
                      </c:pt>
                      <c:pt idx="936">
                        <c:v>-7.4417500000000008</c:v>
                      </c:pt>
                      <c:pt idx="937">
                        <c:v>-7.4592600000000004</c:v>
                      </c:pt>
                      <c:pt idx="938">
                        <c:v>-7.4767700000000001</c:v>
                      </c:pt>
                      <c:pt idx="939">
                        <c:v>-7.4942800000000007</c:v>
                      </c:pt>
                      <c:pt idx="940">
                        <c:v>-7.5117900000000004</c:v>
                      </c:pt>
                      <c:pt idx="941">
                        <c:v>-7.5293000000000001</c:v>
                      </c:pt>
                      <c:pt idx="942">
                        <c:v>-7.5468100000000007</c:v>
                      </c:pt>
                      <c:pt idx="943">
                        <c:v>-7.5643200000000004</c:v>
                      </c:pt>
                      <c:pt idx="944">
                        <c:v>-7.581830000000001</c:v>
                      </c:pt>
                      <c:pt idx="945">
                        <c:v>-7.5993400000000007</c:v>
                      </c:pt>
                      <c:pt idx="946">
                        <c:v>-7.6168500000000003</c:v>
                      </c:pt>
                      <c:pt idx="947">
                        <c:v>-7.6343600000000009</c:v>
                      </c:pt>
                      <c:pt idx="948">
                        <c:v>-7.6518700000000006</c:v>
                      </c:pt>
                      <c:pt idx="949">
                        <c:v>-7.6693800000000003</c:v>
                      </c:pt>
                      <c:pt idx="950">
                        <c:v>-7.6868900000000009</c:v>
                      </c:pt>
                      <c:pt idx="951">
                        <c:v>-7.7044000000000006</c:v>
                      </c:pt>
                      <c:pt idx="952">
                        <c:v>-7.7219100000000003</c:v>
                      </c:pt>
                      <c:pt idx="953">
                        <c:v>-7.7394200000000009</c:v>
                      </c:pt>
                      <c:pt idx="954">
                        <c:v>-7.7569300000000005</c:v>
                      </c:pt>
                      <c:pt idx="955">
                        <c:v>-7.7744400000000002</c:v>
                      </c:pt>
                      <c:pt idx="956">
                        <c:v>-7.7919500000000008</c:v>
                      </c:pt>
                      <c:pt idx="957">
                        <c:v>-7.8094600000000005</c:v>
                      </c:pt>
                      <c:pt idx="958">
                        <c:v>-7.8269700000000002</c:v>
                      </c:pt>
                      <c:pt idx="959">
                        <c:v>-7.8444800000000008</c:v>
                      </c:pt>
                      <c:pt idx="960">
                        <c:v>-7.8619900000000005</c:v>
                      </c:pt>
                      <c:pt idx="961">
                        <c:v>-7.8795000000000002</c:v>
                      </c:pt>
                      <c:pt idx="962">
                        <c:v>-7.8970100000000008</c:v>
                      </c:pt>
                      <c:pt idx="963">
                        <c:v>-7.9145200000000004</c:v>
                      </c:pt>
                      <c:pt idx="964">
                        <c:v>-7.9320300000000001</c:v>
                      </c:pt>
                      <c:pt idx="965">
                        <c:v>-7.9495400000000007</c:v>
                      </c:pt>
                      <c:pt idx="966">
                        <c:v>-7.9670500000000004</c:v>
                      </c:pt>
                      <c:pt idx="967">
                        <c:v>-7.984560000000001</c:v>
                      </c:pt>
                      <c:pt idx="968">
                        <c:v>-8.0020699999999998</c:v>
                      </c:pt>
                      <c:pt idx="969">
                        <c:v>-8.0195800000000013</c:v>
                      </c:pt>
                      <c:pt idx="970">
                        <c:v>-8.037090000000001</c:v>
                      </c:pt>
                      <c:pt idx="971">
                        <c:v>-8.0546000000000006</c:v>
                      </c:pt>
                      <c:pt idx="972">
                        <c:v>-8.0721100000000003</c:v>
                      </c:pt>
                      <c:pt idx="973">
                        <c:v>-8.08962</c:v>
                      </c:pt>
                      <c:pt idx="974">
                        <c:v>-8.1071299999999997</c:v>
                      </c:pt>
                      <c:pt idx="975">
                        <c:v>-8.1246400000000012</c:v>
                      </c:pt>
                      <c:pt idx="976">
                        <c:v>-8.1421500000000009</c:v>
                      </c:pt>
                      <c:pt idx="977">
                        <c:v>-8.1596600000000006</c:v>
                      </c:pt>
                      <c:pt idx="978">
                        <c:v>-8.1771700000000003</c:v>
                      </c:pt>
                      <c:pt idx="979">
                        <c:v>-8.19468</c:v>
                      </c:pt>
                      <c:pt idx="980">
                        <c:v>-8.2121900000000014</c:v>
                      </c:pt>
                      <c:pt idx="981">
                        <c:v>-8.2297000000000011</c:v>
                      </c:pt>
                      <c:pt idx="982">
                        <c:v>-8.2472100000000008</c:v>
                      </c:pt>
                      <c:pt idx="983">
                        <c:v>-8.2647200000000005</c:v>
                      </c:pt>
                      <c:pt idx="984">
                        <c:v>-8.2822300000000002</c:v>
                      </c:pt>
                      <c:pt idx="985">
                        <c:v>-8.2997399999999999</c:v>
                      </c:pt>
                      <c:pt idx="986">
                        <c:v>-8.3172500000000014</c:v>
                      </c:pt>
                      <c:pt idx="987">
                        <c:v>-8.3347600000000011</c:v>
                      </c:pt>
                      <c:pt idx="988">
                        <c:v>-8.3522700000000007</c:v>
                      </c:pt>
                      <c:pt idx="989">
                        <c:v>-8.3697800000000004</c:v>
                      </c:pt>
                      <c:pt idx="990">
                        <c:v>-8.3872900000000001</c:v>
                      </c:pt>
                      <c:pt idx="991">
                        <c:v>-8.4047999999999998</c:v>
                      </c:pt>
                      <c:pt idx="992">
                        <c:v>-8.4223100000000013</c:v>
                      </c:pt>
                      <c:pt idx="993">
                        <c:v>-8.439820000000001</c:v>
                      </c:pt>
                      <c:pt idx="994">
                        <c:v>-8.4573300000000007</c:v>
                      </c:pt>
                      <c:pt idx="995">
                        <c:v>-8.4748400000000004</c:v>
                      </c:pt>
                      <c:pt idx="996">
                        <c:v>-8.4923500000000001</c:v>
                      </c:pt>
                      <c:pt idx="997">
                        <c:v>-8.5098599999999998</c:v>
                      </c:pt>
                      <c:pt idx="998">
                        <c:v>-8.5273700000000012</c:v>
                      </c:pt>
                      <c:pt idx="999">
                        <c:v>-8.5448800000000009</c:v>
                      </c:pt>
                      <c:pt idx="1000">
                        <c:v>-8.5623900000000006</c:v>
                      </c:pt>
                      <c:pt idx="1001">
                        <c:v>-8.5799000000000003</c:v>
                      </c:pt>
                      <c:pt idx="1002">
                        <c:v>-8.59741</c:v>
                      </c:pt>
                      <c:pt idx="1003">
                        <c:v>-8.6149200000000015</c:v>
                      </c:pt>
                      <c:pt idx="1004">
                        <c:v>-8.6324300000000012</c:v>
                      </c:pt>
                      <c:pt idx="1005">
                        <c:v>-8.6499400000000009</c:v>
                      </c:pt>
                      <c:pt idx="1006">
                        <c:v>-8.6674500000000005</c:v>
                      </c:pt>
                      <c:pt idx="1007">
                        <c:v>-8.6849600000000002</c:v>
                      </c:pt>
                      <c:pt idx="1008">
                        <c:v>-8.7024699999999999</c:v>
                      </c:pt>
                      <c:pt idx="1009">
                        <c:v>-8.7199800000000014</c:v>
                      </c:pt>
                      <c:pt idx="1010">
                        <c:v>-8.7374900000000011</c:v>
                      </c:pt>
                      <c:pt idx="1011">
                        <c:v>-8.7550000000000008</c:v>
                      </c:pt>
                      <c:pt idx="1012">
                        <c:v>-8.7725100000000005</c:v>
                      </c:pt>
                      <c:pt idx="1013">
                        <c:v>-8.7900200000000002</c:v>
                      </c:pt>
                      <c:pt idx="1014">
                        <c:v>-8.8075299999999999</c:v>
                      </c:pt>
                      <c:pt idx="1015">
                        <c:v>-8.8250400000000013</c:v>
                      </c:pt>
                      <c:pt idx="1016">
                        <c:v>-8.842550000000001</c:v>
                      </c:pt>
                      <c:pt idx="1017">
                        <c:v>-8.8600600000000007</c:v>
                      </c:pt>
                      <c:pt idx="1018">
                        <c:v>-8.8775700000000004</c:v>
                      </c:pt>
                      <c:pt idx="1019">
                        <c:v>-8.8950800000000001</c:v>
                      </c:pt>
                      <c:pt idx="1020">
                        <c:v>-8.9125899999999998</c:v>
                      </c:pt>
                      <c:pt idx="1021">
                        <c:v>-8.9301000000000013</c:v>
                      </c:pt>
                      <c:pt idx="1022">
                        <c:v>-8.947610000000001</c:v>
                      </c:pt>
                      <c:pt idx="1023">
                        <c:v>-8.9651200000000006</c:v>
                      </c:pt>
                    </c:numCache>
                  </c:numRef>
                </c:xVal>
                <c:yVal>
                  <c:numRef>
                    <c:extLst>
                      <c:ext uri="{02D57815-91ED-43cb-92C2-25804820EDAC}">
                        <c15:formulaRef>
                          <c15:sqref>'20170208-03_Y400-700_1'!$C$1:$C$1024</c15:sqref>
                        </c15:formulaRef>
                      </c:ext>
                    </c:extLst>
                    <c:numCache>
                      <c:formatCode>General</c:formatCode>
                      <c:ptCount val="1024"/>
                      <c:pt idx="0">
                        <c:v>9.6618999999999993</c:v>
                      </c:pt>
                      <c:pt idx="1">
                        <c:v>8.7889999999999997</c:v>
                      </c:pt>
                      <c:pt idx="2">
                        <c:v>6.0216000000000003</c:v>
                      </c:pt>
                      <c:pt idx="3">
                        <c:v>4.3765000000000001</c:v>
                      </c:pt>
                      <c:pt idx="4">
                        <c:v>4.7770000000000001</c:v>
                      </c:pt>
                      <c:pt idx="5">
                        <c:v>3.1703000000000001</c:v>
                      </c:pt>
                      <c:pt idx="6">
                        <c:v>0.81054999999999999</c:v>
                      </c:pt>
                      <c:pt idx="7">
                        <c:v>-5.9280999999999997</c:v>
                      </c:pt>
                      <c:pt idx="8">
                        <c:v>-2.6187</c:v>
                      </c:pt>
                      <c:pt idx="9">
                        <c:v>3.7073999999999998</c:v>
                      </c:pt>
                      <c:pt idx="10">
                        <c:v>-5.4317000000000002</c:v>
                      </c:pt>
                      <c:pt idx="11">
                        <c:v>-1.9736</c:v>
                      </c:pt>
                      <c:pt idx="12">
                        <c:v>0.39328999999999997</c:v>
                      </c:pt>
                      <c:pt idx="13">
                        <c:v>2.2902</c:v>
                      </c:pt>
                      <c:pt idx="14">
                        <c:v>7.2446000000000002</c:v>
                      </c:pt>
                      <c:pt idx="15">
                        <c:v>6.2253999999999996</c:v>
                      </c:pt>
                      <c:pt idx="16">
                        <c:v>1.4892000000000001</c:v>
                      </c:pt>
                      <c:pt idx="17">
                        <c:v>-5.9016999999999999</c:v>
                      </c:pt>
                      <c:pt idx="18">
                        <c:v>-8.8392999999999997</c:v>
                      </c:pt>
                      <c:pt idx="19">
                        <c:v>-9.2782</c:v>
                      </c:pt>
                      <c:pt idx="20">
                        <c:v>-9.0647000000000002</c:v>
                      </c:pt>
                      <c:pt idx="21">
                        <c:v>4.9257</c:v>
                      </c:pt>
                      <c:pt idx="22">
                        <c:v>-0.45563999999999999</c:v>
                      </c:pt>
                      <c:pt idx="23">
                        <c:v>2.3140999999999998</c:v>
                      </c:pt>
                      <c:pt idx="24">
                        <c:v>3.5444</c:v>
                      </c:pt>
                      <c:pt idx="25">
                        <c:v>6.9305000000000003</c:v>
                      </c:pt>
                      <c:pt idx="26">
                        <c:v>6.8273000000000001</c:v>
                      </c:pt>
                      <c:pt idx="27">
                        <c:v>3.0670999999999999</c:v>
                      </c:pt>
                      <c:pt idx="28">
                        <c:v>6.3140999999999998</c:v>
                      </c:pt>
                      <c:pt idx="29">
                        <c:v>8.2949999999999999</c:v>
                      </c:pt>
                      <c:pt idx="30">
                        <c:v>11.18</c:v>
                      </c:pt>
                      <c:pt idx="31">
                        <c:v>3.8753000000000002</c:v>
                      </c:pt>
                      <c:pt idx="32">
                        <c:v>-0.58272999999999997</c:v>
                      </c:pt>
                      <c:pt idx="33">
                        <c:v>1.8177000000000001</c:v>
                      </c:pt>
                      <c:pt idx="34">
                        <c:v>2.2086000000000001</c:v>
                      </c:pt>
                      <c:pt idx="35">
                        <c:v>5.5850999999999997</c:v>
                      </c:pt>
                      <c:pt idx="36">
                        <c:v>2.6835</c:v>
                      </c:pt>
                      <c:pt idx="37">
                        <c:v>0.94964000000000004</c:v>
                      </c:pt>
                      <c:pt idx="38">
                        <c:v>-2.0312000000000001</c:v>
                      </c:pt>
                      <c:pt idx="39">
                        <c:v>1.8489</c:v>
                      </c:pt>
                      <c:pt idx="40">
                        <c:v>10.7</c:v>
                      </c:pt>
                      <c:pt idx="41">
                        <c:v>2.5204</c:v>
                      </c:pt>
                      <c:pt idx="42">
                        <c:v>-2.6762999999999999</c:v>
                      </c:pt>
                      <c:pt idx="43">
                        <c:v>2.5108000000000001</c:v>
                      </c:pt>
                      <c:pt idx="44">
                        <c:v>2.7073999999999998</c:v>
                      </c:pt>
                      <c:pt idx="45">
                        <c:v>7.4077000000000002</c:v>
                      </c:pt>
                      <c:pt idx="46">
                        <c:v>7.6067</c:v>
                      </c:pt>
                      <c:pt idx="47">
                        <c:v>3.5851000000000002</c:v>
                      </c:pt>
                      <c:pt idx="48">
                        <c:v>0.23741000000000001</c:v>
                      </c:pt>
                      <c:pt idx="49">
                        <c:v>3.9592000000000001</c:v>
                      </c:pt>
                      <c:pt idx="50">
                        <c:v>3.9447999999999999</c:v>
                      </c:pt>
                      <c:pt idx="51">
                        <c:v>4.4412000000000003</c:v>
                      </c:pt>
                      <c:pt idx="52">
                        <c:v>3.1703000000000001</c:v>
                      </c:pt>
                      <c:pt idx="53">
                        <c:v>4.8320999999999996</c:v>
                      </c:pt>
                      <c:pt idx="54">
                        <c:v>-2.4771999999999998</c:v>
                      </c:pt>
                      <c:pt idx="55">
                        <c:v>6.3070000000000004</c:v>
                      </c:pt>
                      <c:pt idx="56">
                        <c:v>9.7530000000000001</c:v>
                      </c:pt>
                      <c:pt idx="57">
                        <c:v>5.3548999999999998</c:v>
                      </c:pt>
                      <c:pt idx="58">
                        <c:v>-1.7866</c:v>
                      </c:pt>
                      <c:pt idx="59">
                        <c:v>1.6451</c:v>
                      </c:pt>
                      <c:pt idx="60">
                        <c:v>-1.6667000000000001</c:v>
                      </c:pt>
                      <c:pt idx="61">
                        <c:v>-6.5515999999999996</c:v>
                      </c:pt>
                      <c:pt idx="62">
                        <c:v>-2.5036</c:v>
                      </c:pt>
                      <c:pt idx="63">
                        <c:v>3.5516000000000001</c:v>
                      </c:pt>
                      <c:pt idx="64">
                        <c:v>0.77217999999999998</c:v>
                      </c:pt>
                      <c:pt idx="65">
                        <c:v>-0.71941999999999995</c:v>
                      </c:pt>
                      <c:pt idx="66">
                        <c:v>-0.3765</c:v>
                      </c:pt>
                      <c:pt idx="67">
                        <c:v>3.2542</c:v>
                      </c:pt>
                      <c:pt idx="68">
                        <c:v>5.3333000000000004</c:v>
                      </c:pt>
                      <c:pt idx="69">
                        <c:v>10.548999999999999</c:v>
                      </c:pt>
                      <c:pt idx="70">
                        <c:v>5.4436</c:v>
                      </c:pt>
                      <c:pt idx="71">
                        <c:v>6.0216000000000003</c:v>
                      </c:pt>
                      <c:pt idx="72">
                        <c:v>7.7313999999999998</c:v>
                      </c:pt>
                      <c:pt idx="73">
                        <c:v>8.8345000000000002</c:v>
                      </c:pt>
                      <c:pt idx="74">
                        <c:v>4.0838999999999999</c:v>
                      </c:pt>
                      <c:pt idx="75">
                        <c:v>-0.65947</c:v>
                      </c:pt>
                      <c:pt idx="76">
                        <c:v>-0.82013999999999998</c:v>
                      </c:pt>
                      <c:pt idx="77">
                        <c:v>3.2326000000000001</c:v>
                      </c:pt>
                      <c:pt idx="78">
                        <c:v>-2.1078999999999999</c:v>
                      </c:pt>
                      <c:pt idx="79">
                        <c:v>0.79615999999999998</c:v>
                      </c:pt>
                      <c:pt idx="80">
                        <c:v>3.2302</c:v>
                      </c:pt>
                      <c:pt idx="81">
                        <c:v>6.3189000000000002</c:v>
                      </c:pt>
                      <c:pt idx="82">
                        <c:v>4.9016999999999999</c:v>
                      </c:pt>
                      <c:pt idx="83">
                        <c:v>-0.62590000000000001</c:v>
                      </c:pt>
                      <c:pt idx="84">
                        <c:v>9.3524999999999997E-2</c:v>
                      </c:pt>
                      <c:pt idx="85">
                        <c:v>6.6859000000000002</c:v>
                      </c:pt>
                      <c:pt idx="86">
                        <c:v>6.7842000000000002</c:v>
                      </c:pt>
                      <c:pt idx="87">
                        <c:v>3.2206000000000001</c:v>
                      </c:pt>
                      <c:pt idx="88">
                        <c:v>0.29016999999999998</c:v>
                      </c:pt>
                      <c:pt idx="89">
                        <c:v>-1.6067</c:v>
                      </c:pt>
                      <c:pt idx="90">
                        <c:v>3.5468000000000002</c:v>
                      </c:pt>
                      <c:pt idx="91">
                        <c:v>7.3669000000000002</c:v>
                      </c:pt>
                      <c:pt idx="92">
                        <c:v>8.3836999999999993</c:v>
                      </c:pt>
                      <c:pt idx="93">
                        <c:v>17.565999999999999</c:v>
                      </c:pt>
                      <c:pt idx="94">
                        <c:v>14.625999999999999</c:v>
                      </c:pt>
                      <c:pt idx="95">
                        <c:v>7.6691000000000003</c:v>
                      </c:pt>
                      <c:pt idx="96">
                        <c:v>0.28777000000000003</c:v>
                      </c:pt>
                      <c:pt idx="97">
                        <c:v>0.98082000000000003</c:v>
                      </c:pt>
                      <c:pt idx="98">
                        <c:v>5.2973999999999997</c:v>
                      </c:pt>
                      <c:pt idx="99">
                        <c:v>-6.4555999999999996</c:v>
                      </c:pt>
                      <c:pt idx="100">
                        <c:v>-5.9447999999999999</c:v>
                      </c:pt>
                      <c:pt idx="101">
                        <c:v>-15.504</c:v>
                      </c:pt>
                      <c:pt idx="102">
                        <c:v>-8.7433999999999994</c:v>
                      </c:pt>
                      <c:pt idx="103">
                        <c:v>-2.3668999999999998</c:v>
                      </c:pt>
                      <c:pt idx="104">
                        <c:v>-0.76258999999999999</c:v>
                      </c:pt>
                      <c:pt idx="105">
                        <c:v>1.9040999999999999</c:v>
                      </c:pt>
                      <c:pt idx="106">
                        <c:v>-2.6187</c:v>
                      </c:pt>
                      <c:pt idx="107">
                        <c:v>5.4531999999999998</c:v>
                      </c:pt>
                      <c:pt idx="108">
                        <c:v>-1.1751</c:v>
                      </c:pt>
                      <c:pt idx="109">
                        <c:v>5.3933</c:v>
                      </c:pt>
                      <c:pt idx="110">
                        <c:v>5.7986000000000004</c:v>
                      </c:pt>
                      <c:pt idx="111">
                        <c:v>3.1894</c:v>
                      </c:pt>
                      <c:pt idx="112">
                        <c:v>7.3669000000000002</c:v>
                      </c:pt>
                      <c:pt idx="113">
                        <c:v>10.753</c:v>
                      </c:pt>
                      <c:pt idx="114">
                        <c:v>4.7050000000000001</c:v>
                      </c:pt>
                      <c:pt idx="115">
                        <c:v>1.4053</c:v>
                      </c:pt>
                      <c:pt idx="116">
                        <c:v>2.4868000000000001</c:v>
                      </c:pt>
                      <c:pt idx="117">
                        <c:v>0.74100999999999995</c:v>
                      </c:pt>
                      <c:pt idx="118">
                        <c:v>2.4771999999999998</c:v>
                      </c:pt>
                      <c:pt idx="119">
                        <c:v>-2.6067</c:v>
                      </c:pt>
                      <c:pt idx="120">
                        <c:v>-1.5851</c:v>
                      </c:pt>
                      <c:pt idx="121">
                        <c:v>5.5396000000000001</c:v>
                      </c:pt>
                      <c:pt idx="122">
                        <c:v>5.9808000000000003</c:v>
                      </c:pt>
                      <c:pt idx="123">
                        <c:v>7.6211000000000002</c:v>
                      </c:pt>
                      <c:pt idx="124">
                        <c:v>-0.49640000000000001</c:v>
                      </c:pt>
                      <c:pt idx="125">
                        <c:v>-1.3716999999999999</c:v>
                      </c:pt>
                      <c:pt idx="126">
                        <c:v>4.5132000000000003</c:v>
                      </c:pt>
                      <c:pt idx="127">
                        <c:v>8.9687999999999999</c:v>
                      </c:pt>
                      <c:pt idx="128">
                        <c:v>2.8416999999999999</c:v>
                      </c:pt>
                      <c:pt idx="129">
                        <c:v>5.4820000000000002</c:v>
                      </c:pt>
                      <c:pt idx="130">
                        <c:v>0.74341000000000002</c:v>
                      </c:pt>
                      <c:pt idx="131">
                        <c:v>-9.2758000000000003</c:v>
                      </c:pt>
                      <c:pt idx="132">
                        <c:v>-7.4724000000000004</c:v>
                      </c:pt>
                      <c:pt idx="133">
                        <c:v>-3.3260999999999998</c:v>
                      </c:pt>
                      <c:pt idx="134">
                        <c:v>3.6042999999999998</c:v>
                      </c:pt>
                      <c:pt idx="135">
                        <c:v>9.7698</c:v>
                      </c:pt>
                      <c:pt idx="136">
                        <c:v>10.11</c:v>
                      </c:pt>
                      <c:pt idx="137">
                        <c:v>0.58753</c:v>
                      </c:pt>
                      <c:pt idx="138">
                        <c:v>4.8681000000000001</c:v>
                      </c:pt>
                      <c:pt idx="139">
                        <c:v>5.8753000000000002</c:v>
                      </c:pt>
                      <c:pt idx="140">
                        <c:v>3.0215999999999998</c:v>
                      </c:pt>
                      <c:pt idx="141">
                        <c:v>-0.18225</c:v>
                      </c:pt>
                      <c:pt idx="142">
                        <c:v>0.67625999999999997</c:v>
                      </c:pt>
                      <c:pt idx="143">
                        <c:v>1.3765000000000001</c:v>
                      </c:pt>
                      <c:pt idx="144">
                        <c:v>-1.8033999999999999</c:v>
                      </c:pt>
                      <c:pt idx="145">
                        <c:v>1.9472</c:v>
                      </c:pt>
                      <c:pt idx="146">
                        <c:v>-3.5491999999999999</c:v>
                      </c:pt>
                      <c:pt idx="147">
                        <c:v>-8.3788999999999998</c:v>
                      </c:pt>
                      <c:pt idx="148">
                        <c:v>-8.4004999999999992</c:v>
                      </c:pt>
                      <c:pt idx="149">
                        <c:v>-6.8296999999999999</c:v>
                      </c:pt>
                      <c:pt idx="150">
                        <c:v>0.66427000000000003</c:v>
                      </c:pt>
                      <c:pt idx="151">
                        <c:v>-0.11990000000000001</c:v>
                      </c:pt>
                      <c:pt idx="152">
                        <c:v>0.71462999999999999</c:v>
                      </c:pt>
                      <c:pt idx="153">
                        <c:v>-3.4197000000000002</c:v>
                      </c:pt>
                      <c:pt idx="154">
                        <c:v>-6.1055000000000001</c:v>
                      </c:pt>
                      <c:pt idx="155">
                        <c:v>-5.7001999999999997</c:v>
                      </c:pt>
                      <c:pt idx="156">
                        <c:v>-8.0144000000000002</c:v>
                      </c:pt>
                      <c:pt idx="157">
                        <c:v>-11.805999999999999</c:v>
                      </c:pt>
                      <c:pt idx="158">
                        <c:v>-8.5492000000000008</c:v>
                      </c:pt>
                      <c:pt idx="159">
                        <c:v>-6.0312000000000001</c:v>
                      </c:pt>
                      <c:pt idx="160">
                        <c:v>-6.2926000000000002</c:v>
                      </c:pt>
                      <c:pt idx="161">
                        <c:v>-5.048</c:v>
                      </c:pt>
                      <c:pt idx="162">
                        <c:v>2.048</c:v>
                      </c:pt>
                      <c:pt idx="163">
                        <c:v>5.976</c:v>
                      </c:pt>
                      <c:pt idx="164">
                        <c:v>6.6475</c:v>
                      </c:pt>
                      <c:pt idx="165">
                        <c:v>6.7506000000000004</c:v>
                      </c:pt>
                      <c:pt idx="166">
                        <c:v>3.7145999999999999</c:v>
                      </c:pt>
                      <c:pt idx="167">
                        <c:v>-4.3285</c:v>
                      </c:pt>
                      <c:pt idx="168">
                        <c:v>-6.2854000000000001</c:v>
                      </c:pt>
                      <c:pt idx="169">
                        <c:v>-10.901999999999999</c:v>
                      </c:pt>
                      <c:pt idx="170">
                        <c:v>-4.8513000000000002</c:v>
                      </c:pt>
                      <c:pt idx="171">
                        <c:v>-1.8345</c:v>
                      </c:pt>
                      <c:pt idx="172">
                        <c:v>4.0023999999999997</c:v>
                      </c:pt>
                      <c:pt idx="173">
                        <c:v>2.9304999999999999</c:v>
                      </c:pt>
                      <c:pt idx="174">
                        <c:v>6.5372000000000003</c:v>
                      </c:pt>
                      <c:pt idx="175">
                        <c:v>0.33812999999999999</c:v>
                      </c:pt>
                      <c:pt idx="176">
                        <c:v>3.8873000000000002</c:v>
                      </c:pt>
                      <c:pt idx="177">
                        <c:v>2.8369</c:v>
                      </c:pt>
                      <c:pt idx="178">
                        <c:v>8.6594999999999995</c:v>
                      </c:pt>
                      <c:pt idx="179">
                        <c:v>-2.8201000000000001</c:v>
                      </c:pt>
                      <c:pt idx="180">
                        <c:v>-3.2734000000000001</c:v>
                      </c:pt>
                      <c:pt idx="181">
                        <c:v>-1.8896999999999999</c:v>
                      </c:pt>
                      <c:pt idx="182">
                        <c:v>-4.2973999999999997</c:v>
                      </c:pt>
                      <c:pt idx="183">
                        <c:v>-3.0575999999999999</c:v>
                      </c:pt>
                      <c:pt idx="184">
                        <c:v>-1.3189</c:v>
                      </c:pt>
                      <c:pt idx="185">
                        <c:v>-3.8033999999999999</c:v>
                      </c:pt>
                      <c:pt idx="186">
                        <c:v>-4.4028999999999998</c:v>
                      </c:pt>
                      <c:pt idx="187">
                        <c:v>-6.4580000000000002</c:v>
                      </c:pt>
                      <c:pt idx="188">
                        <c:v>1.5923</c:v>
                      </c:pt>
                      <c:pt idx="189">
                        <c:v>4.6090999999999998</c:v>
                      </c:pt>
                      <c:pt idx="190">
                        <c:v>-1.8633</c:v>
                      </c:pt>
                      <c:pt idx="191">
                        <c:v>6.9783999999999997</c:v>
                      </c:pt>
                      <c:pt idx="192">
                        <c:v>8.1727000000000007</c:v>
                      </c:pt>
                      <c:pt idx="193">
                        <c:v>6.4484000000000004</c:v>
                      </c:pt>
                      <c:pt idx="194">
                        <c:v>4.2733999999999996</c:v>
                      </c:pt>
                      <c:pt idx="195">
                        <c:v>2.9016999999999999</c:v>
                      </c:pt>
                      <c:pt idx="196">
                        <c:v>-1.2158</c:v>
                      </c:pt>
                      <c:pt idx="197">
                        <c:v>0.96162999999999998</c:v>
                      </c:pt>
                      <c:pt idx="198">
                        <c:v>6.0887000000000002</c:v>
                      </c:pt>
                      <c:pt idx="199">
                        <c:v>5.4867999999999997</c:v>
                      </c:pt>
                      <c:pt idx="200">
                        <c:v>3.2806000000000002</c:v>
                      </c:pt>
                      <c:pt idx="201">
                        <c:v>-4.1318999999999999</c:v>
                      </c:pt>
                      <c:pt idx="202">
                        <c:v>0.87290000000000001</c:v>
                      </c:pt>
                      <c:pt idx="203">
                        <c:v>1.5444</c:v>
                      </c:pt>
                      <c:pt idx="204">
                        <c:v>-0.20144000000000001</c:v>
                      </c:pt>
                      <c:pt idx="205">
                        <c:v>6.2590000000000003</c:v>
                      </c:pt>
                      <c:pt idx="206">
                        <c:v>3.7170000000000001</c:v>
                      </c:pt>
                      <c:pt idx="207">
                        <c:v>1.06</c:v>
                      </c:pt>
                      <c:pt idx="208">
                        <c:v>-9.5922999999999998E-3</c:v>
                      </c:pt>
                      <c:pt idx="209">
                        <c:v>-0.27098</c:v>
                      </c:pt>
                      <c:pt idx="210">
                        <c:v>1.494</c:v>
                      </c:pt>
                      <c:pt idx="211">
                        <c:v>-0.51078999999999997</c:v>
                      </c:pt>
                      <c:pt idx="212">
                        <c:v>-5.5971000000000002</c:v>
                      </c:pt>
                      <c:pt idx="213">
                        <c:v>4.2565999999999997</c:v>
                      </c:pt>
                      <c:pt idx="214">
                        <c:v>3.8633000000000002</c:v>
                      </c:pt>
                      <c:pt idx="215">
                        <c:v>1.5204</c:v>
                      </c:pt>
                      <c:pt idx="216">
                        <c:v>2.7290000000000001</c:v>
                      </c:pt>
                      <c:pt idx="217">
                        <c:v>-1.1511</c:v>
                      </c:pt>
                      <c:pt idx="218">
                        <c:v>4.3644999999999996</c:v>
                      </c:pt>
                      <c:pt idx="219">
                        <c:v>6.4939999999999998</c:v>
                      </c:pt>
                      <c:pt idx="220">
                        <c:v>3.2686000000000002</c:v>
                      </c:pt>
                      <c:pt idx="221">
                        <c:v>-6.5994999999999999</c:v>
                      </c:pt>
                      <c:pt idx="222">
                        <c:v>-0.19903999999999999</c:v>
                      </c:pt>
                      <c:pt idx="223">
                        <c:v>-0.43164999999999998</c:v>
                      </c:pt>
                      <c:pt idx="224">
                        <c:v>-0.42205999999999999</c:v>
                      </c:pt>
                      <c:pt idx="225">
                        <c:v>5.6307</c:v>
                      </c:pt>
                      <c:pt idx="226">
                        <c:v>6.1463000000000001</c:v>
                      </c:pt>
                      <c:pt idx="227">
                        <c:v>-1.6811</c:v>
                      </c:pt>
                      <c:pt idx="228">
                        <c:v>-4.2614000000000001</c:v>
                      </c:pt>
                      <c:pt idx="229">
                        <c:v>1.7722</c:v>
                      </c:pt>
                      <c:pt idx="230">
                        <c:v>3.1463000000000001</c:v>
                      </c:pt>
                      <c:pt idx="231">
                        <c:v>-5.9208999999999996</c:v>
                      </c:pt>
                      <c:pt idx="232">
                        <c:v>-14.308999999999999</c:v>
                      </c:pt>
                      <c:pt idx="233">
                        <c:v>-7.1055000000000001</c:v>
                      </c:pt>
                      <c:pt idx="234">
                        <c:v>-0.69064999999999999</c:v>
                      </c:pt>
                      <c:pt idx="235">
                        <c:v>-5.7458</c:v>
                      </c:pt>
                      <c:pt idx="236">
                        <c:v>-3.4436</c:v>
                      </c:pt>
                      <c:pt idx="237">
                        <c:v>5.8585000000000003</c:v>
                      </c:pt>
                      <c:pt idx="238">
                        <c:v>9.8321000000000006E-2</c:v>
                      </c:pt>
                      <c:pt idx="239">
                        <c:v>1.7482</c:v>
                      </c:pt>
                      <c:pt idx="240">
                        <c:v>6.0384000000000002</c:v>
                      </c:pt>
                      <c:pt idx="241">
                        <c:v>6.0911</c:v>
                      </c:pt>
                      <c:pt idx="242">
                        <c:v>-2.3429000000000002</c:v>
                      </c:pt>
                      <c:pt idx="243">
                        <c:v>-3.6162999999999998</c:v>
                      </c:pt>
                      <c:pt idx="244">
                        <c:v>0.73860999999999999</c:v>
                      </c:pt>
                      <c:pt idx="245">
                        <c:v>10.544</c:v>
                      </c:pt>
                      <c:pt idx="246">
                        <c:v>4.7001999999999997</c:v>
                      </c:pt>
                      <c:pt idx="247">
                        <c:v>-4.2038000000000002</c:v>
                      </c:pt>
                      <c:pt idx="248">
                        <c:v>18.18</c:v>
                      </c:pt>
                      <c:pt idx="249">
                        <c:v>15.964</c:v>
                      </c:pt>
                      <c:pt idx="250">
                        <c:v>12.305</c:v>
                      </c:pt>
                      <c:pt idx="251">
                        <c:v>3.0815000000000001</c:v>
                      </c:pt>
                      <c:pt idx="252">
                        <c:v>-6.4196999999999997</c:v>
                      </c:pt>
                      <c:pt idx="253">
                        <c:v>0.59472000000000003</c:v>
                      </c:pt>
                      <c:pt idx="254">
                        <c:v>12.847</c:v>
                      </c:pt>
                      <c:pt idx="255">
                        <c:v>8.2469999999999999</c:v>
                      </c:pt>
                      <c:pt idx="256">
                        <c:v>2.7338</c:v>
                      </c:pt>
                      <c:pt idx="257">
                        <c:v>2.4100999999999999</c:v>
                      </c:pt>
                      <c:pt idx="258">
                        <c:v>9.2373999999999992</c:v>
                      </c:pt>
                      <c:pt idx="259">
                        <c:v>6.1367000000000003</c:v>
                      </c:pt>
                      <c:pt idx="260">
                        <c:v>2.7242000000000002</c:v>
                      </c:pt>
                      <c:pt idx="261">
                        <c:v>-4.2542</c:v>
                      </c:pt>
                      <c:pt idx="262">
                        <c:v>-6.7698</c:v>
                      </c:pt>
                      <c:pt idx="263">
                        <c:v>-0.29496</c:v>
                      </c:pt>
                      <c:pt idx="264">
                        <c:v>3.0047999999999999</c:v>
                      </c:pt>
                      <c:pt idx="265">
                        <c:v>8.0791000000000004</c:v>
                      </c:pt>
                      <c:pt idx="266">
                        <c:v>6.1942000000000004</c:v>
                      </c:pt>
                      <c:pt idx="267">
                        <c:v>6.0263999999999998</c:v>
                      </c:pt>
                      <c:pt idx="268">
                        <c:v>1.9952000000000001</c:v>
                      </c:pt>
                      <c:pt idx="269">
                        <c:v>10.331</c:v>
                      </c:pt>
                      <c:pt idx="270">
                        <c:v>10.811</c:v>
                      </c:pt>
                      <c:pt idx="271">
                        <c:v>10.993</c:v>
                      </c:pt>
                      <c:pt idx="272">
                        <c:v>-0.10791000000000001</c:v>
                      </c:pt>
                      <c:pt idx="273">
                        <c:v>8.3094000000000001</c:v>
                      </c:pt>
                      <c:pt idx="274">
                        <c:v>7.0647000000000002</c:v>
                      </c:pt>
                      <c:pt idx="275">
                        <c:v>-0.98560999999999999</c:v>
                      </c:pt>
                      <c:pt idx="276">
                        <c:v>10.186999999999999</c:v>
                      </c:pt>
                      <c:pt idx="277">
                        <c:v>17.628</c:v>
                      </c:pt>
                      <c:pt idx="278">
                        <c:v>12.965999999999999</c:v>
                      </c:pt>
                      <c:pt idx="279">
                        <c:v>2.6905999999999999</c:v>
                      </c:pt>
                      <c:pt idx="280">
                        <c:v>7.2325999999999997</c:v>
                      </c:pt>
                      <c:pt idx="281">
                        <c:v>6.5778999999999996</c:v>
                      </c:pt>
                      <c:pt idx="282">
                        <c:v>4.6043000000000003</c:v>
                      </c:pt>
                      <c:pt idx="283">
                        <c:v>4.8010000000000002</c:v>
                      </c:pt>
                      <c:pt idx="284">
                        <c:v>11.189</c:v>
                      </c:pt>
                      <c:pt idx="285">
                        <c:v>10.898999999999999</c:v>
                      </c:pt>
                      <c:pt idx="286">
                        <c:v>8.1318999999999999</c:v>
                      </c:pt>
                      <c:pt idx="287">
                        <c:v>1.2181999999999999</c:v>
                      </c:pt>
                      <c:pt idx="288">
                        <c:v>5.5946999999999996</c:v>
                      </c:pt>
                      <c:pt idx="289">
                        <c:v>13.659000000000001</c:v>
                      </c:pt>
                      <c:pt idx="290">
                        <c:v>18.565999999999999</c:v>
                      </c:pt>
                      <c:pt idx="291">
                        <c:v>14.734</c:v>
                      </c:pt>
                      <c:pt idx="292">
                        <c:v>9.2181999999999995</c:v>
                      </c:pt>
                      <c:pt idx="293">
                        <c:v>3.9567999999999999</c:v>
                      </c:pt>
                      <c:pt idx="294">
                        <c:v>1.4892000000000001</c:v>
                      </c:pt>
                      <c:pt idx="295">
                        <c:v>3.5851000000000002</c:v>
                      </c:pt>
                      <c:pt idx="296">
                        <c:v>5.4149000000000003</c:v>
                      </c:pt>
                      <c:pt idx="297">
                        <c:v>8.0191999999999997</c:v>
                      </c:pt>
                      <c:pt idx="298">
                        <c:v>3.8824999999999998</c:v>
                      </c:pt>
                      <c:pt idx="299">
                        <c:v>7</c:v>
                      </c:pt>
                      <c:pt idx="300">
                        <c:v>10.962</c:v>
                      </c:pt>
                      <c:pt idx="301">
                        <c:v>-0.50119999999999998</c:v>
                      </c:pt>
                      <c:pt idx="302">
                        <c:v>-4.7169999999999996</c:v>
                      </c:pt>
                      <c:pt idx="303">
                        <c:v>-1.2565999999999999</c:v>
                      </c:pt>
                      <c:pt idx="304">
                        <c:v>7.4892000000000003</c:v>
                      </c:pt>
                      <c:pt idx="305">
                        <c:v>10.878</c:v>
                      </c:pt>
                      <c:pt idx="306">
                        <c:v>12.372</c:v>
                      </c:pt>
                      <c:pt idx="307">
                        <c:v>8.7409999999999997</c:v>
                      </c:pt>
                      <c:pt idx="308">
                        <c:v>2.8249</c:v>
                      </c:pt>
                      <c:pt idx="309">
                        <c:v>9.2205999999999992</c:v>
                      </c:pt>
                      <c:pt idx="310">
                        <c:v>1.7529999999999999</c:v>
                      </c:pt>
                      <c:pt idx="311">
                        <c:v>5.8513000000000002</c:v>
                      </c:pt>
                      <c:pt idx="312">
                        <c:v>16.263999999999999</c:v>
                      </c:pt>
                      <c:pt idx="313">
                        <c:v>20.193999999999999</c:v>
                      </c:pt>
                      <c:pt idx="314">
                        <c:v>33.061999999999998</c:v>
                      </c:pt>
                      <c:pt idx="315">
                        <c:v>32.273000000000003</c:v>
                      </c:pt>
                      <c:pt idx="316">
                        <c:v>12.234999999999999</c:v>
                      </c:pt>
                      <c:pt idx="317">
                        <c:v>10.702999999999999</c:v>
                      </c:pt>
                      <c:pt idx="318">
                        <c:v>9.9687999999999999</c:v>
                      </c:pt>
                      <c:pt idx="319">
                        <c:v>11.317</c:v>
                      </c:pt>
                      <c:pt idx="320">
                        <c:v>5.0959000000000003</c:v>
                      </c:pt>
                      <c:pt idx="321">
                        <c:v>1.9233</c:v>
                      </c:pt>
                      <c:pt idx="322">
                        <c:v>1.8489</c:v>
                      </c:pt>
                      <c:pt idx="323">
                        <c:v>11.537000000000001</c:v>
                      </c:pt>
                      <c:pt idx="324">
                        <c:v>8.4795999999999996</c:v>
                      </c:pt>
                      <c:pt idx="325">
                        <c:v>4.3045999999999998</c:v>
                      </c:pt>
                      <c:pt idx="326">
                        <c:v>2.8081999999999998</c:v>
                      </c:pt>
                      <c:pt idx="327">
                        <c:v>12.441000000000001</c:v>
                      </c:pt>
                      <c:pt idx="328">
                        <c:v>7.2206000000000001</c:v>
                      </c:pt>
                      <c:pt idx="329">
                        <c:v>10.07</c:v>
                      </c:pt>
                      <c:pt idx="330">
                        <c:v>13.654999999999999</c:v>
                      </c:pt>
                      <c:pt idx="331">
                        <c:v>15.446</c:v>
                      </c:pt>
                      <c:pt idx="332">
                        <c:v>6.1750999999999996</c:v>
                      </c:pt>
                      <c:pt idx="333">
                        <c:v>12.24</c:v>
                      </c:pt>
                      <c:pt idx="334">
                        <c:v>17.373999999999999</c:v>
                      </c:pt>
                      <c:pt idx="335">
                        <c:v>15.837</c:v>
                      </c:pt>
                      <c:pt idx="336">
                        <c:v>12.612</c:v>
                      </c:pt>
                      <c:pt idx="337">
                        <c:v>9.5180000000000007</c:v>
                      </c:pt>
                      <c:pt idx="338">
                        <c:v>12.36</c:v>
                      </c:pt>
                      <c:pt idx="339">
                        <c:v>14.134</c:v>
                      </c:pt>
                      <c:pt idx="340">
                        <c:v>22.911000000000001</c:v>
                      </c:pt>
                      <c:pt idx="341">
                        <c:v>31.638000000000002</c:v>
                      </c:pt>
                      <c:pt idx="342">
                        <c:v>32.817999999999998</c:v>
                      </c:pt>
                      <c:pt idx="343">
                        <c:v>31.619</c:v>
                      </c:pt>
                      <c:pt idx="344">
                        <c:v>28.891999999999999</c:v>
                      </c:pt>
                      <c:pt idx="345">
                        <c:v>36.887</c:v>
                      </c:pt>
                      <c:pt idx="346">
                        <c:v>32.244999999999997</c:v>
                      </c:pt>
                      <c:pt idx="347">
                        <c:v>23.161000000000001</c:v>
                      </c:pt>
                      <c:pt idx="348">
                        <c:v>25.254000000000001</c:v>
                      </c:pt>
                      <c:pt idx="349">
                        <c:v>26.513000000000002</c:v>
                      </c:pt>
                      <c:pt idx="350">
                        <c:v>37.249000000000002</c:v>
                      </c:pt>
                      <c:pt idx="351">
                        <c:v>46.268999999999998</c:v>
                      </c:pt>
                      <c:pt idx="352">
                        <c:v>44.612000000000002</c:v>
                      </c:pt>
                      <c:pt idx="353">
                        <c:v>31.934999999999999</c:v>
                      </c:pt>
                      <c:pt idx="354">
                        <c:v>34.252000000000002</c:v>
                      </c:pt>
                      <c:pt idx="355">
                        <c:v>38.128999999999998</c:v>
                      </c:pt>
                      <c:pt idx="356">
                        <c:v>36.753</c:v>
                      </c:pt>
                      <c:pt idx="357">
                        <c:v>40.338000000000001</c:v>
                      </c:pt>
                      <c:pt idx="358">
                        <c:v>35.378999999999998</c:v>
                      </c:pt>
                      <c:pt idx="359">
                        <c:v>34.149000000000001</c:v>
                      </c:pt>
                      <c:pt idx="360">
                        <c:v>30.917999999999999</c:v>
                      </c:pt>
                      <c:pt idx="361">
                        <c:v>37.125</c:v>
                      </c:pt>
                      <c:pt idx="362">
                        <c:v>39.621000000000002</c:v>
                      </c:pt>
                      <c:pt idx="363">
                        <c:v>29.585000000000001</c:v>
                      </c:pt>
                      <c:pt idx="364">
                        <c:v>30.309000000000001</c:v>
                      </c:pt>
                      <c:pt idx="365">
                        <c:v>33.343000000000004</c:v>
                      </c:pt>
                      <c:pt idx="366">
                        <c:v>38.432000000000002</c:v>
                      </c:pt>
                      <c:pt idx="367">
                        <c:v>37.134</c:v>
                      </c:pt>
                      <c:pt idx="368">
                        <c:v>36.548999999999999</c:v>
                      </c:pt>
                      <c:pt idx="369">
                        <c:v>43.793999999999997</c:v>
                      </c:pt>
                      <c:pt idx="370">
                        <c:v>51.963999999999999</c:v>
                      </c:pt>
                      <c:pt idx="371">
                        <c:v>56.331000000000003</c:v>
                      </c:pt>
                      <c:pt idx="372">
                        <c:v>50.637999999999998</c:v>
                      </c:pt>
                      <c:pt idx="373">
                        <c:v>53.920999999999999</c:v>
                      </c:pt>
                      <c:pt idx="374">
                        <c:v>50.88</c:v>
                      </c:pt>
                      <c:pt idx="375">
                        <c:v>48.670999999999999</c:v>
                      </c:pt>
                      <c:pt idx="376">
                        <c:v>38.499000000000002</c:v>
                      </c:pt>
                      <c:pt idx="377">
                        <c:v>41.210999999999999</c:v>
                      </c:pt>
                      <c:pt idx="378">
                        <c:v>46.911000000000001</c:v>
                      </c:pt>
                      <c:pt idx="379">
                        <c:v>46.182000000000002</c:v>
                      </c:pt>
                      <c:pt idx="380">
                        <c:v>62.767000000000003</c:v>
                      </c:pt>
                      <c:pt idx="381">
                        <c:v>66.808000000000007</c:v>
                      </c:pt>
                      <c:pt idx="382">
                        <c:v>60.308999999999997</c:v>
                      </c:pt>
                      <c:pt idx="383">
                        <c:v>65.751000000000005</c:v>
                      </c:pt>
                      <c:pt idx="384">
                        <c:v>73.686000000000007</c:v>
                      </c:pt>
                      <c:pt idx="385">
                        <c:v>59.942</c:v>
                      </c:pt>
                      <c:pt idx="386">
                        <c:v>83.733999999999995</c:v>
                      </c:pt>
                      <c:pt idx="387">
                        <c:v>81.983000000000004</c:v>
                      </c:pt>
                      <c:pt idx="388">
                        <c:v>65.620999999999995</c:v>
                      </c:pt>
                      <c:pt idx="389">
                        <c:v>64.222999999999999</c:v>
                      </c:pt>
                      <c:pt idx="390">
                        <c:v>61.933</c:v>
                      </c:pt>
                      <c:pt idx="391">
                        <c:v>66.311999999999998</c:v>
                      </c:pt>
                      <c:pt idx="392">
                        <c:v>78.085999999999999</c:v>
                      </c:pt>
                      <c:pt idx="393">
                        <c:v>76.024000000000001</c:v>
                      </c:pt>
                      <c:pt idx="394">
                        <c:v>79.129000000000005</c:v>
                      </c:pt>
                      <c:pt idx="395">
                        <c:v>88.870999999999995</c:v>
                      </c:pt>
                      <c:pt idx="396">
                        <c:v>92.335999999999999</c:v>
                      </c:pt>
                      <c:pt idx="397">
                        <c:v>91.384</c:v>
                      </c:pt>
                      <c:pt idx="398">
                        <c:v>87.692999999999998</c:v>
                      </c:pt>
                      <c:pt idx="399">
                        <c:v>81.784000000000006</c:v>
                      </c:pt>
                      <c:pt idx="400">
                        <c:v>83.055000000000007</c:v>
                      </c:pt>
                      <c:pt idx="401">
                        <c:v>83.739000000000004</c:v>
                      </c:pt>
                      <c:pt idx="402">
                        <c:v>93.146000000000001</c:v>
                      </c:pt>
                      <c:pt idx="403">
                        <c:v>86.236999999999995</c:v>
                      </c:pt>
                      <c:pt idx="404">
                        <c:v>89.683000000000007</c:v>
                      </c:pt>
                      <c:pt idx="405">
                        <c:v>101.45</c:v>
                      </c:pt>
                      <c:pt idx="406">
                        <c:v>107.9</c:v>
                      </c:pt>
                      <c:pt idx="407">
                        <c:v>114.23</c:v>
                      </c:pt>
                      <c:pt idx="408">
                        <c:v>115.85</c:v>
                      </c:pt>
                      <c:pt idx="409">
                        <c:v>115.12</c:v>
                      </c:pt>
                      <c:pt idx="410">
                        <c:v>117.76</c:v>
                      </c:pt>
                      <c:pt idx="411">
                        <c:v>117.59</c:v>
                      </c:pt>
                      <c:pt idx="412">
                        <c:v>121.7</c:v>
                      </c:pt>
                      <c:pt idx="413">
                        <c:v>119.52</c:v>
                      </c:pt>
                      <c:pt idx="414">
                        <c:v>136.30000000000001</c:v>
                      </c:pt>
                      <c:pt idx="415">
                        <c:v>134.47</c:v>
                      </c:pt>
                      <c:pt idx="416">
                        <c:v>121.67</c:v>
                      </c:pt>
                      <c:pt idx="417">
                        <c:v>126.34</c:v>
                      </c:pt>
                      <c:pt idx="418">
                        <c:v>134.28</c:v>
                      </c:pt>
                      <c:pt idx="419">
                        <c:v>136.19</c:v>
                      </c:pt>
                      <c:pt idx="420">
                        <c:v>132.16</c:v>
                      </c:pt>
                      <c:pt idx="421">
                        <c:v>131.19</c:v>
                      </c:pt>
                      <c:pt idx="422">
                        <c:v>148.81</c:v>
                      </c:pt>
                      <c:pt idx="423">
                        <c:v>147.41</c:v>
                      </c:pt>
                      <c:pt idx="424">
                        <c:v>155.22999999999999</c:v>
                      </c:pt>
                      <c:pt idx="425">
                        <c:v>145.21</c:v>
                      </c:pt>
                      <c:pt idx="426">
                        <c:v>139.59</c:v>
                      </c:pt>
                      <c:pt idx="427">
                        <c:v>152.31</c:v>
                      </c:pt>
                      <c:pt idx="428">
                        <c:v>163.18</c:v>
                      </c:pt>
                      <c:pt idx="429">
                        <c:v>164.33</c:v>
                      </c:pt>
                      <c:pt idx="430">
                        <c:v>180.08</c:v>
                      </c:pt>
                      <c:pt idx="431">
                        <c:v>186.08</c:v>
                      </c:pt>
                      <c:pt idx="432">
                        <c:v>185.19</c:v>
                      </c:pt>
                      <c:pt idx="433">
                        <c:v>196.46</c:v>
                      </c:pt>
                      <c:pt idx="434">
                        <c:v>196.58</c:v>
                      </c:pt>
                      <c:pt idx="435">
                        <c:v>197.36</c:v>
                      </c:pt>
                      <c:pt idx="436">
                        <c:v>202.76</c:v>
                      </c:pt>
                      <c:pt idx="437">
                        <c:v>180.85</c:v>
                      </c:pt>
                      <c:pt idx="438">
                        <c:v>165.04</c:v>
                      </c:pt>
                      <c:pt idx="439">
                        <c:v>183.63</c:v>
                      </c:pt>
                      <c:pt idx="440">
                        <c:v>189.92</c:v>
                      </c:pt>
                      <c:pt idx="441">
                        <c:v>188.98</c:v>
                      </c:pt>
                      <c:pt idx="442">
                        <c:v>188.71</c:v>
                      </c:pt>
                      <c:pt idx="443">
                        <c:v>199.44</c:v>
                      </c:pt>
                      <c:pt idx="444">
                        <c:v>197.87</c:v>
                      </c:pt>
                      <c:pt idx="445">
                        <c:v>185.34</c:v>
                      </c:pt>
                      <c:pt idx="446">
                        <c:v>202.79</c:v>
                      </c:pt>
                      <c:pt idx="447">
                        <c:v>229.41</c:v>
                      </c:pt>
                      <c:pt idx="448">
                        <c:v>236.97</c:v>
                      </c:pt>
                      <c:pt idx="449">
                        <c:v>232.53</c:v>
                      </c:pt>
                      <c:pt idx="450">
                        <c:v>237.11</c:v>
                      </c:pt>
                      <c:pt idx="451">
                        <c:v>224.58</c:v>
                      </c:pt>
                      <c:pt idx="452">
                        <c:v>229.53</c:v>
                      </c:pt>
                      <c:pt idx="453">
                        <c:v>219.64</c:v>
                      </c:pt>
                      <c:pt idx="454">
                        <c:v>227.66</c:v>
                      </c:pt>
                      <c:pt idx="455">
                        <c:v>247.26</c:v>
                      </c:pt>
                      <c:pt idx="456">
                        <c:v>247.6</c:v>
                      </c:pt>
                      <c:pt idx="457">
                        <c:v>238.22</c:v>
                      </c:pt>
                      <c:pt idx="458">
                        <c:v>234.15</c:v>
                      </c:pt>
                      <c:pt idx="459">
                        <c:v>236.17</c:v>
                      </c:pt>
                      <c:pt idx="460">
                        <c:v>247.67</c:v>
                      </c:pt>
                      <c:pt idx="461">
                        <c:v>262.2</c:v>
                      </c:pt>
                      <c:pt idx="462">
                        <c:v>241.23</c:v>
                      </c:pt>
                      <c:pt idx="463">
                        <c:v>244.47</c:v>
                      </c:pt>
                      <c:pt idx="464">
                        <c:v>250.7</c:v>
                      </c:pt>
                      <c:pt idx="465">
                        <c:v>259.2</c:v>
                      </c:pt>
                      <c:pt idx="466">
                        <c:v>252.07</c:v>
                      </c:pt>
                      <c:pt idx="467">
                        <c:v>246.03</c:v>
                      </c:pt>
                      <c:pt idx="468">
                        <c:v>262.08999999999997</c:v>
                      </c:pt>
                      <c:pt idx="469">
                        <c:v>260.14999999999998</c:v>
                      </c:pt>
                      <c:pt idx="470">
                        <c:v>265.24</c:v>
                      </c:pt>
                      <c:pt idx="471">
                        <c:v>278.2</c:v>
                      </c:pt>
                      <c:pt idx="472">
                        <c:v>285.79000000000002</c:v>
                      </c:pt>
                      <c:pt idx="473">
                        <c:v>309.75</c:v>
                      </c:pt>
                      <c:pt idx="474">
                        <c:v>306.89999999999998</c:v>
                      </c:pt>
                      <c:pt idx="475">
                        <c:v>292.49</c:v>
                      </c:pt>
                      <c:pt idx="476">
                        <c:v>295.77999999999997</c:v>
                      </c:pt>
                      <c:pt idx="477">
                        <c:v>302.42</c:v>
                      </c:pt>
                      <c:pt idx="478">
                        <c:v>297.42</c:v>
                      </c:pt>
                      <c:pt idx="479">
                        <c:v>282.79000000000002</c:v>
                      </c:pt>
                      <c:pt idx="480">
                        <c:v>276.72000000000003</c:v>
                      </c:pt>
                      <c:pt idx="481">
                        <c:v>273.12</c:v>
                      </c:pt>
                      <c:pt idx="482">
                        <c:v>286.77</c:v>
                      </c:pt>
                      <c:pt idx="483">
                        <c:v>298.64999999999998</c:v>
                      </c:pt>
                      <c:pt idx="484">
                        <c:v>302.07</c:v>
                      </c:pt>
                      <c:pt idx="485">
                        <c:v>291.20999999999998</c:v>
                      </c:pt>
                      <c:pt idx="486">
                        <c:v>289.87</c:v>
                      </c:pt>
                      <c:pt idx="487">
                        <c:v>280.55</c:v>
                      </c:pt>
                      <c:pt idx="488">
                        <c:v>288.25</c:v>
                      </c:pt>
                      <c:pt idx="489">
                        <c:v>287.35000000000002</c:v>
                      </c:pt>
                      <c:pt idx="490">
                        <c:v>284.08999999999997</c:v>
                      </c:pt>
                      <c:pt idx="491">
                        <c:v>284.92</c:v>
                      </c:pt>
                      <c:pt idx="492">
                        <c:v>265.31</c:v>
                      </c:pt>
                      <c:pt idx="493">
                        <c:v>252.07</c:v>
                      </c:pt>
                      <c:pt idx="494">
                        <c:v>248.17</c:v>
                      </c:pt>
                      <c:pt idx="495">
                        <c:v>241.51</c:v>
                      </c:pt>
                      <c:pt idx="496">
                        <c:v>233.02</c:v>
                      </c:pt>
                      <c:pt idx="497">
                        <c:v>204.72</c:v>
                      </c:pt>
                      <c:pt idx="498">
                        <c:v>166.28</c:v>
                      </c:pt>
                      <c:pt idx="499">
                        <c:v>142.76</c:v>
                      </c:pt>
                      <c:pt idx="500">
                        <c:v>116.4</c:v>
                      </c:pt>
                      <c:pt idx="501">
                        <c:v>87.043000000000006</c:v>
                      </c:pt>
                      <c:pt idx="502">
                        <c:v>68.811000000000007</c:v>
                      </c:pt>
                      <c:pt idx="503">
                        <c:v>62.128999999999998</c:v>
                      </c:pt>
                      <c:pt idx="504">
                        <c:v>54.82</c:v>
                      </c:pt>
                      <c:pt idx="505">
                        <c:v>38.99</c:v>
                      </c:pt>
                      <c:pt idx="506">
                        <c:v>31.265999999999998</c:v>
                      </c:pt>
                      <c:pt idx="507">
                        <c:v>28.071999999999999</c:v>
                      </c:pt>
                      <c:pt idx="508">
                        <c:v>24.245000000000001</c:v>
                      </c:pt>
                      <c:pt idx="509">
                        <c:v>28.138999999999999</c:v>
                      </c:pt>
                      <c:pt idx="510">
                        <c:v>8.5995000000000008</c:v>
                      </c:pt>
                      <c:pt idx="511">
                        <c:v>11.321</c:v>
                      </c:pt>
                      <c:pt idx="512">
                        <c:v>21.811</c:v>
                      </c:pt>
                      <c:pt idx="513">
                        <c:v>26.140999999999998</c:v>
                      </c:pt>
                      <c:pt idx="514">
                        <c:v>43.814999999999998</c:v>
                      </c:pt>
                      <c:pt idx="515">
                        <c:v>47.832000000000001</c:v>
                      </c:pt>
                      <c:pt idx="516">
                        <c:v>37.433999999999997</c:v>
                      </c:pt>
                      <c:pt idx="517">
                        <c:v>46.197000000000003</c:v>
                      </c:pt>
                      <c:pt idx="518">
                        <c:v>48.814999999999998</c:v>
                      </c:pt>
                      <c:pt idx="519">
                        <c:v>34.47</c:v>
                      </c:pt>
                      <c:pt idx="520">
                        <c:v>24.552</c:v>
                      </c:pt>
                      <c:pt idx="521">
                        <c:v>29.448</c:v>
                      </c:pt>
                      <c:pt idx="522">
                        <c:v>36.881999999999998</c:v>
                      </c:pt>
                      <c:pt idx="523">
                        <c:v>42.6</c:v>
                      </c:pt>
                      <c:pt idx="524">
                        <c:v>38.040999999999997</c:v>
                      </c:pt>
                      <c:pt idx="525">
                        <c:v>36.619</c:v>
                      </c:pt>
                      <c:pt idx="526">
                        <c:v>49.771999999999998</c:v>
                      </c:pt>
                      <c:pt idx="527">
                        <c:v>58.911000000000001</c:v>
                      </c:pt>
                      <c:pt idx="528">
                        <c:v>58.552</c:v>
                      </c:pt>
                      <c:pt idx="529">
                        <c:v>61.173000000000002</c:v>
                      </c:pt>
                      <c:pt idx="530">
                        <c:v>74.706999999999994</c:v>
                      </c:pt>
                      <c:pt idx="531">
                        <c:v>101.45</c:v>
                      </c:pt>
                      <c:pt idx="532">
                        <c:v>120.38</c:v>
                      </c:pt>
                      <c:pt idx="533">
                        <c:v>136.03</c:v>
                      </c:pt>
                      <c:pt idx="534">
                        <c:v>186.55</c:v>
                      </c:pt>
                      <c:pt idx="535">
                        <c:v>218.06</c:v>
                      </c:pt>
                      <c:pt idx="536">
                        <c:v>230.97</c:v>
                      </c:pt>
                      <c:pt idx="537">
                        <c:v>264.47000000000003</c:v>
                      </c:pt>
                      <c:pt idx="538">
                        <c:v>271.41000000000003</c:v>
                      </c:pt>
                      <c:pt idx="539">
                        <c:v>288.3</c:v>
                      </c:pt>
                      <c:pt idx="540">
                        <c:v>281.76</c:v>
                      </c:pt>
                      <c:pt idx="541">
                        <c:v>284.58999999999997</c:v>
                      </c:pt>
                      <c:pt idx="542">
                        <c:v>290.2</c:v>
                      </c:pt>
                      <c:pt idx="543">
                        <c:v>277.27</c:v>
                      </c:pt>
                      <c:pt idx="544">
                        <c:v>292.32</c:v>
                      </c:pt>
                      <c:pt idx="545">
                        <c:v>283.08</c:v>
                      </c:pt>
                      <c:pt idx="546">
                        <c:v>268.14</c:v>
                      </c:pt>
                      <c:pt idx="547">
                        <c:v>266.17</c:v>
                      </c:pt>
                      <c:pt idx="548">
                        <c:v>271.92</c:v>
                      </c:pt>
                      <c:pt idx="549">
                        <c:v>271.06</c:v>
                      </c:pt>
                      <c:pt idx="550">
                        <c:v>268.66000000000003</c:v>
                      </c:pt>
                      <c:pt idx="551">
                        <c:v>264.68</c:v>
                      </c:pt>
                      <c:pt idx="552">
                        <c:v>259.35000000000002</c:v>
                      </c:pt>
                      <c:pt idx="553">
                        <c:v>268.35000000000002</c:v>
                      </c:pt>
                      <c:pt idx="554">
                        <c:v>270.27999999999997</c:v>
                      </c:pt>
                      <c:pt idx="555">
                        <c:v>256.77</c:v>
                      </c:pt>
                      <c:pt idx="556">
                        <c:v>244.59</c:v>
                      </c:pt>
                      <c:pt idx="557">
                        <c:v>253.7</c:v>
                      </c:pt>
                      <c:pt idx="558">
                        <c:v>271.67</c:v>
                      </c:pt>
                      <c:pt idx="559">
                        <c:v>271.67</c:v>
                      </c:pt>
                      <c:pt idx="560">
                        <c:v>263.52</c:v>
                      </c:pt>
                      <c:pt idx="561">
                        <c:v>252.22</c:v>
                      </c:pt>
                      <c:pt idx="562">
                        <c:v>250.29</c:v>
                      </c:pt>
                      <c:pt idx="563">
                        <c:v>246.14</c:v>
                      </c:pt>
                      <c:pt idx="564">
                        <c:v>258.81</c:v>
                      </c:pt>
                      <c:pt idx="565">
                        <c:v>256.2</c:v>
                      </c:pt>
                      <c:pt idx="566">
                        <c:v>243.98</c:v>
                      </c:pt>
                      <c:pt idx="567">
                        <c:v>236.93</c:v>
                      </c:pt>
                      <c:pt idx="568">
                        <c:v>240.1</c:v>
                      </c:pt>
                      <c:pt idx="569">
                        <c:v>246.36</c:v>
                      </c:pt>
                      <c:pt idx="570">
                        <c:v>233.18</c:v>
                      </c:pt>
                      <c:pt idx="571">
                        <c:v>216.7</c:v>
                      </c:pt>
                      <c:pt idx="572">
                        <c:v>223.68</c:v>
                      </c:pt>
                      <c:pt idx="573">
                        <c:v>224.33</c:v>
                      </c:pt>
                      <c:pt idx="574">
                        <c:v>219.16</c:v>
                      </c:pt>
                      <c:pt idx="575">
                        <c:v>211.89</c:v>
                      </c:pt>
                      <c:pt idx="576">
                        <c:v>210.32</c:v>
                      </c:pt>
                      <c:pt idx="577">
                        <c:v>216.48</c:v>
                      </c:pt>
                      <c:pt idx="578">
                        <c:v>221.07</c:v>
                      </c:pt>
                      <c:pt idx="579">
                        <c:v>217.41</c:v>
                      </c:pt>
                      <c:pt idx="580">
                        <c:v>212.41</c:v>
                      </c:pt>
                      <c:pt idx="581">
                        <c:v>207.92</c:v>
                      </c:pt>
                      <c:pt idx="582">
                        <c:v>206.53</c:v>
                      </c:pt>
                      <c:pt idx="583">
                        <c:v>190.21</c:v>
                      </c:pt>
                      <c:pt idx="584">
                        <c:v>197.27</c:v>
                      </c:pt>
                      <c:pt idx="585">
                        <c:v>212.52</c:v>
                      </c:pt>
                      <c:pt idx="586">
                        <c:v>202.63</c:v>
                      </c:pt>
                      <c:pt idx="587">
                        <c:v>179.85</c:v>
                      </c:pt>
                      <c:pt idx="588">
                        <c:v>174.33</c:v>
                      </c:pt>
                      <c:pt idx="589">
                        <c:v>185.6</c:v>
                      </c:pt>
                      <c:pt idx="590">
                        <c:v>177.73</c:v>
                      </c:pt>
                      <c:pt idx="591">
                        <c:v>165.3</c:v>
                      </c:pt>
                      <c:pt idx="592">
                        <c:v>158.41</c:v>
                      </c:pt>
                      <c:pt idx="593">
                        <c:v>164.02</c:v>
                      </c:pt>
                      <c:pt idx="594">
                        <c:v>178.12</c:v>
                      </c:pt>
                      <c:pt idx="595">
                        <c:v>164.11</c:v>
                      </c:pt>
                      <c:pt idx="596">
                        <c:v>156.77000000000001</c:v>
                      </c:pt>
                      <c:pt idx="597">
                        <c:v>171.82</c:v>
                      </c:pt>
                      <c:pt idx="598">
                        <c:v>154.47999999999999</c:v>
                      </c:pt>
                      <c:pt idx="599">
                        <c:v>147.74</c:v>
                      </c:pt>
                      <c:pt idx="600">
                        <c:v>148.76</c:v>
                      </c:pt>
                      <c:pt idx="601">
                        <c:v>155.63</c:v>
                      </c:pt>
                      <c:pt idx="602">
                        <c:v>154.01</c:v>
                      </c:pt>
                      <c:pt idx="603">
                        <c:v>156.87</c:v>
                      </c:pt>
                      <c:pt idx="604">
                        <c:v>160.91</c:v>
                      </c:pt>
                      <c:pt idx="605">
                        <c:v>154.58000000000001</c:v>
                      </c:pt>
                      <c:pt idx="606">
                        <c:v>150.07</c:v>
                      </c:pt>
                      <c:pt idx="607">
                        <c:v>138.74</c:v>
                      </c:pt>
                      <c:pt idx="608">
                        <c:v>138.59</c:v>
                      </c:pt>
                      <c:pt idx="609">
                        <c:v>140.49</c:v>
                      </c:pt>
                      <c:pt idx="610">
                        <c:v>135.93</c:v>
                      </c:pt>
                      <c:pt idx="611">
                        <c:v>133</c:v>
                      </c:pt>
                      <c:pt idx="612">
                        <c:v>124.92</c:v>
                      </c:pt>
                      <c:pt idx="613">
                        <c:v>115.73</c:v>
                      </c:pt>
                      <c:pt idx="614">
                        <c:v>112.23</c:v>
                      </c:pt>
                      <c:pt idx="615">
                        <c:v>113.62</c:v>
                      </c:pt>
                      <c:pt idx="616">
                        <c:v>122.22</c:v>
                      </c:pt>
                      <c:pt idx="617">
                        <c:v>122.43</c:v>
                      </c:pt>
                      <c:pt idx="618">
                        <c:v>99.344999999999999</c:v>
                      </c:pt>
                      <c:pt idx="619">
                        <c:v>94.614000000000004</c:v>
                      </c:pt>
                      <c:pt idx="620">
                        <c:v>100.45</c:v>
                      </c:pt>
                      <c:pt idx="621">
                        <c:v>94.858999999999995</c:v>
                      </c:pt>
                      <c:pt idx="622">
                        <c:v>98.376000000000005</c:v>
                      </c:pt>
                      <c:pt idx="623">
                        <c:v>105.29</c:v>
                      </c:pt>
                      <c:pt idx="624">
                        <c:v>96.450999999999993</c:v>
                      </c:pt>
                      <c:pt idx="625">
                        <c:v>93.085999999999999</c:v>
                      </c:pt>
                      <c:pt idx="626">
                        <c:v>100.62</c:v>
                      </c:pt>
                      <c:pt idx="627">
                        <c:v>94.344999999999999</c:v>
                      </c:pt>
                      <c:pt idx="628">
                        <c:v>71.965999999999994</c:v>
                      </c:pt>
                      <c:pt idx="629">
                        <c:v>75.933000000000007</c:v>
                      </c:pt>
                      <c:pt idx="630">
                        <c:v>77.361999999999995</c:v>
                      </c:pt>
                      <c:pt idx="631">
                        <c:v>73.316999999999993</c:v>
                      </c:pt>
                      <c:pt idx="632">
                        <c:v>78.899000000000001</c:v>
                      </c:pt>
                      <c:pt idx="633">
                        <c:v>80.899000000000001</c:v>
                      </c:pt>
                      <c:pt idx="634">
                        <c:v>71.510999999999996</c:v>
                      </c:pt>
                      <c:pt idx="635">
                        <c:v>62.795999999999999</c:v>
                      </c:pt>
                      <c:pt idx="636">
                        <c:v>65.284999999999997</c:v>
                      </c:pt>
                      <c:pt idx="637">
                        <c:v>58.801000000000002</c:v>
                      </c:pt>
                      <c:pt idx="638">
                        <c:v>55.658999999999999</c:v>
                      </c:pt>
                      <c:pt idx="639">
                        <c:v>60.884999999999998</c:v>
                      </c:pt>
                      <c:pt idx="640">
                        <c:v>55.89</c:v>
                      </c:pt>
                      <c:pt idx="641">
                        <c:v>64.647000000000006</c:v>
                      </c:pt>
                      <c:pt idx="642">
                        <c:v>70.561000000000007</c:v>
                      </c:pt>
                      <c:pt idx="643">
                        <c:v>70.652000000000001</c:v>
                      </c:pt>
                      <c:pt idx="644">
                        <c:v>60.750999999999998</c:v>
                      </c:pt>
                      <c:pt idx="645">
                        <c:v>54.902000000000001</c:v>
                      </c:pt>
                      <c:pt idx="646">
                        <c:v>58.908999999999999</c:v>
                      </c:pt>
                      <c:pt idx="647">
                        <c:v>60.703000000000003</c:v>
                      </c:pt>
                      <c:pt idx="648">
                        <c:v>47.871000000000002</c:v>
                      </c:pt>
                      <c:pt idx="649">
                        <c:v>46.287999999999997</c:v>
                      </c:pt>
                      <c:pt idx="650">
                        <c:v>50.393000000000001</c:v>
                      </c:pt>
                      <c:pt idx="651">
                        <c:v>45.881999999999998</c:v>
                      </c:pt>
                      <c:pt idx="652">
                        <c:v>44.765000000000001</c:v>
                      </c:pt>
                      <c:pt idx="653">
                        <c:v>40.338000000000001</c:v>
                      </c:pt>
                      <c:pt idx="654">
                        <c:v>51.429000000000002</c:v>
                      </c:pt>
                      <c:pt idx="655">
                        <c:v>46.969000000000001</c:v>
                      </c:pt>
                      <c:pt idx="656">
                        <c:v>31.07</c:v>
                      </c:pt>
                      <c:pt idx="657">
                        <c:v>41.982999999999997</c:v>
                      </c:pt>
                      <c:pt idx="658">
                        <c:v>47.295000000000002</c:v>
                      </c:pt>
                      <c:pt idx="659">
                        <c:v>35.125</c:v>
                      </c:pt>
                      <c:pt idx="660">
                        <c:v>25.716999999999999</c:v>
                      </c:pt>
                      <c:pt idx="661">
                        <c:v>20.314</c:v>
                      </c:pt>
                      <c:pt idx="662">
                        <c:v>35.234999999999999</c:v>
                      </c:pt>
                      <c:pt idx="663">
                        <c:v>32.210999999999999</c:v>
                      </c:pt>
                      <c:pt idx="664">
                        <c:v>20.297000000000001</c:v>
                      </c:pt>
                      <c:pt idx="665">
                        <c:v>28.885000000000002</c:v>
                      </c:pt>
                      <c:pt idx="666">
                        <c:v>28.655000000000001</c:v>
                      </c:pt>
                      <c:pt idx="667">
                        <c:v>25.206</c:v>
                      </c:pt>
                      <c:pt idx="668">
                        <c:v>22.465</c:v>
                      </c:pt>
                      <c:pt idx="669">
                        <c:v>22.824999999999999</c:v>
                      </c:pt>
                      <c:pt idx="670">
                        <c:v>18.402999999999999</c:v>
                      </c:pt>
                      <c:pt idx="671">
                        <c:v>25.594999999999999</c:v>
                      </c:pt>
                      <c:pt idx="672">
                        <c:v>27.564</c:v>
                      </c:pt>
                      <c:pt idx="673">
                        <c:v>26.137</c:v>
                      </c:pt>
                      <c:pt idx="674">
                        <c:v>26.667000000000002</c:v>
                      </c:pt>
                      <c:pt idx="675">
                        <c:v>22.045999999999999</c:v>
                      </c:pt>
                      <c:pt idx="676">
                        <c:v>17.716999999999999</c:v>
                      </c:pt>
                      <c:pt idx="677">
                        <c:v>22.388000000000002</c:v>
                      </c:pt>
                      <c:pt idx="678">
                        <c:v>21.704999999999998</c:v>
                      </c:pt>
                      <c:pt idx="679">
                        <c:v>22.786999999999999</c:v>
                      </c:pt>
                      <c:pt idx="680">
                        <c:v>20.309000000000001</c:v>
                      </c:pt>
                      <c:pt idx="681">
                        <c:v>14.372</c:v>
                      </c:pt>
                      <c:pt idx="682">
                        <c:v>11.628</c:v>
                      </c:pt>
                      <c:pt idx="683">
                        <c:v>13.118</c:v>
                      </c:pt>
                      <c:pt idx="684">
                        <c:v>7.2493999999999996</c:v>
                      </c:pt>
                      <c:pt idx="685">
                        <c:v>17.518000000000001</c:v>
                      </c:pt>
                      <c:pt idx="686">
                        <c:v>20.263999999999999</c:v>
                      </c:pt>
                      <c:pt idx="687">
                        <c:v>22.827000000000002</c:v>
                      </c:pt>
                      <c:pt idx="688">
                        <c:v>13.42</c:v>
                      </c:pt>
                      <c:pt idx="689">
                        <c:v>9.7026000000000003</c:v>
                      </c:pt>
                      <c:pt idx="690">
                        <c:v>16.702999999999999</c:v>
                      </c:pt>
                      <c:pt idx="691">
                        <c:v>22.276</c:v>
                      </c:pt>
                      <c:pt idx="692">
                        <c:v>20.372</c:v>
                      </c:pt>
                      <c:pt idx="693">
                        <c:v>15.141</c:v>
                      </c:pt>
                      <c:pt idx="694">
                        <c:v>18.326000000000001</c:v>
                      </c:pt>
                      <c:pt idx="695">
                        <c:v>22.745999999999999</c:v>
                      </c:pt>
                      <c:pt idx="696">
                        <c:v>21.523</c:v>
                      </c:pt>
                      <c:pt idx="697">
                        <c:v>21.17</c:v>
                      </c:pt>
                      <c:pt idx="698">
                        <c:v>22.724</c:v>
                      </c:pt>
                      <c:pt idx="699">
                        <c:v>8.6234999999999999</c:v>
                      </c:pt>
                      <c:pt idx="700">
                        <c:v>7.5491999999999999</c:v>
                      </c:pt>
                      <c:pt idx="701">
                        <c:v>4.7817999999999996</c:v>
                      </c:pt>
                      <c:pt idx="702">
                        <c:v>7.3860999999999999</c:v>
                      </c:pt>
                      <c:pt idx="703">
                        <c:v>16.393000000000001</c:v>
                      </c:pt>
                      <c:pt idx="704">
                        <c:v>16.350000000000001</c:v>
                      </c:pt>
                      <c:pt idx="705">
                        <c:v>12.407999999999999</c:v>
                      </c:pt>
                      <c:pt idx="706">
                        <c:v>4.9112999999999998</c:v>
                      </c:pt>
                      <c:pt idx="707">
                        <c:v>12.875</c:v>
                      </c:pt>
                      <c:pt idx="708">
                        <c:v>13.775</c:v>
                      </c:pt>
                      <c:pt idx="709">
                        <c:v>15.089</c:v>
                      </c:pt>
                      <c:pt idx="710">
                        <c:v>17.54</c:v>
                      </c:pt>
                      <c:pt idx="711">
                        <c:v>15.942</c:v>
                      </c:pt>
                      <c:pt idx="712">
                        <c:v>7.5132000000000003</c:v>
                      </c:pt>
                      <c:pt idx="713">
                        <c:v>-7.3644999999999996</c:v>
                      </c:pt>
                      <c:pt idx="714">
                        <c:v>-1.7746</c:v>
                      </c:pt>
                      <c:pt idx="715">
                        <c:v>0.15107999999999999</c:v>
                      </c:pt>
                      <c:pt idx="716">
                        <c:v>2.024</c:v>
                      </c:pt>
                      <c:pt idx="717">
                        <c:v>-3.1126999999999998</c:v>
                      </c:pt>
                      <c:pt idx="718">
                        <c:v>-2.0743</c:v>
                      </c:pt>
                      <c:pt idx="719">
                        <c:v>1.976</c:v>
                      </c:pt>
                      <c:pt idx="720">
                        <c:v>4.6954000000000002</c:v>
                      </c:pt>
                      <c:pt idx="721">
                        <c:v>4.3476999999999997</c:v>
                      </c:pt>
                      <c:pt idx="722">
                        <c:v>2.8633000000000002</c:v>
                      </c:pt>
                      <c:pt idx="723">
                        <c:v>5.4867999999999997</c:v>
                      </c:pt>
                      <c:pt idx="724">
                        <c:v>8.5922999999999998</c:v>
                      </c:pt>
                      <c:pt idx="725">
                        <c:v>2.6355</c:v>
                      </c:pt>
                      <c:pt idx="726">
                        <c:v>-0.58272999999999997</c:v>
                      </c:pt>
                      <c:pt idx="727">
                        <c:v>3.8129</c:v>
                      </c:pt>
                      <c:pt idx="728">
                        <c:v>13.47</c:v>
                      </c:pt>
                      <c:pt idx="729">
                        <c:v>13.928000000000001</c:v>
                      </c:pt>
                      <c:pt idx="730">
                        <c:v>3.4628000000000001</c:v>
                      </c:pt>
                      <c:pt idx="731">
                        <c:v>9.3070000000000004</c:v>
                      </c:pt>
                      <c:pt idx="732">
                        <c:v>14.317</c:v>
                      </c:pt>
                      <c:pt idx="733">
                        <c:v>14.52</c:v>
                      </c:pt>
                      <c:pt idx="734">
                        <c:v>6.6451000000000002</c:v>
                      </c:pt>
                      <c:pt idx="735">
                        <c:v>9.4939999999999998</c:v>
                      </c:pt>
                      <c:pt idx="736">
                        <c:v>14.832000000000001</c:v>
                      </c:pt>
                      <c:pt idx="737">
                        <c:v>4.4771999999999998</c:v>
                      </c:pt>
                      <c:pt idx="738">
                        <c:v>-0.15587999999999999</c:v>
                      </c:pt>
                      <c:pt idx="739">
                        <c:v>-2.3046000000000002</c:v>
                      </c:pt>
                      <c:pt idx="740">
                        <c:v>-3.2974000000000001</c:v>
                      </c:pt>
                      <c:pt idx="741">
                        <c:v>-0.69784000000000002</c:v>
                      </c:pt>
                      <c:pt idx="742">
                        <c:v>4.5875000000000004</c:v>
                      </c:pt>
                      <c:pt idx="743">
                        <c:v>1.8129</c:v>
                      </c:pt>
                      <c:pt idx="744">
                        <c:v>-1.6451</c:v>
                      </c:pt>
                      <c:pt idx="745">
                        <c:v>-2.1198999999999999</c:v>
                      </c:pt>
                      <c:pt idx="746">
                        <c:v>-5.024</c:v>
                      </c:pt>
                      <c:pt idx="747">
                        <c:v>1.3165</c:v>
                      </c:pt>
                      <c:pt idx="748">
                        <c:v>-1.9976</c:v>
                      </c:pt>
                      <c:pt idx="749">
                        <c:v>-4.0815000000000001</c:v>
                      </c:pt>
                      <c:pt idx="750">
                        <c:v>0.25899</c:v>
                      </c:pt>
                      <c:pt idx="751">
                        <c:v>-0.19184999999999999</c:v>
                      </c:pt>
                      <c:pt idx="752">
                        <c:v>11.887</c:v>
                      </c:pt>
                      <c:pt idx="753">
                        <c:v>9.1822999999999997</c:v>
                      </c:pt>
                      <c:pt idx="754">
                        <c:v>3.4603999999999999</c:v>
                      </c:pt>
                      <c:pt idx="755">
                        <c:v>1.8225</c:v>
                      </c:pt>
                      <c:pt idx="756">
                        <c:v>-10.340999999999999</c:v>
                      </c:pt>
                      <c:pt idx="757">
                        <c:v>-8.0191999999999997</c:v>
                      </c:pt>
                      <c:pt idx="758">
                        <c:v>-8.6090999999999998</c:v>
                      </c:pt>
                      <c:pt idx="759">
                        <c:v>-0.67386000000000001</c:v>
                      </c:pt>
                      <c:pt idx="760">
                        <c:v>-3.6402999999999999</c:v>
                      </c:pt>
                      <c:pt idx="761">
                        <c:v>-4.0119999999999996</c:v>
                      </c:pt>
                      <c:pt idx="762">
                        <c:v>1.4077</c:v>
                      </c:pt>
                      <c:pt idx="763">
                        <c:v>5.0719000000000003</c:v>
                      </c:pt>
                      <c:pt idx="764">
                        <c:v>1.7889999999999999</c:v>
                      </c:pt>
                      <c:pt idx="765">
                        <c:v>1.482</c:v>
                      </c:pt>
                      <c:pt idx="766">
                        <c:v>-1.7842</c:v>
                      </c:pt>
                      <c:pt idx="767">
                        <c:v>3.9184999999999999</c:v>
                      </c:pt>
                      <c:pt idx="768">
                        <c:v>9.3021999999999991</c:v>
                      </c:pt>
                      <c:pt idx="769">
                        <c:v>2.9472</c:v>
                      </c:pt>
                      <c:pt idx="770">
                        <c:v>2.8776999999999999</c:v>
                      </c:pt>
                      <c:pt idx="771">
                        <c:v>2.5707</c:v>
                      </c:pt>
                      <c:pt idx="772">
                        <c:v>7.8825000000000003</c:v>
                      </c:pt>
                      <c:pt idx="773">
                        <c:v>2.9089</c:v>
                      </c:pt>
                      <c:pt idx="774">
                        <c:v>-7.0503999999999998</c:v>
                      </c:pt>
                      <c:pt idx="775">
                        <c:v>-2.5299999999999998</c:v>
                      </c:pt>
                      <c:pt idx="776">
                        <c:v>-4.3884999999999996</c:v>
                      </c:pt>
                      <c:pt idx="777">
                        <c:v>-4.4364999999999997</c:v>
                      </c:pt>
                      <c:pt idx="778">
                        <c:v>-8.5348000000000006</c:v>
                      </c:pt>
                      <c:pt idx="779">
                        <c:v>-10.06</c:v>
                      </c:pt>
                      <c:pt idx="780">
                        <c:v>-3.6905999999999999</c:v>
                      </c:pt>
                      <c:pt idx="781">
                        <c:v>2.4028999999999998</c:v>
                      </c:pt>
                      <c:pt idx="782">
                        <c:v>3.1678999999999999</c:v>
                      </c:pt>
                      <c:pt idx="783">
                        <c:v>6.3070000000000004</c:v>
                      </c:pt>
                      <c:pt idx="784">
                        <c:v>10.894</c:v>
                      </c:pt>
                      <c:pt idx="785">
                        <c:v>6.4508000000000001</c:v>
                      </c:pt>
                      <c:pt idx="786">
                        <c:v>-2.1175000000000002</c:v>
                      </c:pt>
                      <c:pt idx="787">
                        <c:v>-3.3645</c:v>
                      </c:pt>
                      <c:pt idx="788">
                        <c:v>0.41726999999999997</c:v>
                      </c:pt>
                      <c:pt idx="789">
                        <c:v>4.9808000000000003</c:v>
                      </c:pt>
                      <c:pt idx="790">
                        <c:v>-3.2637999999999998</c:v>
                      </c:pt>
                      <c:pt idx="791">
                        <c:v>-4.3765000000000001</c:v>
                      </c:pt>
                      <c:pt idx="792">
                        <c:v>-8.1054999999999993</c:v>
                      </c:pt>
                      <c:pt idx="793">
                        <c:v>-1.5683</c:v>
                      </c:pt>
                      <c:pt idx="794">
                        <c:v>5.4053000000000004</c:v>
                      </c:pt>
                      <c:pt idx="795">
                        <c:v>1.8009999999999999</c:v>
                      </c:pt>
                      <c:pt idx="796">
                        <c:v>5.7674000000000003</c:v>
                      </c:pt>
                      <c:pt idx="797">
                        <c:v>-7.9136999999999999E-2</c:v>
                      </c:pt>
                      <c:pt idx="798">
                        <c:v>-2.0815000000000001</c:v>
                      </c:pt>
                      <c:pt idx="799">
                        <c:v>3.0670999999999999</c:v>
                      </c:pt>
                      <c:pt idx="800">
                        <c:v>8.0144000000000002</c:v>
                      </c:pt>
                      <c:pt idx="801">
                        <c:v>2.1966000000000001</c:v>
                      </c:pt>
                      <c:pt idx="802">
                        <c:v>2.5922999999999998</c:v>
                      </c:pt>
                      <c:pt idx="803">
                        <c:v>-1.5564</c:v>
                      </c:pt>
                      <c:pt idx="804">
                        <c:v>-2.0911</c:v>
                      </c:pt>
                      <c:pt idx="805">
                        <c:v>0.63549</c:v>
                      </c:pt>
                      <c:pt idx="806">
                        <c:v>-1.3118000000000001</c:v>
                      </c:pt>
                      <c:pt idx="807">
                        <c:v>-6.5635000000000003</c:v>
                      </c:pt>
                      <c:pt idx="808">
                        <c:v>-4.3236999999999997</c:v>
                      </c:pt>
                      <c:pt idx="809">
                        <c:v>-1.8681000000000001</c:v>
                      </c:pt>
                      <c:pt idx="810">
                        <c:v>-3.0886999999999998</c:v>
                      </c:pt>
                      <c:pt idx="811">
                        <c:v>1.2302</c:v>
                      </c:pt>
                      <c:pt idx="812">
                        <c:v>6.4843999999999999</c:v>
                      </c:pt>
                      <c:pt idx="813">
                        <c:v>10.612</c:v>
                      </c:pt>
                      <c:pt idx="814">
                        <c:v>1.2949999999999999</c:v>
                      </c:pt>
                      <c:pt idx="815">
                        <c:v>-4.6547000000000001</c:v>
                      </c:pt>
                      <c:pt idx="816">
                        <c:v>4.7721999999999998</c:v>
                      </c:pt>
                      <c:pt idx="817">
                        <c:v>9.6450999999999993</c:v>
                      </c:pt>
                      <c:pt idx="818">
                        <c:v>6.8010000000000002</c:v>
                      </c:pt>
                      <c:pt idx="819">
                        <c:v>0.28058</c:v>
                      </c:pt>
                      <c:pt idx="820">
                        <c:v>-8.2566000000000006</c:v>
                      </c:pt>
                      <c:pt idx="821">
                        <c:v>-3.9855999999999998</c:v>
                      </c:pt>
                      <c:pt idx="822">
                        <c:v>-5.7050000000000001</c:v>
                      </c:pt>
                      <c:pt idx="823">
                        <c:v>-6.6211000000000002</c:v>
                      </c:pt>
                      <c:pt idx="824">
                        <c:v>-3.8801000000000001</c:v>
                      </c:pt>
                      <c:pt idx="825">
                        <c:v>-1.4245000000000001</c:v>
                      </c:pt>
                      <c:pt idx="826">
                        <c:v>-0.96162999999999998</c:v>
                      </c:pt>
                      <c:pt idx="827">
                        <c:v>5.8464999999999998</c:v>
                      </c:pt>
                      <c:pt idx="828">
                        <c:v>7.9927999999999999</c:v>
                      </c:pt>
                      <c:pt idx="829">
                        <c:v>3.5276000000000001</c:v>
                      </c:pt>
                      <c:pt idx="830">
                        <c:v>-2.0790999999999999</c:v>
                      </c:pt>
                      <c:pt idx="831">
                        <c:v>-1.9065000000000001</c:v>
                      </c:pt>
                      <c:pt idx="832">
                        <c:v>-2.5851000000000002</c:v>
                      </c:pt>
                      <c:pt idx="833">
                        <c:v>-3.3237000000000001</c:v>
                      </c:pt>
                      <c:pt idx="834">
                        <c:v>-3.4005000000000001</c:v>
                      </c:pt>
                      <c:pt idx="835">
                        <c:v>7.3261000000000003</c:v>
                      </c:pt>
                      <c:pt idx="836">
                        <c:v>6.6929999999999996</c:v>
                      </c:pt>
                      <c:pt idx="837">
                        <c:v>9.2661999999999995</c:v>
                      </c:pt>
                      <c:pt idx="838">
                        <c:v>6.9471999999999996</c:v>
                      </c:pt>
                      <c:pt idx="839">
                        <c:v>5.1055000000000001</c:v>
                      </c:pt>
                      <c:pt idx="840">
                        <c:v>-2.9832000000000001</c:v>
                      </c:pt>
                      <c:pt idx="841">
                        <c:v>-1.7722</c:v>
                      </c:pt>
                      <c:pt idx="842">
                        <c:v>1.4843999999999999</c:v>
                      </c:pt>
                      <c:pt idx="843">
                        <c:v>2.1415000000000002</c:v>
                      </c:pt>
                      <c:pt idx="844">
                        <c:v>3.2326000000000001</c:v>
                      </c:pt>
                      <c:pt idx="845">
                        <c:v>1.1558999999999999</c:v>
                      </c:pt>
                      <c:pt idx="846">
                        <c:v>1.9089</c:v>
                      </c:pt>
                      <c:pt idx="847">
                        <c:v>3.4676</c:v>
                      </c:pt>
                      <c:pt idx="848">
                        <c:v>1.1775</c:v>
                      </c:pt>
                      <c:pt idx="849">
                        <c:v>1.8321000000000001</c:v>
                      </c:pt>
                      <c:pt idx="850">
                        <c:v>2.3765000000000001</c:v>
                      </c:pt>
                      <c:pt idx="851">
                        <c:v>0.14149</c:v>
                      </c:pt>
                      <c:pt idx="852">
                        <c:v>5.6426999999999996</c:v>
                      </c:pt>
                      <c:pt idx="853">
                        <c:v>3.6427</c:v>
                      </c:pt>
                      <c:pt idx="854">
                        <c:v>-0.75539999999999996</c:v>
                      </c:pt>
                      <c:pt idx="855">
                        <c:v>-4.4196999999999997</c:v>
                      </c:pt>
                      <c:pt idx="856">
                        <c:v>-2.3597000000000001</c:v>
                      </c:pt>
                      <c:pt idx="857">
                        <c:v>-7.5682999999999998</c:v>
                      </c:pt>
                      <c:pt idx="858">
                        <c:v>3.6547000000000001</c:v>
                      </c:pt>
                      <c:pt idx="859">
                        <c:v>3.1006999999999998</c:v>
                      </c:pt>
                      <c:pt idx="860">
                        <c:v>1.7290000000000001</c:v>
                      </c:pt>
                      <c:pt idx="861">
                        <c:v>-1.0790999999999999</c:v>
                      </c:pt>
                      <c:pt idx="862">
                        <c:v>-3.3237000000000001</c:v>
                      </c:pt>
                      <c:pt idx="863">
                        <c:v>-12.657</c:v>
                      </c:pt>
                      <c:pt idx="864">
                        <c:v>-6.7817999999999996</c:v>
                      </c:pt>
                      <c:pt idx="865">
                        <c:v>-1.5851</c:v>
                      </c:pt>
                      <c:pt idx="866">
                        <c:v>1.0144</c:v>
                      </c:pt>
                      <c:pt idx="867">
                        <c:v>4.2733999999999996</c:v>
                      </c:pt>
                      <c:pt idx="868">
                        <c:v>7.4292999999999996</c:v>
                      </c:pt>
                      <c:pt idx="869">
                        <c:v>0.81535000000000002</c:v>
                      </c:pt>
                      <c:pt idx="870">
                        <c:v>-3.0312000000000001</c:v>
                      </c:pt>
                      <c:pt idx="871">
                        <c:v>-3.2542</c:v>
                      </c:pt>
                      <c:pt idx="872">
                        <c:v>1.2974000000000001</c:v>
                      </c:pt>
                      <c:pt idx="873">
                        <c:v>-2.6570999999999998</c:v>
                      </c:pt>
                      <c:pt idx="874">
                        <c:v>-3.5324</c:v>
                      </c:pt>
                      <c:pt idx="875">
                        <c:v>-0.73141</c:v>
                      </c:pt>
                      <c:pt idx="876">
                        <c:v>-0.38849</c:v>
                      </c:pt>
                      <c:pt idx="877">
                        <c:v>-0.83933000000000002</c:v>
                      </c:pt>
                      <c:pt idx="878">
                        <c:v>1.9616</c:v>
                      </c:pt>
                      <c:pt idx="879">
                        <c:v>3.6307</c:v>
                      </c:pt>
                      <c:pt idx="880">
                        <c:v>2.1055000000000001</c:v>
                      </c:pt>
                      <c:pt idx="881">
                        <c:v>0.93764999999999998</c:v>
                      </c:pt>
                      <c:pt idx="882">
                        <c:v>5.4843999999999999</c:v>
                      </c:pt>
                      <c:pt idx="883">
                        <c:v>10.707000000000001</c:v>
                      </c:pt>
                      <c:pt idx="884">
                        <c:v>13.609</c:v>
                      </c:pt>
                      <c:pt idx="885">
                        <c:v>3.9807999999999999</c:v>
                      </c:pt>
                      <c:pt idx="886">
                        <c:v>1.9137</c:v>
                      </c:pt>
                      <c:pt idx="887">
                        <c:v>0.83933000000000002</c:v>
                      </c:pt>
                      <c:pt idx="888">
                        <c:v>-4.8753000000000002</c:v>
                      </c:pt>
                      <c:pt idx="889">
                        <c:v>-1.9952000000000001</c:v>
                      </c:pt>
                      <c:pt idx="890">
                        <c:v>6.4508000000000001</c:v>
                      </c:pt>
                      <c:pt idx="891">
                        <c:v>6.2493999999999996</c:v>
                      </c:pt>
                      <c:pt idx="892">
                        <c:v>0.56835000000000002</c:v>
                      </c:pt>
                      <c:pt idx="893">
                        <c:v>6.7290000000000001</c:v>
                      </c:pt>
                      <c:pt idx="894">
                        <c:v>4.8728999999999996</c:v>
                      </c:pt>
                      <c:pt idx="895">
                        <c:v>4.8369</c:v>
                      </c:pt>
                      <c:pt idx="896">
                        <c:v>10.89</c:v>
                      </c:pt>
                      <c:pt idx="897">
                        <c:v>11.669</c:v>
                      </c:pt>
                      <c:pt idx="898">
                        <c:v>16.218</c:v>
                      </c:pt>
                      <c:pt idx="899">
                        <c:v>14.945</c:v>
                      </c:pt>
                      <c:pt idx="900">
                        <c:v>10.499000000000001</c:v>
                      </c:pt>
                      <c:pt idx="901">
                        <c:v>6.8082000000000003</c:v>
                      </c:pt>
                      <c:pt idx="902">
                        <c:v>1.2782</c:v>
                      </c:pt>
                      <c:pt idx="903">
                        <c:v>7.5107999999999997</c:v>
                      </c:pt>
                      <c:pt idx="904">
                        <c:v>5.1966000000000001</c:v>
                      </c:pt>
                      <c:pt idx="905">
                        <c:v>-1.9353</c:v>
                      </c:pt>
                      <c:pt idx="906">
                        <c:v>5.2013999999999996</c:v>
                      </c:pt>
                      <c:pt idx="907">
                        <c:v>3.6019000000000001</c:v>
                      </c:pt>
                      <c:pt idx="908">
                        <c:v>0.11271</c:v>
                      </c:pt>
                      <c:pt idx="909">
                        <c:v>3.7938000000000001</c:v>
                      </c:pt>
                      <c:pt idx="910">
                        <c:v>10.096</c:v>
                      </c:pt>
                      <c:pt idx="911">
                        <c:v>4.5922999999999998</c:v>
                      </c:pt>
                      <c:pt idx="912">
                        <c:v>-0.26859</c:v>
                      </c:pt>
                      <c:pt idx="913">
                        <c:v>1.4005000000000001</c:v>
                      </c:pt>
                      <c:pt idx="914">
                        <c:v>1.1751</c:v>
                      </c:pt>
                      <c:pt idx="915">
                        <c:v>-2.2469999999999999</c:v>
                      </c:pt>
                      <c:pt idx="916">
                        <c:v>1.2014</c:v>
                      </c:pt>
                      <c:pt idx="917">
                        <c:v>6.7649999999999997</c:v>
                      </c:pt>
                      <c:pt idx="918">
                        <c:v>6.4820000000000002</c:v>
                      </c:pt>
                      <c:pt idx="919">
                        <c:v>5.3716999999999997</c:v>
                      </c:pt>
                      <c:pt idx="920">
                        <c:v>6.9112999999999998</c:v>
                      </c:pt>
                      <c:pt idx="921">
                        <c:v>1.2854000000000001</c:v>
                      </c:pt>
                      <c:pt idx="922">
                        <c:v>0.93525000000000003</c:v>
                      </c:pt>
                      <c:pt idx="923">
                        <c:v>-3.5444</c:v>
                      </c:pt>
                      <c:pt idx="924">
                        <c:v>6.5107999999999997</c:v>
                      </c:pt>
                      <c:pt idx="925">
                        <c:v>7.7674000000000003</c:v>
                      </c:pt>
                      <c:pt idx="926">
                        <c:v>9.3524999999999991</c:v>
                      </c:pt>
                      <c:pt idx="927">
                        <c:v>13.209</c:v>
                      </c:pt>
                      <c:pt idx="928">
                        <c:v>14.952</c:v>
                      </c:pt>
                      <c:pt idx="929">
                        <c:v>3.0047999999999999</c:v>
                      </c:pt>
                      <c:pt idx="930">
                        <c:v>5.6186999999999996</c:v>
                      </c:pt>
                      <c:pt idx="931">
                        <c:v>6.1127000000000002</c:v>
                      </c:pt>
                      <c:pt idx="932">
                        <c:v>4.4724000000000004</c:v>
                      </c:pt>
                      <c:pt idx="933">
                        <c:v>-0.70023999999999997</c:v>
                      </c:pt>
                      <c:pt idx="934">
                        <c:v>-3.5276000000000001</c:v>
                      </c:pt>
                      <c:pt idx="935">
                        <c:v>-6.976</c:v>
                      </c:pt>
                      <c:pt idx="936">
                        <c:v>0.35970999999999997</c:v>
                      </c:pt>
                      <c:pt idx="937">
                        <c:v>-2.8849</c:v>
                      </c:pt>
                      <c:pt idx="938">
                        <c:v>-2.5156000000000001</c:v>
                      </c:pt>
                      <c:pt idx="939">
                        <c:v>-3.9927999999999999</c:v>
                      </c:pt>
                      <c:pt idx="940">
                        <c:v>0.10312</c:v>
                      </c:pt>
                      <c:pt idx="941">
                        <c:v>1.6475</c:v>
                      </c:pt>
                      <c:pt idx="942">
                        <c:v>2.7793999999999999</c:v>
                      </c:pt>
                      <c:pt idx="943">
                        <c:v>5.1151</c:v>
                      </c:pt>
                      <c:pt idx="944">
                        <c:v>4.1775000000000002</c:v>
                      </c:pt>
                      <c:pt idx="945">
                        <c:v>0.86570999999999998</c:v>
                      </c:pt>
                      <c:pt idx="946">
                        <c:v>2.7553999999999998</c:v>
                      </c:pt>
                      <c:pt idx="947">
                        <c:v>1.4340999999999999</c:v>
                      </c:pt>
                      <c:pt idx="948">
                        <c:v>0.23741000000000001</c:v>
                      </c:pt>
                      <c:pt idx="949">
                        <c:v>5.3788999999999998</c:v>
                      </c:pt>
                      <c:pt idx="950">
                        <c:v>4.0911</c:v>
                      </c:pt>
                      <c:pt idx="951">
                        <c:v>2.4053</c:v>
                      </c:pt>
                      <c:pt idx="952">
                        <c:v>5.0216000000000003</c:v>
                      </c:pt>
                      <c:pt idx="953">
                        <c:v>7.9136999999999999E-2</c:v>
                      </c:pt>
                      <c:pt idx="954">
                        <c:v>1.3716999999999999</c:v>
                      </c:pt>
                      <c:pt idx="955">
                        <c:v>-2.6690999999999998</c:v>
                      </c:pt>
                      <c:pt idx="956">
                        <c:v>-2.9352999999999998</c:v>
                      </c:pt>
                      <c:pt idx="957">
                        <c:v>-2.2854000000000001</c:v>
                      </c:pt>
                      <c:pt idx="958">
                        <c:v>-6.1295000000000002</c:v>
                      </c:pt>
                      <c:pt idx="959">
                        <c:v>-4.5922999999999998</c:v>
                      </c:pt>
                      <c:pt idx="960">
                        <c:v>3.2277999999999998</c:v>
                      </c:pt>
                      <c:pt idx="961">
                        <c:v>6.4627999999999997</c:v>
                      </c:pt>
                      <c:pt idx="962">
                        <c:v>4.3164999999999996</c:v>
                      </c:pt>
                      <c:pt idx="963">
                        <c:v>0.55635000000000001</c:v>
                      </c:pt>
                      <c:pt idx="964">
                        <c:v>-1.024</c:v>
                      </c:pt>
                      <c:pt idx="965">
                        <c:v>-0.54915999999999998</c:v>
                      </c:pt>
                      <c:pt idx="966">
                        <c:v>-4.7050000000000001</c:v>
                      </c:pt>
                      <c:pt idx="967">
                        <c:v>-3.0287999999999999</c:v>
                      </c:pt>
                      <c:pt idx="968">
                        <c:v>0.79856000000000005</c:v>
                      </c:pt>
                      <c:pt idx="969">
                        <c:v>-4.4245000000000001</c:v>
                      </c:pt>
                      <c:pt idx="970">
                        <c:v>-3.5324</c:v>
                      </c:pt>
                      <c:pt idx="971">
                        <c:v>4.6475</c:v>
                      </c:pt>
                      <c:pt idx="972">
                        <c:v>3.9161000000000001</c:v>
                      </c:pt>
                      <c:pt idx="973">
                        <c:v>6.0072000000000001</c:v>
                      </c:pt>
                      <c:pt idx="974">
                        <c:v>9.0456000000000003</c:v>
                      </c:pt>
                      <c:pt idx="975">
                        <c:v>7.7842000000000002</c:v>
                      </c:pt>
                      <c:pt idx="976">
                        <c:v>1.5899000000000001</c:v>
                      </c:pt>
                      <c:pt idx="977">
                        <c:v>0.86811000000000005</c:v>
                      </c:pt>
                      <c:pt idx="978">
                        <c:v>3.2446000000000002</c:v>
                      </c:pt>
                      <c:pt idx="979">
                        <c:v>4.1342999999999996</c:v>
                      </c:pt>
                      <c:pt idx="980">
                        <c:v>2.4173</c:v>
                      </c:pt>
                      <c:pt idx="981">
                        <c:v>-0.71223000000000003</c:v>
                      </c:pt>
                      <c:pt idx="982">
                        <c:v>-2.2446000000000002</c:v>
                      </c:pt>
                      <c:pt idx="983">
                        <c:v>-4.0743</c:v>
                      </c:pt>
                      <c:pt idx="984">
                        <c:v>-2.5922999999999998</c:v>
                      </c:pt>
                      <c:pt idx="985">
                        <c:v>3.9352999999999998</c:v>
                      </c:pt>
                      <c:pt idx="986">
                        <c:v>1.0647</c:v>
                      </c:pt>
                      <c:pt idx="987">
                        <c:v>-1.8801000000000001</c:v>
                      </c:pt>
                      <c:pt idx="988">
                        <c:v>-5.5803000000000003</c:v>
                      </c:pt>
                      <c:pt idx="989">
                        <c:v>1.2085999999999999</c:v>
                      </c:pt>
                      <c:pt idx="990">
                        <c:v>-1.5683</c:v>
                      </c:pt>
                      <c:pt idx="991">
                        <c:v>0.69784000000000002</c:v>
                      </c:pt>
                      <c:pt idx="992">
                        <c:v>0.20383999999999999</c:v>
                      </c:pt>
                      <c:pt idx="993">
                        <c:v>2.2997999999999998</c:v>
                      </c:pt>
                      <c:pt idx="994">
                        <c:v>4.7625999999999999</c:v>
                      </c:pt>
                      <c:pt idx="995">
                        <c:v>-2.6162999999999998</c:v>
                      </c:pt>
                      <c:pt idx="996">
                        <c:v>-1.0072000000000001</c:v>
                      </c:pt>
                      <c:pt idx="997">
                        <c:v>-2.4940000000000002</c:v>
                      </c:pt>
                      <c:pt idx="998">
                        <c:v>1.9807999999999999</c:v>
                      </c:pt>
                      <c:pt idx="999">
                        <c:v>2.06</c:v>
                      </c:pt>
                      <c:pt idx="1000">
                        <c:v>0.24940000000000001</c:v>
                      </c:pt>
                      <c:pt idx="1001">
                        <c:v>-3.8896999999999999</c:v>
                      </c:pt>
                      <c:pt idx="1002">
                        <c:v>-1.518</c:v>
                      </c:pt>
                      <c:pt idx="1003">
                        <c:v>-1.2134</c:v>
                      </c:pt>
                      <c:pt idx="1004">
                        <c:v>0.37890000000000001</c:v>
                      </c:pt>
                      <c:pt idx="1005">
                        <c:v>0.47961999999999999</c:v>
                      </c:pt>
                      <c:pt idx="1006">
                        <c:v>1.5036</c:v>
                      </c:pt>
                      <c:pt idx="1007">
                        <c:v>5.9543999999999997</c:v>
                      </c:pt>
                      <c:pt idx="1008">
                        <c:v>4.0456000000000003</c:v>
                      </c:pt>
                      <c:pt idx="1009">
                        <c:v>-3.0911</c:v>
                      </c:pt>
                      <c:pt idx="1010">
                        <c:v>-0.57794000000000001</c:v>
                      </c:pt>
                      <c:pt idx="1011">
                        <c:v>2.2854000000000001</c:v>
                      </c:pt>
                      <c:pt idx="1012">
                        <c:v>3.3549000000000002</c:v>
                      </c:pt>
                      <c:pt idx="1013">
                        <c:v>3.1343000000000001</c:v>
                      </c:pt>
                      <c:pt idx="1014">
                        <c:v>-1.5730999999999999</c:v>
                      </c:pt>
                      <c:pt idx="1015">
                        <c:v>-5.5754999999999999</c:v>
                      </c:pt>
                      <c:pt idx="1016">
                        <c:v>-6.1750999999999996</c:v>
                      </c:pt>
                      <c:pt idx="1017">
                        <c:v>-2.9232999999999998</c:v>
                      </c:pt>
                      <c:pt idx="1018">
                        <c:v>4.7649999999999997</c:v>
                      </c:pt>
                      <c:pt idx="1019">
                        <c:v>1.5036</c:v>
                      </c:pt>
                      <c:pt idx="1020">
                        <c:v>-4.5396000000000001</c:v>
                      </c:pt>
                      <c:pt idx="1021">
                        <c:v>-7.2686000000000002</c:v>
                      </c:pt>
                      <c:pt idx="1022">
                        <c:v>-4.0288000000000004</c:v>
                      </c:pt>
                      <c:pt idx="1023">
                        <c:v>1.7458</c:v>
                      </c:pt>
                    </c:numCache>
                  </c:numRef>
                </c:yVal>
                <c:smooth val="0"/>
                <c:extLst>
                  <c:ext xmlns:c16="http://schemas.microsoft.com/office/drawing/2014/chart" uri="{C3380CC4-5D6E-409C-BE32-E72D297353CC}">
                    <c16:uniqueId val="{00000002-38D8-42FA-8BA3-385901EE79ED}"/>
                  </c:ext>
                </c:extLst>
              </c15:ser>
            </c15:filteredScatterSeries>
          </c:ext>
        </c:extLst>
      </c:scatterChart>
      <c:valAx>
        <c:axId val="448590272"/>
        <c:scaling>
          <c:orientation val="minMax"/>
          <c:max val="10"/>
          <c:min val="-10"/>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ltLang="ja-JP" sz="1400"/>
                  <a:t>Δλ(nm)</a:t>
                </a:r>
                <a:endParaRPr lang="ja-JP" altLang="en-US" sz="1400"/>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48594192"/>
        <c:crosses val="autoZero"/>
        <c:crossBetween val="midCat"/>
      </c:valAx>
      <c:valAx>
        <c:axId val="448594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ja-JP" altLang="en-US" sz="1400"/>
                  <a:t>強度</a:t>
                </a:r>
              </a:p>
            </c:rich>
          </c:tx>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low"/>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48590272"/>
        <c:crosses val="autoZero"/>
        <c:crossBetween val="midCat"/>
      </c:valAx>
      <c:spPr>
        <a:noFill/>
        <a:ln>
          <a:solidFill>
            <a:schemeClr val="tx1"/>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25" b="0" i="0" u="none" strike="noStrike" baseline="0">
                <a:solidFill>
                  <a:srgbClr val="000000"/>
                </a:solidFill>
                <a:latin typeface="ＭＳ Ｐゴシック"/>
                <a:ea typeface="ＭＳ Ｐゴシック"/>
                <a:cs typeface="ＭＳ Ｐゴシック"/>
              </a:defRPr>
            </a:pPr>
            <a:r>
              <a:rPr lang="ja-JP" altLang="en-US"/>
              <a:t>散乱角</a:t>
            </a:r>
            <a:r>
              <a:rPr lang="en-US" altLang="ja-JP"/>
              <a:t>135</a:t>
            </a:r>
            <a:r>
              <a:rPr lang="ja-JP" altLang="en-US"/>
              <a:t>度 </a:t>
            </a:r>
            <a:r>
              <a:rPr lang="el-GR" altLang="ja-JP"/>
              <a:t>λ=532</a:t>
            </a:r>
            <a:r>
              <a:rPr lang="en-US" altLang="ja-JP"/>
              <a:t>nm</a:t>
            </a:r>
          </a:p>
        </c:rich>
      </c:tx>
      <c:layout>
        <c:manualLayout>
          <c:xMode val="edge"/>
          <c:yMode val="edge"/>
          <c:x val="0.39450015748031497"/>
          <c:y val="3.359277008182196E-2"/>
        </c:manualLayout>
      </c:layout>
      <c:overlay val="0"/>
      <c:spPr>
        <a:noFill/>
        <a:ln w="25400">
          <a:noFill/>
        </a:ln>
      </c:spPr>
    </c:title>
    <c:autoTitleDeleted val="0"/>
    <c:plotArea>
      <c:layout>
        <c:manualLayout>
          <c:layoutTarget val="inner"/>
          <c:xMode val="edge"/>
          <c:yMode val="edge"/>
          <c:x val="0.20755587941544376"/>
          <c:y val="0.11444075789637743"/>
          <c:w val="0.73590285724842985"/>
          <c:h val="0.72408716840283138"/>
        </c:manualLayout>
      </c:layout>
      <c:scatterChart>
        <c:scatterStyle val="smoothMarker"/>
        <c:varyColors val="0"/>
        <c:ser>
          <c:idx val="1"/>
          <c:order val="0"/>
          <c:tx>
            <c:strRef>
              <c:f>散乱角135度!$W$2:$X$2</c:f>
              <c:strCache>
                <c:ptCount val="1"/>
                <c:pt idx="0">
                  <c:v>電子温度eV 6</c:v>
                </c:pt>
              </c:strCache>
            </c:strRef>
          </c:tx>
          <c:spPr>
            <a:ln w="12700">
              <a:solidFill>
                <a:schemeClr val="tx1"/>
              </a:solidFill>
              <a:prstDash val="solid"/>
            </a:ln>
          </c:spPr>
          <c:marker>
            <c:symbol val="none"/>
          </c:marker>
          <c:xVal>
            <c:numRef>
              <c:f>散乱角135度!$U$5:$U$105</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9.3000000000000096</c:v>
                </c:pt>
                <c:pt idx="94">
                  <c:v>9.4</c:v>
                </c:pt>
                <c:pt idx="95">
                  <c:v>9.5</c:v>
                </c:pt>
                <c:pt idx="96">
                  <c:v>9.6000000000000103</c:v>
                </c:pt>
                <c:pt idx="97">
                  <c:v>9.7000000000000099</c:v>
                </c:pt>
                <c:pt idx="98">
                  <c:v>9.8000000000000096</c:v>
                </c:pt>
                <c:pt idx="99">
                  <c:v>9.9</c:v>
                </c:pt>
                <c:pt idx="100">
                  <c:v>10</c:v>
                </c:pt>
              </c:numCache>
            </c:numRef>
          </c:xVal>
          <c:yVal>
            <c:numRef>
              <c:f>散乱角135度!$X$5:$X$105</c:f>
              <c:numCache>
                <c:formatCode>General</c:formatCode>
                <c:ptCount val="101"/>
                <c:pt idx="0">
                  <c:v>2.404048061048366E-2</c:v>
                </c:pt>
                <c:pt idx="1">
                  <c:v>2.4029888848566792E-2</c:v>
                </c:pt>
                <c:pt idx="2">
                  <c:v>2.3998141553722398E-2</c:v>
                </c:pt>
                <c:pt idx="3">
                  <c:v>2.3945322575419117E-2</c:v>
                </c:pt>
                <c:pt idx="4">
                  <c:v>2.3871571252697586E-2</c:v>
                </c:pt>
                <c:pt idx="5">
                  <c:v>2.3777081801712178E-2</c:v>
                </c:pt>
                <c:pt idx="6">
                  <c:v>2.366210246357273E-2</c:v>
                </c:pt>
                <c:pt idx="7">
                  <c:v>2.3526934417719185E-2</c:v>
                </c:pt>
                <c:pt idx="8">
                  <c:v>2.3371930467486268E-2</c:v>
                </c:pt>
                <c:pt idx="9">
                  <c:v>2.319749350588679E-2</c:v>
                </c:pt>
                <c:pt idx="10">
                  <c:v>2.3004074770950733E-2</c:v>
                </c:pt>
                <c:pt idx="11">
                  <c:v>2.2792171901192794E-2</c:v>
                </c:pt>
                <c:pt idx="12">
                  <c:v>2.2562326802934289E-2</c:v>
                </c:pt>
                <c:pt idx="13">
                  <c:v>2.2315123342267443E-2</c:v>
                </c:pt>
                <c:pt idx="14">
                  <c:v>2.205118487541418E-2</c:v>
                </c:pt>
                <c:pt idx="15">
                  <c:v>2.1771171632089668E-2</c:v>
                </c:pt>
                <c:pt idx="16">
                  <c:v>2.1475777967228618E-2</c:v>
                </c:pt>
                <c:pt idx="17">
                  <c:v>2.1165729497064006E-2</c:v>
                </c:pt>
                <c:pt idx="18">
                  <c:v>2.0841780136060129E-2</c:v>
                </c:pt>
                <c:pt idx="19">
                  <c:v>2.0504709051592504E-2</c:v>
                </c:pt>
                <c:pt idx="20">
                  <c:v>2.01553175535337E-2</c:v>
                </c:pt>
                <c:pt idx="21">
                  <c:v>1.9794425936047751E-2</c:v>
                </c:pt>
                <c:pt idx="22">
                  <c:v>1.9422870288915321E-2</c:v>
                </c:pt>
                <c:pt idx="23">
                  <c:v>1.9041499295610966E-2</c:v>
                </c:pt>
                <c:pt idx="24">
                  <c:v>1.8651171035133599E-2</c:v>
                </c:pt>
                <c:pt idx="25">
                  <c:v>1.8252749804257087E-2</c:v>
                </c:pt>
                <c:pt idx="26">
                  <c:v>1.7847102976423061E-2</c:v>
                </c:pt>
                <c:pt idx="27">
                  <c:v>1.743509791294947E-2</c:v>
                </c:pt>
                <c:pt idx="28">
                  <c:v>1.7017598941581082E-2</c:v>
                </c:pt>
                <c:pt idx="29">
                  <c:v>1.6595464416670803E-2</c:v>
                </c:pt>
                <c:pt idx="30">
                  <c:v>1.6169543874459461E-2</c:v>
                </c:pt>
                <c:pt idx="31">
                  <c:v>1.5740675296026133E-2</c:v>
                </c:pt>
                <c:pt idx="32">
                  <c:v>1.5309682489519449E-2</c:v>
                </c:pt>
                <c:pt idx="33">
                  <c:v>1.4877372602261492E-2</c:v>
                </c:pt>
                <c:pt idx="34">
                  <c:v>1.4444533772250022E-2</c:v>
                </c:pt>
                <c:pt idx="35">
                  <c:v>1.4011932927480448E-2</c:v>
                </c:pt>
                <c:pt idx="36">
                  <c:v>1.3580313740376899E-2</c:v>
                </c:pt>
                <c:pt idx="37">
                  <c:v>1.3150394743470534E-2</c:v>
                </c:pt>
                <c:pt idx="38">
                  <c:v>1.2722867611303328E-2</c:v>
                </c:pt>
                <c:pt idx="39">
                  <c:v>1.2298395612375524E-2</c:v>
                </c:pt>
                <c:pt idx="40">
                  <c:v>1.187761223380436E-2</c:v>
                </c:pt>
                <c:pt idx="41">
                  <c:v>1.1461119980228833E-2</c:v>
                </c:pt>
                <c:pt idx="42">
                  <c:v>1.1049489347388815E-2</c:v>
                </c:pt>
                <c:pt idx="43">
                  <c:v>1.0643257969734065E-2</c:v>
                </c:pt>
                <c:pt idx="44">
                  <c:v>1.0242929940387231E-2</c:v>
                </c:pt>
                <c:pt idx="45">
                  <c:v>9.8489753008012253E-3</c:v>
                </c:pt>
                <c:pt idx="46">
                  <c:v>9.461829696521127E-3</c:v>
                </c:pt>
                <c:pt idx="47">
                  <c:v>9.0818941945899293E-3</c:v>
                </c:pt>
                <c:pt idx="48">
                  <c:v>8.7095352573297365E-3</c:v>
                </c:pt>
                <c:pt idx="49">
                  <c:v>8.34508486648999E-3</c:v>
                </c:pt>
                <c:pt idx="50">
                  <c:v>7.9888407910848405E-3</c:v>
                </c:pt>
                <c:pt idx="51">
                  <c:v>7.6410669916450727E-3</c:v>
                </c:pt>
                <c:pt idx="52">
                  <c:v>7.3019941530880648E-3</c:v>
                </c:pt>
                <c:pt idx="53">
                  <c:v>6.9718203379629182E-3</c:v>
                </c:pt>
                <c:pt idx="54">
                  <c:v>6.6507117514571839E-3</c:v>
                </c:pt>
                <c:pt idx="55">
                  <c:v>6.3388036092567593E-3</c:v>
                </c:pt>
                <c:pt idx="56">
                  <c:v>6.0362010991295081E-3</c:v>
                </c:pt>
                <c:pt idx="57">
                  <c:v>5.7429804269556262E-3</c:v>
                </c:pt>
                <c:pt idx="58">
                  <c:v>5.4591899378502468E-3</c:v>
                </c:pt>
                <c:pt idx="59">
                  <c:v>5.1848513030145343E-3</c:v>
                </c:pt>
                <c:pt idx="60">
                  <c:v>4.9199607630070804E-3</c:v>
                </c:pt>
                <c:pt idx="61">
                  <c:v>4.6644904182439745E-3</c:v>
                </c:pt>
                <c:pt idx="62">
                  <c:v>4.4183895577101472E-3</c:v>
                </c:pt>
                <c:pt idx="63">
                  <c:v>4.1815860170917379E-3</c:v>
                </c:pt>
                <c:pt idx="64">
                  <c:v>3.9539875578151291E-3</c:v>
                </c:pt>
                <c:pt idx="65">
                  <c:v>3.7354832587984323E-3</c:v>
                </c:pt>
                <c:pt idx="66">
                  <c:v>3.5259449130803267E-3</c:v>
                </c:pt>
                <c:pt idx="67">
                  <c:v>3.3252284218850338E-3</c:v>
                </c:pt>
                <c:pt idx="68">
                  <c:v>3.1331751791054087E-3</c:v>
                </c:pt>
                <c:pt idx="69">
                  <c:v>2.9496134396340807E-3</c:v>
                </c:pt>
                <c:pt idx="70">
                  <c:v>2.7743596654404104E-3</c:v>
                </c:pt>
                <c:pt idx="71">
                  <c:v>2.6072198437738841E-3</c:v>
                </c:pt>
                <c:pt idx="72">
                  <c:v>2.447990772368059E-3</c:v>
                </c:pt>
                <c:pt idx="73">
                  <c:v>2.296461307018772E-3</c:v>
                </c:pt>
                <c:pt idx="74">
                  <c:v>2.1524135674117913E-3</c:v>
                </c:pt>
                <c:pt idx="75">
                  <c:v>2.0156240975746868E-3</c:v>
                </c:pt>
                <c:pt idx="76">
                  <c:v>1.8858649778213203E-3</c:v>
                </c:pt>
                <c:pt idx="77">
                  <c:v>1.7629048855420278E-3</c:v>
                </c:pt>
                <c:pt idx="78">
                  <c:v>1.6465101026647442E-3</c:v>
                </c:pt>
                <c:pt idx="79">
                  <c:v>1.5364454680693851E-3</c:v>
                </c:pt>
                <c:pt idx="80">
                  <c:v>1.4324752736771997E-3</c:v>
                </c:pt>
                <c:pt idx="81">
                  <c:v>1.3343641033562068E-3</c:v>
                </c:pt>
                <c:pt idx="82">
                  <c:v>1.2418776141814457E-3</c:v>
                </c:pt>
                <c:pt idx="83">
                  <c:v>1.154783259962945E-3</c:v>
                </c:pt>
                <c:pt idx="84">
                  <c:v>1.0728509573037991E-3</c:v>
                </c:pt>
                <c:pt idx="85">
                  <c:v>9.9585369477446202E-4</c:v>
                </c:pt>
                <c:pt idx="86">
                  <c:v>9.2356808608677339E-4</c:v>
                </c:pt>
                <c:pt idx="87">
                  <c:v>8.5577486842167269E-4</c:v>
                </c:pt>
                <c:pt idx="88">
                  <c:v>7.922593473081148E-4</c:v>
                </c:pt>
                <c:pt idx="89">
                  <c:v>7.3281178966719729E-4</c:v>
                </c:pt>
                <c:pt idx="90">
                  <c:v>6.7722776682539309E-4</c:v>
                </c:pt>
                <c:pt idx="91">
                  <c:v>6.253084494645464E-4</c:v>
                </c:pt>
                <c:pt idx="92">
                  <c:v>5.7686085661448486E-4</c:v>
                </c:pt>
                <c:pt idx="93">
                  <c:v>5.316980609077291E-4</c:v>
                </c:pt>
                <c:pt idx="94">
                  <c:v>4.896393524057767E-4</c:v>
                </c:pt>
                <c:pt idx="95">
                  <c:v>4.5051036337376499E-4</c:v>
                </c:pt>
                <c:pt idx="96">
                  <c:v>4.1414315642667224E-4</c:v>
                </c:pt>
                <c:pt idx="97">
                  <c:v>3.8037627849611813E-4</c:v>
                </c:pt>
                <c:pt idx="98">
                  <c:v>3.4905478307446249E-4</c:v>
                </c:pt>
                <c:pt idx="99">
                  <c:v>3.2003022318327482E-4</c:v>
                </c:pt>
                <c:pt idx="100">
                  <c:v>2.9316061748766575E-4</c:v>
                </c:pt>
              </c:numCache>
            </c:numRef>
          </c:yVal>
          <c:smooth val="1"/>
          <c:extLst>
            <c:ext xmlns:c16="http://schemas.microsoft.com/office/drawing/2014/chart" uri="{C3380CC4-5D6E-409C-BE32-E72D297353CC}">
              <c16:uniqueId val="{00000000-3648-4552-9944-690384426ED8}"/>
            </c:ext>
          </c:extLst>
        </c:ser>
        <c:ser>
          <c:idx val="2"/>
          <c:order val="1"/>
          <c:tx>
            <c:v>足し算</c:v>
          </c:tx>
          <c:spPr>
            <a:ln>
              <a:solidFill>
                <a:srgbClr val="FF0000"/>
              </a:solidFill>
            </a:ln>
          </c:spPr>
          <c:marker>
            <c:symbol val="none"/>
          </c:marker>
          <c:xVal>
            <c:numRef>
              <c:f>散乱角135度!$Z$5:$Z$105</c:f>
              <c:numCache>
                <c:formatCode>General</c:formatCode>
                <c:ptCount val="101"/>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9.3000000000000096</c:v>
                </c:pt>
                <c:pt idx="94">
                  <c:v>9.4</c:v>
                </c:pt>
                <c:pt idx="95">
                  <c:v>9.5</c:v>
                </c:pt>
                <c:pt idx="96">
                  <c:v>9.6000000000000103</c:v>
                </c:pt>
                <c:pt idx="97">
                  <c:v>9.7000000000000099</c:v>
                </c:pt>
                <c:pt idx="98">
                  <c:v>9.8000000000000096</c:v>
                </c:pt>
                <c:pt idx="99">
                  <c:v>9.9</c:v>
                </c:pt>
                <c:pt idx="100">
                  <c:v>10</c:v>
                </c:pt>
              </c:numCache>
            </c:numRef>
          </c:xVal>
          <c:yVal>
            <c:numRef>
              <c:f>散乱角135度!$AB$5:$AB$105</c:f>
              <c:numCache>
                <c:formatCode>General</c:formatCode>
                <c:ptCount val="101"/>
                <c:pt idx="0">
                  <c:v>4.4141926029032337E-2</c:v>
                </c:pt>
                <c:pt idx="1">
                  <c:v>4.4095932469108645E-2</c:v>
                </c:pt>
                <c:pt idx="2">
                  <c:v>4.3958353429929237E-2</c:v>
                </c:pt>
                <c:pt idx="3">
                  <c:v>4.3730387144893385E-2</c:v>
                </c:pt>
                <c:pt idx="4">
                  <c:v>4.3414008537142466E-2</c:v>
                </c:pt>
                <c:pt idx="5">
                  <c:v>4.3011936582894345E-2</c:v>
                </c:pt>
                <c:pt idx="6">
                  <c:v>4.2527589726205163E-2</c:v>
                </c:pt>
                <c:pt idx="7">
                  <c:v>4.1965030409617347E-2</c:v>
                </c:pt>
                <c:pt idx="8">
                  <c:v>4.1328900031599794E-2</c:v>
                </c:pt>
                <c:pt idx="9">
                  <c:v>4.0624345847919734E-2</c:v>
                </c:pt>
                <c:pt idx="10">
                  <c:v>3.985694149438862E-2</c:v>
                </c:pt>
                <c:pt idx="11">
                  <c:v>3.903260291877915E-2</c:v>
                </c:pt>
                <c:pt idx="12">
                  <c:v>2.2562326802934289E-2</c:v>
                </c:pt>
                <c:pt idx="13">
                  <c:v>2.2315123342267443E-2</c:v>
                </c:pt>
                <c:pt idx="14">
                  <c:v>2.205118487541418E-2</c:v>
                </c:pt>
                <c:pt idx="15">
                  <c:v>2.1771171632089668E-2</c:v>
                </c:pt>
                <c:pt idx="16">
                  <c:v>2.1475777967228618E-2</c:v>
                </c:pt>
                <c:pt idx="17">
                  <c:v>2.1165729497064006E-2</c:v>
                </c:pt>
                <c:pt idx="18">
                  <c:v>2.0841780136060129E-2</c:v>
                </c:pt>
                <c:pt idx="19">
                  <c:v>2.0504709051592504E-2</c:v>
                </c:pt>
                <c:pt idx="20">
                  <c:v>2.01553175535337E-2</c:v>
                </c:pt>
                <c:pt idx="21">
                  <c:v>1.9794425936047751E-2</c:v>
                </c:pt>
                <c:pt idx="22">
                  <c:v>1.9422870288915321E-2</c:v>
                </c:pt>
                <c:pt idx="23">
                  <c:v>1.9041499295610966E-2</c:v>
                </c:pt>
                <c:pt idx="24">
                  <c:v>1.8651171035133599E-2</c:v>
                </c:pt>
                <c:pt idx="25">
                  <c:v>1.8252749804257087E-2</c:v>
                </c:pt>
                <c:pt idx="26">
                  <c:v>1.7847102976423061E-2</c:v>
                </c:pt>
                <c:pt idx="27">
                  <c:v>1.743509791294947E-2</c:v>
                </c:pt>
                <c:pt idx="28">
                  <c:v>1.7017598941581082E-2</c:v>
                </c:pt>
                <c:pt idx="29">
                  <c:v>1.6595464416670803E-2</c:v>
                </c:pt>
                <c:pt idx="30">
                  <c:v>1.6169543874459461E-2</c:v>
                </c:pt>
                <c:pt idx="31">
                  <c:v>1.5740675296026133E-2</c:v>
                </c:pt>
                <c:pt idx="32">
                  <c:v>1.5309682489519449E-2</c:v>
                </c:pt>
                <c:pt idx="33">
                  <c:v>1.4877372602261492E-2</c:v>
                </c:pt>
                <c:pt idx="34">
                  <c:v>1.4444533772250022E-2</c:v>
                </c:pt>
                <c:pt idx="35">
                  <c:v>1.4011932927480448E-2</c:v>
                </c:pt>
                <c:pt idx="36">
                  <c:v>1.3580313740376899E-2</c:v>
                </c:pt>
                <c:pt idx="37">
                  <c:v>1.3150394743470534E-2</c:v>
                </c:pt>
                <c:pt idx="38">
                  <c:v>1.2722867611303328E-2</c:v>
                </c:pt>
                <c:pt idx="39">
                  <c:v>1.2298395612375524E-2</c:v>
                </c:pt>
                <c:pt idx="40">
                  <c:v>1.187761223380436E-2</c:v>
                </c:pt>
                <c:pt idx="41">
                  <c:v>1.1461119980228833E-2</c:v>
                </c:pt>
                <c:pt idx="42">
                  <c:v>1.1049489347388815E-2</c:v>
                </c:pt>
                <c:pt idx="43">
                  <c:v>1.0643257969734065E-2</c:v>
                </c:pt>
                <c:pt idx="44">
                  <c:v>1.0242929940387231E-2</c:v>
                </c:pt>
                <c:pt idx="45">
                  <c:v>9.8489753008012253E-3</c:v>
                </c:pt>
                <c:pt idx="46">
                  <c:v>9.461829696521127E-3</c:v>
                </c:pt>
                <c:pt idx="47">
                  <c:v>9.0818941945899293E-3</c:v>
                </c:pt>
                <c:pt idx="48">
                  <c:v>8.7095352573297365E-3</c:v>
                </c:pt>
                <c:pt idx="49">
                  <c:v>8.34508486648999E-3</c:v>
                </c:pt>
                <c:pt idx="50">
                  <c:v>7.9888407910848405E-3</c:v>
                </c:pt>
                <c:pt idx="51">
                  <c:v>7.6410669916450727E-3</c:v>
                </c:pt>
                <c:pt idx="52">
                  <c:v>7.3019941530880648E-3</c:v>
                </c:pt>
                <c:pt idx="53">
                  <c:v>6.9718203379629182E-3</c:v>
                </c:pt>
                <c:pt idx="54">
                  <c:v>6.6507117514571839E-3</c:v>
                </c:pt>
                <c:pt idx="55">
                  <c:v>6.3388036092567593E-3</c:v>
                </c:pt>
                <c:pt idx="56">
                  <c:v>6.0362010991295081E-3</c:v>
                </c:pt>
                <c:pt idx="57">
                  <c:v>5.7429804269556262E-3</c:v>
                </c:pt>
                <c:pt idx="58">
                  <c:v>5.4591899378502468E-3</c:v>
                </c:pt>
                <c:pt idx="59">
                  <c:v>5.1848513030145343E-3</c:v>
                </c:pt>
                <c:pt idx="60">
                  <c:v>4.9199607630070804E-3</c:v>
                </c:pt>
                <c:pt idx="61">
                  <c:v>4.6644904182439745E-3</c:v>
                </c:pt>
                <c:pt idx="62">
                  <c:v>4.4183895577101472E-3</c:v>
                </c:pt>
                <c:pt idx="63">
                  <c:v>4.1815860170917379E-3</c:v>
                </c:pt>
                <c:pt idx="64">
                  <c:v>3.9539875578151291E-3</c:v>
                </c:pt>
                <c:pt idx="65">
                  <c:v>3.7354832587984323E-3</c:v>
                </c:pt>
                <c:pt idx="66">
                  <c:v>3.5259449130803267E-3</c:v>
                </c:pt>
                <c:pt idx="67">
                  <c:v>3.3252284218850338E-3</c:v>
                </c:pt>
                <c:pt idx="68">
                  <c:v>3.1331751791054087E-3</c:v>
                </c:pt>
                <c:pt idx="69">
                  <c:v>2.9496134396340807E-3</c:v>
                </c:pt>
                <c:pt idx="70">
                  <c:v>2.7743596654404104E-3</c:v>
                </c:pt>
                <c:pt idx="71">
                  <c:v>2.6072198437738841E-3</c:v>
                </c:pt>
                <c:pt idx="72">
                  <c:v>2.447990772368059E-3</c:v>
                </c:pt>
                <c:pt idx="73">
                  <c:v>2.296461307018772E-3</c:v>
                </c:pt>
                <c:pt idx="74">
                  <c:v>2.1524135674117913E-3</c:v>
                </c:pt>
                <c:pt idx="75">
                  <c:v>2.0156240975746868E-3</c:v>
                </c:pt>
                <c:pt idx="76">
                  <c:v>1.8858649778213203E-3</c:v>
                </c:pt>
                <c:pt idx="77">
                  <c:v>1.7629048855420278E-3</c:v>
                </c:pt>
                <c:pt idx="78">
                  <c:v>1.6465101026647442E-3</c:v>
                </c:pt>
                <c:pt idx="79">
                  <c:v>1.5364454680693851E-3</c:v>
                </c:pt>
                <c:pt idx="80">
                  <c:v>1.4324752736771997E-3</c:v>
                </c:pt>
                <c:pt idx="81">
                  <c:v>1.3343641033562068E-3</c:v>
                </c:pt>
                <c:pt idx="82">
                  <c:v>1.2418776141814457E-3</c:v>
                </c:pt>
                <c:pt idx="83">
                  <c:v>1.154783259962945E-3</c:v>
                </c:pt>
                <c:pt idx="84">
                  <c:v>1.0728509573037991E-3</c:v>
                </c:pt>
                <c:pt idx="85">
                  <c:v>9.9585369477446202E-4</c:v>
                </c:pt>
                <c:pt idx="86">
                  <c:v>9.2356808608677339E-4</c:v>
                </c:pt>
                <c:pt idx="87">
                  <c:v>8.5577486842167269E-4</c:v>
                </c:pt>
                <c:pt idx="88">
                  <c:v>7.922593473081148E-4</c:v>
                </c:pt>
                <c:pt idx="89">
                  <c:v>7.3281178966719729E-4</c:v>
                </c:pt>
                <c:pt idx="90">
                  <c:v>6.7722776682539309E-4</c:v>
                </c:pt>
                <c:pt idx="91">
                  <c:v>6.253084494645464E-4</c:v>
                </c:pt>
                <c:pt idx="92">
                  <c:v>5.7686085661448486E-4</c:v>
                </c:pt>
                <c:pt idx="93">
                  <c:v>5.316980609077291E-4</c:v>
                </c:pt>
                <c:pt idx="94">
                  <c:v>4.896393524057767E-4</c:v>
                </c:pt>
                <c:pt idx="95">
                  <c:v>4.5051036337376499E-4</c:v>
                </c:pt>
                <c:pt idx="96">
                  <c:v>4.1414315642667224E-4</c:v>
                </c:pt>
                <c:pt idx="97">
                  <c:v>3.8037627849611813E-4</c:v>
                </c:pt>
                <c:pt idx="98">
                  <c:v>3.4905478307446249E-4</c:v>
                </c:pt>
                <c:pt idx="99">
                  <c:v>3.2003022318327482E-4</c:v>
                </c:pt>
                <c:pt idx="100">
                  <c:v>2.9316061748766575E-4</c:v>
                </c:pt>
              </c:numCache>
            </c:numRef>
          </c:yVal>
          <c:smooth val="1"/>
          <c:extLst>
            <c:ext xmlns:c16="http://schemas.microsoft.com/office/drawing/2014/chart" uri="{C3380CC4-5D6E-409C-BE32-E72D297353CC}">
              <c16:uniqueId val="{00000001-3648-4552-9944-690384426ED8}"/>
            </c:ext>
          </c:extLst>
        </c:ser>
        <c:dLbls>
          <c:showLegendKey val="0"/>
          <c:showVal val="0"/>
          <c:showCatName val="0"/>
          <c:showSerName val="0"/>
          <c:showPercent val="0"/>
          <c:showBubbleSize val="0"/>
        </c:dLbls>
        <c:axId val="1342947040"/>
        <c:axId val="1"/>
      </c:scatterChart>
      <c:valAx>
        <c:axId val="1342947040"/>
        <c:scaling>
          <c:orientation val="minMax"/>
          <c:max val="10"/>
        </c:scaling>
        <c:delete val="0"/>
        <c:axPos val="b"/>
        <c:title>
          <c:tx>
            <c:rich>
              <a:bodyPr/>
              <a:lstStyle/>
              <a:p>
                <a:pPr>
                  <a:defRPr sz="1025" b="0" i="0" u="none" strike="noStrike" baseline="0">
                    <a:solidFill>
                      <a:srgbClr val="000000"/>
                    </a:solidFill>
                    <a:latin typeface="ＭＳ Ｐゴシック"/>
                    <a:ea typeface="ＭＳ Ｐゴシック"/>
                    <a:cs typeface="ＭＳ Ｐゴシック"/>
                  </a:defRPr>
                </a:pPr>
                <a:r>
                  <a:rPr lang="el-GR" altLang="ja-JP"/>
                  <a:t>Δλ(</a:t>
                </a:r>
                <a:r>
                  <a:rPr lang="en-US" altLang="ja-JP"/>
                  <a:t>nm)</a:t>
                </a:r>
              </a:p>
            </c:rich>
          </c:tx>
          <c:layout>
            <c:manualLayout>
              <c:xMode val="edge"/>
              <c:yMode val="edge"/>
              <c:x val="0.50012021617182267"/>
              <c:y val="0.89413578081296075"/>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ＭＳ Ｐゴシック"/>
                <a:ea typeface="ＭＳ Ｐゴシック"/>
                <a:cs typeface="ＭＳ Ｐゴシック"/>
              </a:defRPr>
            </a:pPr>
            <a:endParaRPr lang="ja-JP"/>
          </a:p>
        </c:txPr>
        <c:crossAx val="1"/>
        <c:crosses val="autoZero"/>
        <c:crossBetween val="midCat"/>
      </c:valAx>
      <c:valAx>
        <c:axId val="1"/>
        <c:scaling>
          <c:orientation val="minMax"/>
          <c:max val="5.000000000000001E-2"/>
          <c:min val="0"/>
        </c:scaling>
        <c:delete val="0"/>
        <c:axPos val="l"/>
        <c:majorGridlines>
          <c:spPr>
            <a:ln w="3175">
              <a:solidFill>
                <a:srgbClr val="000000"/>
              </a:solidFill>
              <a:prstDash val="solid"/>
            </a:ln>
          </c:spPr>
        </c:majorGridlines>
        <c:title>
          <c:tx>
            <c:rich>
              <a:bodyPr/>
              <a:lstStyle/>
              <a:p>
                <a:pPr>
                  <a:defRPr sz="1025" b="0" i="0" u="none" strike="noStrike" baseline="0">
                    <a:solidFill>
                      <a:srgbClr val="000000"/>
                    </a:solidFill>
                    <a:latin typeface="ＭＳ Ｐゴシック"/>
                    <a:ea typeface="ＭＳ Ｐゴシック"/>
                    <a:cs typeface="ＭＳ Ｐゴシック"/>
                  </a:defRPr>
                </a:pPr>
                <a:r>
                  <a:rPr lang="ja-JP" altLang="en-US"/>
                  <a:t>信号強度</a:t>
                </a:r>
                <a:r>
                  <a:rPr lang="en-US" altLang="ja-JP"/>
                  <a:t>(a.u.)</a:t>
                </a:r>
              </a:p>
            </c:rich>
          </c:tx>
          <c:layout>
            <c:manualLayout>
              <c:xMode val="edge"/>
              <c:yMode val="edge"/>
              <c:x val="1.0742561022037337E-2"/>
              <c:y val="0.38631714856695371"/>
            </c:manualLayout>
          </c:layout>
          <c:overlay val="0"/>
          <c:spPr>
            <a:noFill/>
            <a:ln w="25400">
              <a:noFill/>
            </a:ln>
          </c:spPr>
        </c:title>
        <c:numFmt formatCode="General" sourceLinked="1"/>
        <c:majorTickMark val="in"/>
        <c:minorTickMark val="none"/>
        <c:tickLblPos val="nextTo"/>
        <c:spPr>
          <a:ln w="3175">
            <a:solidFill>
              <a:srgbClr val="000000"/>
            </a:solidFill>
            <a:prstDash val="solid"/>
          </a:ln>
        </c:spPr>
        <c:txPr>
          <a:bodyPr rot="0" vert="horz"/>
          <a:lstStyle/>
          <a:p>
            <a:pPr>
              <a:defRPr sz="1025" b="0" i="0" u="none" strike="noStrike" baseline="0">
                <a:solidFill>
                  <a:srgbClr val="000000"/>
                </a:solidFill>
                <a:latin typeface="ＭＳ Ｐゴシック"/>
                <a:ea typeface="ＭＳ Ｐゴシック"/>
                <a:cs typeface="ＭＳ Ｐゴシック"/>
              </a:defRPr>
            </a:pPr>
            <a:endParaRPr lang="ja-JP"/>
          </a:p>
        </c:txPr>
        <c:crossAx val="1342947040"/>
        <c:crosses val="autoZero"/>
        <c:crossBetween val="midCat"/>
      </c:valAx>
      <c:spPr>
        <a:no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022823731222095"/>
          <c:y val="0.11586018303910879"/>
          <c:w val="0.66651989212510643"/>
          <c:h val="0.64981638876121905"/>
        </c:manualLayout>
      </c:layout>
      <c:scatterChart>
        <c:scatterStyle val="smoothMarker"/>
        <c:varyColors val="0"/>
        <c:ser>
          <c:idx val="2"/>
          <c:order val="0"/>
          <c:tx>
            <c:strRef>
              <c:f>waveform!$L$2</c:f>
              <c:strCache>
                <c:ptCount val="1"/>
                <c:pt idx="0">
                  <c:v> Main laser</c:v>
                </c:pt>
              </c:strCache>
            </c:strRef>
          </c:tx>
          <c:spPr>
            <a:ln w="9525">
              <a:solidFill>
                <a:srgbClr val="FF0000"/>
              </a:solidFill>
            </a:ln>
          </c:spPr>
          <c:marker>
            <c:symbol val="none"/>
          </c:marker>
          <c:xVal>
            <c:numRef>
              <c:f>waveform!$C$2:$C$5003</c:f>
              <c:numCache>
                <c:formatCode>General</c:formatCode>
                <c:ptCount val="5002"/>
                <c:pt idx="0">
                  <c:v>-475.87970000000001</c:v>
                </c:pt>
                <c:pt idx="1">
                  <c:v>-475.67969999999997</c:v>
                </c:pt>
                <c:pt idx="2">
                  <c:v>-475.47969999999998</c:v>
                </c:pt>
                <c:pt idx="3">
                  <c:v>-475.27969999999993</c:v>
                </c:pt>
                <c:pt idx="4">
                  <c:v>-475.07970000000006</c:v>
                </c:pt>
                <c:pt idx="5">
                  <c:v>-474.87970000000001</c:v>
                </c:pt>
                <c:pt idx="6">
                  <c:v>-474.67970000000003</c:v>
                </c:pt>
                <c:pt idx="7">
                  <c:v>-474.47969999999998</c:v>
                </c:pt>
                <c:pt idx="8">
                  <c:v>-474.27969999999999</c:v>
                </c:pt>
                <c:pt idx="9">
                  <c:v>-474.07969999999995</c:v>
                </c:pt>
                <c:pt idx="10">
                  <c:v>-473.87969999999996</c:v>
                </c:pt>
                <c:pt idx="11">
                  <c:v>-473.67970000000003</c:v>
                </c:pt>
                <c:pt idx="12">
                  <c:v>-473.47970000000004</c:v>
                </c:pt>
                <c:pt idx="13">
                  <c:v>-473.27969999999999</c:v>
                </c:pt>
                <c:pt idx="14">
                  <c:v>-473.0797</c:v>
                </c:pt>
                <c:pt idx="15">
                  <c:v>-472.87969999999996</c:v>
                </c:pt>
                <c:pt idx="16">
                  <c:v>-472.67969999999997</c:v>
                </c:pt>
                <c:pt idx="17">
                  <c:v>-472.47969999999998</c:v>
                </c:pt>
                <c:pt idx="18">
                  <c:v>-472.27970000000005</c:v>
                </c:pt>
                <c:pt idx="19">
                  <c:v>-472.0797</c:v>
                </c:pt>
                <c:pt idx="20">
                  <c:v>-471.87970000000001</c:v>
                </c:pt>
                <c:pt idx="21">
                  <c:v>-471.67970000000003</c:v>
                </c:pt>
                <c:pt idx="22">
                  <c:v>-471.47969999999998</c:v>
                </c:pt>
                <c:pt idx="23">
                  <c:v>-471.27969999999999</c:v>
                </c:pt>
                <c:pt idx="24">
                  <c:v>-471.07969999999995</c:v>
                </c:pt>
                <c:pt idx="25">
                  <c:v>-470.87970000000007</c:v>
                </c:pt>
                <c:pt idx="26">
                  <c:v>-470.67970000000003</c:v>
                </c:pt>
                <c:pt idx="27">
                  <c:v>-470.47970000000004</c:v>
                </c:pt>
                <c:pt idx="28">
                  <c:v>-470.27969999999999</c:v>
                </c:pt>
                <c:pt idx="29">
                  <c:v>-470.0797</c:v>
                </c:pt>
                <c:pt idx="30">
                  <c:v>-469.87969999999996</c:v>
                </c:pt>
                <c:pt idx="31">
                  <c:v>-469.67969999999997</c:v>
                </c:pt>
                <c:pt idx="32">
                  <c:v>-469.47970000000004</c:v>
                </c:pt>
                <c:pt idx="33">
                  <c:v>-469.27970000000005</c:v>
                </c:pt>
                <c:pt idx="34">
                  <c:v>-469.0797</c:v>
                </c:pt>
                <c:pt idx="35">
                  <c:v>-468.87970000000001</c:v>
                </c:pt>
                <c:pt idx="36">
                  <c:v>-468.67969999999997</c:v>
                </c:pt>
                <c:pt idx="37">
                  <c:v>-468.47969999999998</c:v>
                </c:pt>
                <c:pt idx="38">
                  <c:v>-468.27969999999993</c:v>
                </c:pt>
                <c:pt idx="39">
                  <c:v>-468.07970000000006</c:v>
                </c:pt>
                <c:pt idx="40">
                  <c:v>-467.87970000000001</c:v>
                </c:pt>
                <c:pt idx="41">
                  <c:v>-467.67970000000003</c:v>
                </c:pt>
                <c:pt idx="42">
                  <c:v>-467.47969999999998</c:v>
                </c:pt>
                <c:pt idx="43">
                  <c:v>-467.27969999999999</c:v>
                </c:pt>
                <c:pt idx="44">
                  <c:v>-467.07969999999995</c:v>
                </c:pt>
                <c:pt idx="45">
                  <c:v>-466.87969999999996</c:v>
                </c:pt>
                <c:pt idx="46">
                  <c:v>-466.67970000000003</c:v>
                </c:pt>
                <c:pt idx="47">
                  <c:v>-466.47970000000004</c:v>
                </c:pt>
                <c:pt idx="48">
                  <c:v>-466.27969999999999</c:v>
                </c:pt>
                <c:pt idx="49">
                  <c:v>-466.0797</c:v>
                </c:pt>
                <c:pt idx="50">
                  <c:v>-465.87970000000001</c:v>
                </c:pt>
                <c:pt idx="51">
                  <c:v>-465.67969999999997</c:v>
                </c:pt>
                <c:pt idx="52">
                  <c:v>-465.47969999999998</c:v>
                </c:pt>
                <c:pt idx="53">
                  <c:v>-465.27970000000005</c:v>
                </c:pt>
                <c:pt idx="54">
                  <c:v>-465.07970000000006</c:v>
                </c:pt>
                <c:pt idx="55">
                  <c:v>-464.87970000000001</c:v>
                </c:pt>
                <c:pt idx="56">
                  <c:v>-464.67970000000003</c:v>
                </c:pt>
                <c:pt idx="57">
                  <c:v>-464.47969999999998</c:v>
                </c:pt>
                <c:pt idx="58">
                  <c:v>-464.27969999999999</c:v>
                </c:pt>
                <c:pt idx="59">
                  <c:v>-464.07969999999995</c:v>
                </c:pt>
                <c:pt idx="60">
                  <c:v>-463.87970000000007</c:v>
                </c:pt>
                <c:pt idx="61">
                  <c:v>-463.67970000000003</c:v>
                </c:pt>
                <c:pt idx="62">
                  <c:v>-463.47970000000004</c:v>
                </c:pt>
                <c:pt idx="63">
                  <c:v>-463.27969999999999</c:v>
                </c:pt>
                <c:pt idx="64">
                  <c:v>-463.0797</c:v>
                </c:pt>
                <c:pt idx="65">
                  <c:v>-462.87969999999996</c:v>
                </c:pt>
                <c:pt idx="66">
                  <c:v>-462.67969999999997</c:v>
                </c:pt>
                <c:pt idx="67">
                  <c:v>-462.47970000000004</c:v>
                </c:pt>
                <c:pt idx="68">
                  <c:v>-462.27970000000005</c:v>
                </c:pt>
                <c:pt idx="69">
                  <c:v>-462.0797</c:v>
                </c:pt>
                <c:pt idx="70">
                  <c:v>-461.87970000000001</c:v>
                </c:pt>
                <c:pt idx="71">
                  <c:v>-461.67969999999997</c:v>
                </c:pt>
                <c:pt idx="72">
                  <c:v>-461.47969999999998</c:v>
                </c:pt>
                <c:pt idx="73">
                  <c:v>-461.27969999999993</c:v>
                </c:pt>
                <c:pt idx="74">
                  <c:v>-461.07970000000006</c:v>
                </c:pt>
                <c:pt idx="75">
                  <c:v>-460.87970000000001</c:v>
                </c:pt>
                <c:pt idx="76">
                  <c:v>-460.67970000000003</c:v>
                </c:pt>
                <c:pt idx="77">
                  <c:v>-460.47969999999998</c:v>
                </c:pt>
                <c:pt idx="78">
                  <c:v>-460.27969999999999</c:v>
                </c:pt>
                <c:pt idx="79">
                  <c:v>-460.0797</c:v>
                </c:pt>
                <c:pt idx="80">
                  <c:v>-459.87969999999996</c:v>
                </c:pt>
                <c:pt idx="81">
                  <c:v>-459.67970000000003</c:v>
                </c:pt>
                <c:pt idx="82">
                  <c:v>-459.47970000000004</c:v>
                </c:pt>
                <c:pt idx="83">
                  <c:v>-459.27970000000005</c:v>
                </c:pt>
                <c:pt idx="84">
                  <c:v>-459.0797</c:v>
                </c:pt>
                <c:pt idx="85">
                  <c:v>-458.87970000000001</c:v>
                </c:pt>
                <c:pt idx="86">
                  <c:v>-458.67969999999997</c:v>
                </c:pt>
                <c:pt idx="87">
                  <c:v>-458.47969999999998</c:v>
                </c:pt>
                <c:pt idx="88">
                  <c:v>-458.27970000000005</c:v>
                </c:pt>
                <c:pt idx="89">
                  <c:v>-458.07970000000006</c:v>
                </c:pt>
                <c:pt idx="90">
                  <c:v>-457.87970000000001</c:v>
                </c:pt>
                <c:pt idx="91">
                  <c:v>-457.67970000000003</c:v>
                </c:pt>
                <c:pt idx="92">
                  <c:v>-457.47969999999998</c:v>
                </c:pt>
                <c:pt idx="93">
                  <c:v>-457.27969999999999</c:v>
                </c:pt>
                <c:pt idx="94">
                  <c:v>-457.07969999999995</c:v>
                </c:pt>
                <c:pt idx="95">
                  <c:v>-456.87970000000007</c:v>
                </c:pt>
                <c:pt idx="96">
                  <c:v>-456.67970000000003</c:v>
                </c:pt>
                <c:pt idx="97">
                  <c:v>-456.47970000000004</c:v>
                </c:pt>
                <c:pt idx="98">
                  <c:v>-456.27969999999999</c:v>
                </c:pt>
                <c:pt idx="99">
                  <c:v>-456.0797</c:v>
                </c:pt>
                <c:pt idx="100">
                  <c:v>-455.87969999999996</c:v>
                </c:pt>
                <c:pt idx="101">
                  <c:v>-455.67969999999997</c:v>
                </c:pt>
                <c:pt idx="102">
                  <c:v>-455.47969999999992</c:v>
                </c:pt>
                <c:pt idx="103">
                  <c:v>-455.27970000000005</c:v>
                </c:pt>
                <c:pt idx="104">
                  <c:v>-455.0797</c:v>
                </c:pt>
                <c:pt idx="105">
                  <c:v>-454.87970000000001</c:v>
                </c:pt>
                <c:pt idx="106">
                  <c:v>-454.67969999999997</c:v>
                </c:pt>
                <c:pt idx="107">
                  <c:v>-454.47969999999998</c:v>
                </c:pt>
                <c:pt idx="108">
                  <c:v>-454.27969999999999</c:v>
                </c:pt>
                <c:pt idx="109">
                  <c:v>-454.0797</c:v>
                </c:pt>
                <c:pt idx="110">
                  <c:v>-453.87970000000001</c:v>
                </c:pt>
                <c:pt idx="111">
                  <c:v>-453.67970000000003</c:v>
                </c:pt>
                <c:pt idx="112">
                  <c:v>-453.47970000000004</c:v>
                </c:pt>
                <c:pt idx="113">
                  <c:v>-453.27969999999999</c:v>
                </c:pt>
                <c:pt idx="114">
                  <c:v>-453.0797</c:v>
                </c:pt>
                <c:pt idx="115">
                  <c:v>-452.87970000000001</c:v>
                </c:pt>
                <c:pt idx="116">
                  <c:v>-452.67970000000003</c:v>
                </c:pt>
                <c:pt idx="117">
                  <c:v>-452.47969999999998</c:v>
                </c:pt>
                <c:pt idx="118">
                  <c:v>-452.27970000000005</c:v>
                </c:pt>
                <c:pt idx="119">
                  <c:v>-452.0797</c:v>
                </c:pt>
                <c:pt idx="120">
                  <c:v>-451.87970000000001</c:v>
                </c:pt>
                <c:pt idx="121">
                  <c:v>-451.67969999999997</c:v>
                </c:pt>
                <c:pt idx="122">
                  <c:v>-451.47970000000004</c:v>
                </c:pt>
                <c:pt idx="123">
                  <c:v>-451.27969999999999</c:v>
                </c:pt>
                <c:pt idx="124">
                  <c:v>-451.0797</c:v>
                </c:pt>
                <c:pt idx="125">
                  <c:v>-450.87970000000001</c:v>
                </c:pt>
                <c:pt idx="126">
                  <c:v>-450.67970000000003</c:v>
                </c:pt>
                <c:pt idx="127">
                  <c:v>-450.47969999999998</c:v>
                </c:pt>
                <c:pt idx="128">
                  <c:v>-450.27969999999999</c:v>
                </c:pt>
                <c:pt idx="129">
                  <c:v>-450.0797</c:v>
                </c:pt>
                <c:pt idx="130">
                  <c:v>-449.87970000000001</c:v>
                </c:pt>
                <c:pt idx="131">
                  <c:v>-449.67969999999997</c:v>
                </c:pt>
                <c:pt idx="132">
                  <c:v>-449.47970000000004</c:v>
                </c:pt>
                <c:pt idx="133">
                  <c:v>-449.27969999999999</c:v>
                </c:pt>
                <c:pt idx="134">
                  <c:v>-449.0797</c:v>
                </c:pt>
                <c:pt idx="135">
                  <c:v>-448.87969999999996</c:v>
                </c:pt>
                <c:pt idx="136">
                  <c:v>-448.67970000000003</c:v>
                </c:pt>
                <c:pt idx="137">
                  <c:v>-448.47969999999998</c:v>
                </c:pt>
                <c:pt idx="138">
                  <c:v>-448.27969999999999</c:v>
                </c:pt>
                <c:pt idx="139">
                  <c:v>-448.07969999999995</c:v>
                </c:pt>
                <c:pt idx="140">
                  <c:v>-447.87970000000001</c:v>
                </c:pt>
                <c:pt idx="141">
                  <c:v>-447.67970000000003</c:v>
                </c:pt>
                <c:pt idx="142">
                  <c:v>-447.47969999999998</c:v>
                </c:pt>
                <c:pt idx="143">
                  <c:v>-447.27970000000005</c:v>
                </c:pt>
                <c:pt idx="144">
                  <c:v>-447.0797</c:v>
                </c:pt>
                <c:pt idx="145">
                  <c:v>-446.87970000000001</c:v>
                </c:pt>
                <c:pt idx="146">
                  <c:v>-446.67969999999997</c:v>
                </c:pt>
                <c:pt idx="147">
                  <c:v>-446.47970000000004</c:v>
                </c:pt>
                <c:pt idx="148">
                  <c:v>-446.27969999999999</c:v>
                </c:pt>
                <c:pt idx="149">
                  <c:v>-446.0797</c:v>
                </c:pt>
                <c:pt idx="150">
                  <c:v>-445.87970000000001</c:v>
                </c:pt>
                <c:pt idx="151">
                  <c:v>-445.67970000000003</c:v>
                </c:pt>
                <c:pt idx="152">
                  <c:v>-445.47969999999998</c:v>
                </c:pt>
                <c:pt idx="153">
                  <c:v>-445.27969999999999</c:v>
                </c:pt>
                <c:pt idx="154">
                  <c:v>-445.0797</c:v>
                </c:pt>
                <c:pt idx="155">
                  <c:v>-444.87970000000001</c:v>
                </c:pt>
                <c:pt idx="156">
                  <c:v>-444.67969999999997</c:v>
                </c:pt>
                <c:pt idx="157">
                  <c:v>-444.47970000000004</c:v>
                </c:pt>
                <c:pt idx="158">
                  <c:v>-444.27969999999999</c:v>
                </c:pt>
                <c:pt idx="159">
                  <c:v>-444.0797</c:v>
                </c:pt>
                <c:pt idx="160">
                  <c:v>-443.87969999999996</c:v>
                </c:pt>
                <c:pt idx="161">
                  <c:v>-443.67970000000003</c:v>
                </c:pt>
                <c:pt idx="162">
                  <c:v>-443.47969999999998</c:v>
                </c:pt>
                <c:pt idx="163">
                  <c:v>-443.27969999999999</c:v>
                </c:pt>
                <c:pt idx="164">
                  <c:v>-443.0797</c:v>
                </c:pt>
                <c:pt idx="165">
                  <c:v>-442.87970000000001</c:v>
                </c:pt>
                <c:pt idx="166">
                  <c:v>-442.67969999999997</c:v>
                </c:pt>
                <c:pt idx="167">
                  <c:v>-442.47969999999998</c:v>
                </c:pt>
                <c:pt idx="168">
                  <c:v>-442.27969999999999</c:v>
                </c:pt>
                <c:pt idx="169">
                  <c:v>-442.0797</c:v>
                </c:pt>
                <c:pt idx="170">
                  <c:v>-441.87969999999996</c:v>
                </c:pt>
                <c:pt idx="171">
                  <c:v>-441.67970000000003</c:v>
                </c:pt>
                <c:pt idx="172">
                  <c:v>-441.47969999999998</c:v>
                </c:pt>
                <c:pt idx="173">
                  <c:v>-441.27969999999999</c:v>
                </c:pt>
                <c:pt idx="174">
                  <c:v>-441.0797</c:v>
                </c:pt>
                <c:pt idx="175">
                  <c:v>-440.87970000000001</c:v>
                </c:pt>
                <c:pt idx="176">
                  <c:v>-440.67970000000003</c:v>
                </c:pt>
                <c:pt idx="177">
                  <c:v>-440.47969999999998</c:v>
                </c:pt>
                <c:pt idx="178">
                  <c:v>-440.27970000000005</c:v>
                </c:pt>
                <c:pt idx="179">
                  <c:v>-440.0797</c:v>
                </c:pt>
                <c:pt idx="180">
                  <c:v>-439.87970000000001</c:v>
                </c:pt>
                <c:pt idx="181">
                  <c:v>-439.67969999999997</c:v>
                </c:pt>
                <c:pt idx="182">
                  <c:v>-439.47970000000004</c:v>
                </c:pt>
                <c:pt idx="183">
                  <c:v>-439.27969999999999</c:v>
                </c:pt>
                <c:pt idx="184">
                  <c:v>-439.0797</c:v>
                </c:pt>
                <c:pt idx="185">
                  <c:v>-438.87970000000001</c:v>
                </c:pt>
                <c:pt idx="186">
                  <c:v>-438.67970000000003</c:v>
                </c:pt>
                <c:pt idx="187">
                  <c:v>-438.47969999999998</c:v>
                </c:pt>
                <c:pt idx="188">
                  <c:v>-438.27969999999999</c:v>
                </c:pt>
                <c:pt idx="189">
                  <c:v>-438.0797</c:v>
                </c:pt>
                <c:pt idx="190">
                  <c:v>-437.87970000000001</c:v>
                </c:pt>
                <c:pt idx="191">
                  <c:v>-437.67969999999997</c:v>
                </c:pt>
                <c:pt idx="192">
                  <c:v>-437.47970000000004</c:v>
                </c:pt>
                <c:pt idx="193">
                  <c:v>-437.27969999999999</c:v>
                </c:pt>
                <c:pt idx="194">
                  <c:v>-437.0797</c:v>
                </c:pt>
                <c:pt idx="195">
                  <c:v>-436.87969999999996</c:v>
                </c:pt>
                <c:pt idx="196">
                  <c:v>-436.67970000000003</c:v>
                </c:pt>
                <c:pt idx="197">
                  <c:v>-436.47969999999998</c:v>
                </c:pt>
                <c:pt idx="198">
                  <c:v>-436.27969999999999</c:v>
                </c:pt>
                <c:pt idx="199">
                  <c:v>-436.0797</c:v>
                </c:pt>
                <c:pt idx="200">
                  <c:v>-435.87970000000001</c:v>
                </c:pt>
                <c:pt idx="201">
                  <c:v>-435.67969999999997</c:v>
                </c:pt>
                <c:pt idx="202">
                  <c:v>-435.47969999999998</c:v>
                </c:pt>
                <c:pt idx="203">
                  <c:v>-435.27969999999999</c:v>
                </c:pt>
                <c:pt idx="204">
                  <c:v>-435.0797</c:v>
                </c:pt>
                <c:pt idx="205">
                  <c:v>-434.87970000000001</c:v>
                </c:pt>
                <c:pt idx="206">
                  <c:v>-434.67970000000003</c:v>
                </c:pt>
                <c:pt idx="207">
                  <c:v>-434.47970000000004</c:v>
                </c:pt>
                <c:pt idx="208">
                  <c:v>-434.27969999999999</c:v>
                </c:pt>
                <c:pt idx="209">
                  <c:v>-434.0797</c:v>
                </c:pt>
                <c:pt idx="210">
                  <c:v>-433.87970000000001</c:v>
                </c:pt>
                <c:pt idx="211">
                  <c:v>-433.67970000000003</c:v>
                </c:pt>
                <c:pt idx="212">
                  <c:v>-433.47969999999998</c:v>
                </c:pt>
                <c:pt idx="213">
                  <c:v>-433.27969999999999</c:v>
                </c:pt>
                <c:pt idx="214">
                  <c:v>-433.0797</c:v>
                </c:pt>
                <c:pt idx="215">
                  <c:v>-432.87970000000001</c:v>
                </c:pt>
                <c:pt idx="216">
                  <c:v>-432.67969999999997</c:v>
                </c:pt>
                <c:pt idx="217">
                  <c:v>-432.47970000000004</c:v>
                </c:pt>
                <c:pt idx="218">
                  <c:v>-432.27969999999999</c:v>
                </c:pt>
                <c:pt idx="219">
                  <c:v>-432.0797</c:v>
                </c:pt>
                <c:pt idx="220">
                  <c:v>-431.87969999999996</c:v>
                </c:pt>
                <c:pt idx="221">
                  <c:v>-431.67970000000003</c:v>
                </c:pt>
                <c:pt idx="222">
                  <c:v>-431.47969999999998</c:v>
                </c:pt>
                <c:pt idx="223">
                  <c:v>-431.27969999999999</c:v>
                </c:pt>
                <c:pt idx="224">
                  <c:v>-431.0797</c:v>
                </c:pt>
                <c:pt idx="225">
                  <c:v>-430.87970000000001</c:v>
                </c:pt>
                <c:pt idx="226">
                  <c:v>-430.67969999999997</c:v>
                </c:pt>
                <c:pt idx="227">
                  <c:v>-430.47969999999998</c:v>
                </c:pt>
                <c:pt idx="228">
                  <c:v>-430.27969999999999</c:v>
                </c:pt>
                <c:pt idx="229">
                  <c:v>-430.0797</c:v>
                </c:pt>
                <c:pt idx="230">
                  <c:v>-429.87969999999996</c:v>
                </c:pt>
                <c:pt idx="231">
                  <c:v>-429.67970000000003</c:v>
                </c:pt>
                <c:pt idx="232">
                  <c:v>-429.47969999999998</c:v>
                </c:pt>
                <c:pt idx="233">
                  <c:v>-429.27969999999999</c:v>
                </c:pt>
                <c:pt idx="234">
                  <c:v>-429.0797</c:v>
                </c:pt>
                <c:pt idx="235">
                  <c:v>-428.87970000000001</c:v>
                </c:pt>
                <c:pt idx="236">
                  <c:v>-428.67970000000003</c:v>
                </c:pt>
                <c:pt idx="237">
                  <c:v>-428.47969999999998</c:v>
                </c:pt>
                <c:pt idx="238">
                  <c:v>-428.27970000000005</c:v>
                </c:pt>
                <c:pt idx="239">
                  <c:v>-428.0797</c:v>
                </c:pt>
                <c:pt idx="240">
                  <c:v>-427.87970000000001</c:v>
                </c:pt>
                <c:pt idx="241">
                  <c:v>-427.67969999999997</c:v>
                </c:pt>
                <c:pt idx="242">
                  <c:v>-427.47970000000004</c:v>
                </c:pt>
                <c:pt idx="243">
                  <c:v>-427.27969999999999</c:v>
                </c:pt>
                <c:pt idx="244">
                  <c:v>-427.0797</c:v>
                </c:pt>
                <c:pt idx="245">
                  <c:v>-426.87970000000001</c:v>
                </c:pt>
                <c:pt idx="246">
                  <c:v>-426.67970000000003</c:v>
                </c:pt>
                <c:pt idx="247">
                  <c:v>-426.47969999999998</c:v>
                </c:pt>
                <c:pt idx="248">
                  <c:v>-426.27969999999999</c:v>
                </c:pt>
                <c:pt idx="249">
                  <c:v>-426.0797</c:v>
                </c:pt>
                <c:pt idx="250">
                  <c:v>-425.87970000000001</c:v>
                </c:pt>
                <c:pt idx="251">
                  <c:v>-425.67969999999997</c:v>
                </c:pt>
                <c:pt idx="252">
                  <c:v>-425.47970000000004</c:v>
                </c:pt>
                <c:pt idx="253">
                  <c:v>-425.27969999999999</c:v>
                </c:pt>
                <c:pt idx="254">
                  <c:v>-425.0797</c:v>
                </c:pt>
                <c:pt idx="255">
                  <c:v>-424.87969999999996</c:v>
                </c:pt>
                <c:pt idx="256">
                  <c:v>-424.67970000000003</c:v>
                </c:pt>
                <c:pt idx="257">
                  <c:v>-424.47969999999998</c:v>
                </c:pt>
                <c:pt idx="258">
                  <c:v>-424.27969999999999</c:v>
                </c:pt>
                <c:pt idx="259">
                  <c:v>-424.0797</c:v>
                </c:pt>
                <c:pt idx="260">
                  <c:v>-423.87970000000001</c:v>
                </c:pt>
                <c:pt idx="261">
                  <c:v>-423.67969999999997</c:v>
                </c:pt>
                <c:pt idx="262">
                  <c:v>-423.47969999999998</c:v>
                </c:pt>
                <c:pt idx="263">
                  <c:v>-423.27969999999999</c:v>
                </c:pt>
                <c:pt idx="264">
                  <c:v>-423.0797</c:v>
                </c:pt>
                <c:pt idx="265">
                  <c:v>-422.87970000000001</c:v>
                </c:pt>
                <c:pt idx="266">
                  <c:v>-422.67970000000003</c:v>
                </c:pt>
                <c:pt idx="267">
                  <c:v>-422.47970000000004</c:v>
                </c:pt>
                <c:pt idx="268">
                  <c:v>-422.27969999999999</c:v>
                </c:pt>
                <c:pt idx="269">
                  <c:v>-422.0797</c:v>
                </c:pt>
                <c:pt idx="270">
                  <c:v>-421.87970000000001</c:v>
                </c:pt>
                <c:pt idx="271">
                  <c:v>-421.67970000000003</c:v>
                </c:pt>
                <c:pt idx="272">
                  <c:v>-421.47969999999998</c:v>
                </c:pt>
                <c:pt idx="273">
                  <c:v>-421.27970000000005</c:v>
                </c:pt>
                <c:pt idx="274">
                  <c:v>-421.0797</c:v>
                </c:pt>
                <c:pt idx="275">
                  <c:v>-420.87970000000001</c:v>
                </c:pt>
                <c:pt idx="276">
                  <c:v>-420.67969999999997</c:v>
                </c:pt>
                <c:pt idx="277">
                  <c:v>-420.47970000000004</c:v>
                </c:pt>
                <c:pt idx="278">
                  <c:v>-420.27969999999999</c:v>
                </c:pt>
                <c:pt idx="279">
                  <c:v>-420.0797</c:v>
                </c:pt>
                <c:pt idx="280">
                  <c:v>-419.87970000000001</c:v>
                </c:pt>
                <c:pt idx="281">
                  <c:v>-419.67970000000003</c:v>
                </c:pt>
                <c:pt idx="282">
                  <c:v>-419.47969999999998</c:v>
                </c:pt>
                <c:pt idx="283">
                  <c:v>-419.27969999999999</c:v>
                </c:pt>
                <c:pt idx="284">
                  <c:v>-419.0797</c:v>
                </c:pt>
                <c:pt idx="285">
                  <c:v>-418.87970000000001</c:v>
                </c:pt>
                <c:pt idx="286">
                  <c:v>-418.67969999999997</c:v>
                </c:pt>
                <c:pt idx="287">
                  <c:v>-418.47969999999998</c:v>
                </c:pt>
                <c:pt idx="288">
                  <c:v>-418.27969999999999</c:v>
                </c:pt>
                <c:pt idx="289">
                  <c:v>-418.0797</c:v>
                </c:pt>
                <c:pt idx="290">
                  <c:v>-417.87969999999996</c:v>
                </c:pt>
                <c:pt idx="291">
                  <c:v>-417.67970000000003</c:v>
                </c:pt>
                <c:pt idx="292">
                  <c:v>-417.47969999999998</c:v>
                </c:pt>
                <c:pt idx="293">
                  <c:v>-417.27969999999999</c:v>
                </c:pt>
                <c:pt idx="294">
                  <c:v>-417.0797</c:v>
                </c:pt>
                <c:pt idx="295">
                  <c:v>-416.87970000000001</c:v>
                </c:pt>
                <c:pt idx="296">
                  <c:v>-416.67970000000003</c:v>
                </c:pt>
                <c:pt idx="297">
                  <c:v>-416.47969999999998</c:v>
                </c:pt>
                <c:pt idx="298">
                  <c:v>-416.27970000000005</c:v>
                </c:pt>
                <c:pt idx="299">
                  <c:v>-416.0797</c:v>
                </c:pt>
                <c:pt idx="300">
                  <c:v>-415.87970000000001</c:v>
                </c:pt>
                <c:pt idx="301">
                  <c:v>-415.67969999999997</c:v>
                </c:pt>
                <c:pt idx="302">
                  <c:v>-415.47970000000004</c:v>
                </c:pt>
                <c:pt idx="303">
                  <c:v>-415.27969999999999</c:v>
                </c:pt>
                <c:pt idx="304">
                  <c:v>-415.0797</c:v>
                </c:pt>
                <c:pt idx="305">
                  <c:v>-414.87970000000001</c:v>
                </c:pt>
                <c:pt idx="306">
                  <c:v>-414.67970000000003</c:v>
                </c:pt>
                <c:pt idx="307">
                  <c:v>-414.47969999999998</c:v>
                </c:pt>
                <c:pt idx="308">
                  <c:v>-414.27969999999999</c:v>
                </c:pt>
                <c:pt idx="309">
                  <c:v>-414.0797</c:v>
                </c:pt>
                <c:pt idx="310">
                  <c:v>-413.87970000000001</c:v>
                </c:pt>
                <c:pt idx="311">
                  <c:v>-413.67969999999997</c:v>
                </c:pt>
                <c:pt idx="312">
                  <c:v>-413.47970000000004</c:v>
                </c:pt>
                <c:pt idx="313">
                  <c:v>-413.27969999999999</c:v>
                </c:pt>
                <c:pt idx="314">
                  <c:v>-413.0797</c:v>
                </c:pt>
                <c:pt idx="315">
                  <c:v>-412.87969999999996</c:v>
                </c:pt>
                <c:pt idx="316">
                  <c:v>-412.67970000000003</c:v>
                </c:pt>
                <c:pt idx="317">
                  <c:v>-412.47969999999998</c:v>
                </c:pt>
                <c:pt idx="318">
                  <c:v>-412.27969999999999</c:v>
                </c:pt>
                <c:pt idx="319">
                  <c:v>-412.0797</c:v>
                </c:pt>
                <c:pt idx="320">
                  <c:v>-411.87970000000001</c:v>
                </c:pt>
                <c:pt idx="321">
                  <c:v>-411.67969999999997</c:v>
                </c:pt>
                <c:pt idx="322">
                  <c:v>-411.47969999999998</c:v>
                </c:pt>
                <c:pt idx="323">
                  <c:v>-411.27969999999999</c:v>
                </c:pt>
                <c:pt idx="324">
                  <c:v>-411.0797</c:v>
                </c:pt>
                <c:pt idx="325">
                  <c:v>-410.87969999999996</c:v>
                </c:pt>
                <c:pt idx="326">
                  <c:v>-410.67970000000003</c:v>
                </c:pt>
                <c:pt idx="327">
                  <c:v>-410.47969999999998</c:v>
                </c:pt>
                <c:pt idx="328">
                  <c:v>-410.27969999999999</c:v>
                </c:pt>
                <c:pt idx="329">
                  <c:v>-410.0797</c:v>
                </c:pt>
                <c:pt idx="330">
                  <c:v>-409.87970000000001</c:v>
                </c:pt>
                <c:pt idx="331">
                  <c:v>-409.67970000000003</c:v>
                </c:pt>
                <c:pt idx="332">
                  <c:v>-409.47969999999998</c:v>
                </c:pt>
                <c:pt idx="333">
                  <c:v>-409.27970000000005</c:v>
                </c:pt>
                <c:pt idx="334">
                  <c:v>-409.0797</c:v>
                </c:pt>
                <c:pt idx="335">
                  <c:v>-408.87970000000001</c:v>
                </c:pt>
                <c:pt idx="336">
                  <c:v>-408.67969999999997</c:v>
                </c:pt>
                <c:pt idx="337">
                  <c:v>-408.47970000000004</c:v>
                </c:pt>
                <c:pt idx="338">
                  <c:v>-408.27969999999999</c:v>
                </c:pt>
                <c:pt idx="339">
                  <c:v>-408.0797</c:v>
                </c:pt>
                <c:pt idx="340">
                  <c:v>-407.87970000000001</c:v>
                </c:pt>
                <c:pt idx="341">
                  <c:v>-407.67970000000003</c:v>
                </c:pt>
                <c:pt idx="342">
                  <c:v>-407.47969999999998</c:v>
                </c:pt>
                <c:pt idx="343">
                  <c:v>-407.27969999999999</c:v>
                </c:pt>
                <c:pt idx="344">
                  <c:v>-407.0797</c:v>
                </c:pt>
                <c:pt idx="345">
                  <c:v>-406.87970000000001</c:v>
                </c:pt>
                <c:pt idx="346">
                  <c:v>-406.67969999999997</c:v>
                </c:pt>
                <c:pt idx="347">
                  <c:v>-406.47970000000004</c:v>
                </c:pt>
                <c:pt idx="348">
                  <c:v>-406.27969999999999</c:v>
                </c:pt>
                <c:pt idx="349">
                  <c:v>-406.0797</c:v>
                </c:pt>
                <c:pt idx="350">
                  <c:v>-405.87969999999996</c:v>
                </c:pt>
                <c:pt idx="351">
                  <c:v>-405.67970000000003</c:v>
                </c:pt>
                <c:pt idx="352">
                  <c:v>-405.47969999999998</c:v>
                </c:pt>
                <c:pt idx="353">
                  <c:v>-405.27969999999999</c:v>
                </c:pt>
                <c:pt idx="354">
                  <c:v>-405.0797</c:v>
                </c:pt>
                <c:pt idx="355">
                  <c:v>-404.87970000000001</c:v>
                </c:pt>
                <c:pt idx="356">
                  <c:v>-404.67969999999997</c:v>
                </c:pt>
                <c:pt idx="357">
                  <c:v>-404.47969999999998</c:v>
                </c:pt>
                <c:pt idx="358">
                  <c:v>-404.27969999999999</c:v>
                </c:pt>
                <c:pt idx="359">
                  <c:v>-404.0797</c:v>
                </c:pt>
                <c:pt idx="360">
                  <c:v>-403.87970000000001</c:v>
                </c:pt>
                <c:pt idx="361">
                  <c:v>-403.67969999999997</c:v>
                </c:pt>
                <c:pt idx="362">
                  <c:v>-403.47970000000004</c:v>
                </c:pt>
                <c:pt idx="363">
                  <c:v>-403.27969999999999</c:v>
                </c:pt>
                <c:pt idx="364">
                  <c:v>-403.0797</c:v>
                </c:pt>
                <c:pt idx="365">
                  <c:v>-402.87970000000001</c:v>
                </c:pt>
                <c:pt idx="366">
                  <c:v>-402.67970000000003</c:v>
                </c:pt>
                <c:pt idx="367">
                  <c:v>-402.47969999999998</c:v>
                </c:pt>
                <c:pt idx="368">
                  <c:v>-402.27969999999999</c:v>
                </c:pt>
                <c:pt idx="369">
                  <c:v>-402.0797</c:v>
                </c:pt>
                <c:pt idx="370">
                  <c:v>-401.87970000000001</c:v>
                </c:pt>
                <c:pt idx="371">
                  <c:v>-401.67969999999997</c:v>
                </c:pt>
                <c:pt idx="372">
                  <c:v>-401.47970000000004</c:v>
                </c:pt>
                <c:pt idx="373">
                  <c:v>-401.27969999999999</c:v>
                </c:pt>
                <c:pt idx="374">
                  <c:v>-401.0797</c:v>
                </c:pt>
                <c:pt idx="375">
                  <c:v>-400.87969999999996</c:v>
                </c:pt>
                <c:pt idx="376">
                  <c:v>-400.67970000000003</c:v>
                </c:pt>
                <c:pt idx="377">
                  <c:v>-400.47969999999998</c:v>
                </c:pt>
                <c:pt idx="378">
                  <c:v>-400.27969999999999</c:v>
                </c:pt>
                <c:pt idx="379">
                  <c:v>-400.0797</c:v>
                </c:pt>
                <c:pt idx="380">
                  <c:v>-399.87970000000001</c:v>
                </c:pt>
                <c:pt idx="381">
                  <c:v>-399.67969999999997</c:v>
                </c:pt>
                <c:pt idx="382">
                  <c:v>-399.47969999999998</c:v>
                </c:pt>
                <c:pt idx="383">
                  <c:v>-399.27969999999999</c:v>
                </c:pt>
                <c:pt idx="384">
                  <c:v>-399.0797</c:v>
                </c:pt>
                <c:pt idx="385">
                  <c:v>-398.87969999999996</c:v>
                </c:pt>
                <c:pt idx="386">
                  <c:v>-398.67970000000003</c:v>
                </c:pt>
                <c:pt idx="387">
                  <c:v>-398.47969999999998</c:v>
                </c:pt>
                <c:pt idx="388">
                  <c:v>-398.27969999999999</c:v>
                </c:pt>
                <c:pt idx="389">
                  <c:v>-398.0797</c:v>
                </c:pt>
                <c:pt idx="390">
                  <c:v>-397.87970000000001</c:v>
                </c:pt>
                <c:pt idx="391">
                  <c:v>-397.67970000000003</c:v>
                </c:pt>
                <c:pt idx="392">
                  <c:v>-397.47969999999998</c:v>
                </c:pt>
                <c:pt idx="393">
                  <c:v>-397.27970000000005</c:v>
                </c:pt>
                <c:pt idx="394">
                  <c:v>-397.0797</c:v>
                </c:pt>
                <c:pt idx="395">
                  <c:v>-396.87970000000001</c:v>
                </c:pt>
                <c:pt idx="396">
                  <c:v>-396.67969999999997</c:v>
                </c:pt>
                <c:pt idx="397">
                  <c:v>-396.47970000000004</c:v>
                </c:pt>
                <c:pt idx="398">
                  <c:v>-396.27969999999999</c:v>
                </c:pt>
                <c:pt idx="399">
                  <c:v>-396.0797</c:v>
                </c:pt>
                <c:pt idx="400">
                  <c:v>-395.87970000000001</c:v>
                </c:pt>
                <c:pt idx="401">
                  <c:v>-395.67970000000003</c:v>
                </c:pt>
                <c:pt idx="402">
                  <c:v>-395.47969999999998</c:v>
                </c:pt>
                <c:pt idx="403">
                  <c:v>-395.27969999999999</c:v>
                </c:pt>
                <c:pt idx="404">
                  <c:v>-395.0797</c:v>
                </c:pt>
                <c:pt idx="405">
                  <c:v>-394.87970000000001</c:v>
                </c:pt>
                <c:pt idx="406">
                  <c:v>-394.67969999999997</c:v>
                </c:pt>
                <c:pt idx="407">
                  <c:v>-394.47970000000004</c:v>
                </c:pt>
                <c:pt idx="408">
                  <c:v>-394.27969999999999</c:v>
                </c:pt>
                <c:pt idx="409">
                  <c:v>-394.0797</c:v>
                </c:pt>
                <c:pt idx="410">
                  <c:v>-393.87969999999996</c:v>
                </c:pt>
                <c:pt idx="411">
                  <c:v>-393.67970000000003</c:v>
                </c:pt>
                <c:pt idx="412">
                  <c:v>-393.47969999999998</c:v>
                </c:pt>
                <c:pt idx="413">
                  <c:v>-393.27969999999999</c:v>
                </c:pt>
                <c:pt idx="414">
                  <c:v>-393.0797</c:v>
                </c:pt>
                <c:pt idx="415">
                  <c:v>-392.87970000000001</c:v>
                </c:pt>
                <c:pt idx="416">
                  <c:v>-392.67969999999997</c:v>
                </c:pt>
                <c:pt idx="417">
                  <c:v>-392.47969999999998</c:v>
                </c:pt>
                <c:pt idx="418">
                  <c:v>-392.27969999999999</c:v>
                </c:pt>
                <c:pt idx="419">
                  <c:v>-392.0797</c:v>
                </c:pt>
                <c:pt idx="420">
                  <c:v>-391.87970000000001</c:v>
                </c:pt>
                <c:pt idx="421">
                  <c:v>-391.67970000000003</c:v>
                </c:pt>
                <c:pt idx="422">
                  <c:v>-391.47970000000004</c:v>
                </c:pt>
                <c:pt idx="423">
                  <c:v>-391.27969999999999</c:v>
                </c:pt>
                <c:pt idx="424">
                  <c:v>-391.0797</c:v>
                </c:pt>
                <c:pt idx="425">
                  <c:v>-390.87970000000001</c:v>
                </c:pt>
                <c:pt idx="426">
                  <c:v>-390.67970000000003</c:v>
                </c:pt>
                <c:pt idx="427">
                  <c:v>-390.47969999999998</c:v>
                </c:pt>
                <c:pt idx="428">
                  <c:v>-390.27970000000005</c:v>
                </c:pt>
                <c:pt idx="429">
                  <c:v>-390.0797</c:v>
                </c:pt>
                <c:pt idx="430">
                  <c:v>-389.87970000000001</c:v>
                </c:pt>
                <c:pt idx="431">
                  <c:v>-389.67969999999997</c:v>
                </c:pt>
                <c:pt idx="432">
                  <c:v>-389.47970000000004</c:v>
                </c:pt>
                <c:pt idx="433">
                  <c:v>-389.27969999999999</c:v>
                </c:pt>
                <c:pt idx="434">
                  <c:v>-389.0797</c:v>
                </c:pt>
                <c:pt idx="435">
                  <c:v>-388.87970000000001</c:v>
                </c:pt>
                <c:pt idx="436">
                  <c:v>-388.67970000000003</c:v>
                </c:pt>
                <c:pt idx="437">
                  <c:v>-388.47969999999998</c:v>
                </c:pt>
                <c:pt idx="438">
                  <c:v>-388.27969999999999</c:v>
                </c:pt>
                <c:pt idx="439">
                  <c:v>-388.0797</c:v>
                </c:pt>
                <c:pt idx="440">
                  <c:v>-387.87970000000001</c:v>
                </c:pt>
                <c:pt idx="441">
                  <c:v>-387.67969999999997</c:v>
                </c:pt>
                <c:pt idx="442">
                  <c:v>-387.47969999999998</c:v>
                </c:pt>
                <c:pt idx="443">
                  <c:v>-387.27969999999999</c:v>
                </c:pt>
                <c:pt idx="444">
                  <c:v>-387.0797</c:v>
                </c:pt>
                <c:pt idx="445">
                  <c:v>-386.87969999999996</c:v>
                </c:pt>
                <c:pt idx="446">
                  <c:v>-386.67970000000003</c:v>
                </c:pt>
                <c:pt idx="447">
                  <c:v>-386.47969999999998</c:v>
                </c:pt>
                <c:pt idx="448">
                  <c:v>-386.27969999999999</c:v>
                </c:pt>
                <c:pt idx="449">
                  <c:v>-386.0797</c:v>
                </c:pt>
                <c:pt idx="450">
                  <c:v>-385.87970000000001</c:v>
                </c:pt>
                <c:pt idx="451">
                  <c:v>-385.67970000000003</c:v>
                </c:pt>
                <c:pt idx="452">
                  <c:v>-385.47969999999998</c:v>
                </c:pt>
                <c:pt idx="453">
                  <c:v>-385.27970000000005</c:v>
                </c:pt>
                <c:pt idx="454">
                  <c:v>-385.0797</c:v>
                </c:pt>
                <c:pt idx="455">
                  <c:v>-384.87970000000001</c:v>
                </c:pt>
                <c:pt idx="456">
                  <c:v>-384.67969999999997</c:v>
                </c:pt>
                <c:pt idx="457">
                  <c:v>-384.47970000000004</c:v>
                </c:pt>
                <c:pt idx="458">
                  <c:v>-384.27969999999999</c:v>
                </c:pt>
                <c:pt idx="459">
                  <c:v>-384.0797</c:v>
                </c:pt>
                <c:pt idx="460">
                  <c:v>-383.87970000000001</c:v>
                </c:pt>
                <c:pt idx="461">
                  <c:v>-383.67970000000003</c:v>
                </c:pt>
                <c:pt idx="462">
                  <c:v>-383.47969999999998</c:v>
                </c:pt>
                <c:pt idx="463">
                  <c:v>-383.27969999999999</c:v>
                </c:pt>
                <c:pt idx="464">
                  <c:v>-383.0797</c:v>
                </c:pt>
                <c:pt idx="465">
                  <c:v>-382.87970000000001</c:v>
                </c:pt>
                <c:pt idx="466">
                  <c:v>-382.67969999999997</c:v>
                </c:pt>
                <c:pt idx="467">
                  <c:v>-382.47970000000004</c:v>
                </c:pt>
                <c:pt idx="468">
                  <c:v>-382.27969999999999</c:v>
                </c:pt>
                <c:pt idx="469">
                  <c:v>-382.0797</c:v>
                </c:pt>
                <c:pt idx="470">
                  <c:v>-381.87969999999996</c:v>
                </c:pt>
                <c:pt idx="471">
                  <c:v>-381.67970000000003</c:v>
                </c:pt>
                <c:pt idx="472">
                  <c:v>-381.47969999999998</c:v>
                </c:pt>
                <c:pt idx="473">
                  <c:v>-381.27969999999999</c:v>
                </c:pt>
                <c:pt idx="474">
                  <c:v>-381.0797</c:v>
                </c:pt>
                <c:pt idx="475">
                  <c:v>-380.87970000000001</c:v>
                </c:pt>
                <c:pt idx="476">
                  <c:v>-380.67969999999997</c:v>
                </c:pt>
                <c:pt idx="477">
                  <c:v>-380.47969999999998</c:v>
                </c:pt>
                <c:pt idx="478">
                  <c:v>-380.27969999999999</c:v>
                </c:pt>
                <c:pt idx="479">
                  <c:v>-380.0797</c:v>
                </c:pt>
                <c:pt idx="480">
                  <c:v>-379.87969999999996</c:v>
                </c:pt>
                <c:pt idx="481">
                  <c:v>-379.67970000000003</c:v>
                </c:pt>
                <c:pt idx="482">
                  <c:v>-379.47970000000004</c:v>
                </c:pt>
                <c:pt idx="483">
                  <c:v>-379.27969999999999</c:v>
                </c:pt>
                <c:pt idx="484">
                  <c:v>-379.0797</c:v>
                </c:pt>
                <c:pt idx="485">
                  <c:v>-378.87970000000001</c:v>
                </c:pt>
                <c:pt idx="486">
                  <c:v>-378.67970000000003</c:v>
                </c:pt>
                <c:pt idx="487">
                  <c:v>-378.47969999999998</c:v>
                </c:pt>
                <c:pt idx="488">
                  <c:v>-378.27970000000005</c:v>
                </c:pt>
                <c:pt idx="489">
                  <c:v>-378.0797</c:v>
                </c:pt>
                <c:pt idx="490">
                  <c:v>-377.87970000000001</c:v>
                </c:pt>
                <c:pt idx="491">
                  <c:v>-377.67969999999997</c:v>
                </c:pt>
                <c:pt idx="492">
                  <c:v>-377.47970000000004</c:v>
                </c:pt>
                <c:pt idx="493">
                  <c:v>-377.27969999999999</c:v>
                </c:pt>
                <c:pt idx="494">
                  <c:v>-377.0797</c:v>
                </c:pt>
                <c:pt idx="495">
                  <c:v>-376.87970000000001</c:v>
                </c:pt>
                <c:pt idx="496">
                  <c:v>-376.67970000000003</c:v>
                </c:pt>
                <c:pt idx="497">
                  <c:v>-376.47969999999998</c:v>
                </c:pt>
                <c:pt idx="498">
                  <c:v>-376.27969999999999</c:v>
                </c:pt>
                <c:pt idx="499">
                  <c:v>-376.0797</c:v>
                </c:pt>
                <c:pt idx="500">
                  <c:v>-375.87970000000001</c:v>
                </c:pt>
                <c:pt idx="501">
                  <c:v>-375.67969999999997</c:v>
                </c:pt>
                <c:pt idx="502">
                  <c:v>-375.47970000000004</c:v>
                </c:pt>
                <c:pt idx="503">
                  <c:v>-375.27969999999999</c:v>
                </c:pt>
                <c:pt idx="504">
                  <c:v>-375.0797</c:v>
                </c:pt>
                <c:pt idx="505">
                  <c:v>-374.87969999999996</c:v>
                </c:pt>
                <c:pt idx="506">
                  <c:v>-374.67970000000003</c:v>
                </c:pt>
                <c:pt idx="507">
                  <c:v>-374.47969999999998</c:v>
                </c:pt>
                <c:pt idx="508">
                  <c:v>-374.27969999999999</c:v>
                </c:pt>
                <c:pt idx="509">
                  <c:v>-374.0797</c:v>
                </c:pt>
                <c:pt idx="510">
                  <c:v>-373.87970000000001</c:v>
                </c:pt>
                <c:pt idx="511">
                  <c:v>-373.67969999999997</c:v>
                </c:pt>
                <c:pt idx="512">
                  <c:v>-373.47969999999998</c:v>
                </c:pt>
                <c:pt idx="513">
                  <c:v>-373.27969999999999</c:v>
                </c:pt>
                <c:pt idx="514">
                  <c:v>-373.0797</c:v>
                </c:pt>
                <c:pt idx="515">
                  <c:v>-372.87970000000001</c:v>
                </c:pt>
                <c:pt idx="516">
                  <c:v>-372.67969999999997</c:v>
                </c:pt>
                <c:pt idx="517">
                  <c:v>-372.47970000000004</c:v>
                </c:pt>
                <c:pt idx="518">
                  <c:v>-372.27969999999999</c:v>
                </c:pt>
                <c:pt idx="519">
                  <c:v>-372.0797</c:v>
                </c:pt>
                <c:pt idx="520">
                  <c:v>-371.87970000000001</c:v>
                </c:pt>
                <c:pt idx="521">
                  <c:v>-371.67970000000003</c:v>
                </c:pt>
                <c:pt idx="522">
                  <c:v>-371.47969999999998</c:v>
                </c:pt>
                <c:pt idx="523">
                  <c:v>-371.27969999999999</c:v>
                </c:pt>
                <c:pt idx="524">
                  <c:v>-371.0797</c:v>
                </c:pt>
                <c:pt idx="525">
                  <c:v>-370.87970000000001</c:v>
                </c:pt>
                <c:pt idx="526">
                  <c:v>-370.67969999999997</c:v>
                </c:pt>
                <c:pt idx="527">
                  <c:v>-370.47970000000004</c:v>
                </c:pt>
                <c:pt idx="528">
                  <c:v>-370.27969999999999</c:v>
                </c:pt>
                <c:pt idx="529">
                  <c:v>-370.0797</c:v>
                </c:pt>
                <c:pt idx="530">
                  <c:v>-369.87969999999996</c:v>
                </c:pt>
                <c:pt idx="531">
                  <c:v>-369.67970000000003</c:v>
                </c:pt>
                <c:pt idx="532">
                  <c:v>-369.47969999999998</c:v>
                </c:pt>
                <c:pt idx="533">
                  <c:v>-369.27969999999999</c:v>
                </c:pt>
                <c:pt idx="534">
                  <c:v>-369.0797</c:v>
                </c:pt>
                <c:pt idx="535">
                  <c:v>-368.87970000000001</c:v>
                </c:pt>
                <c:pt idx="536">
                  <c:v>-368.67969999999997</c:v>
                </c:pt>
                <c:pt idx="537">
                  <c:v>-368.47969999999998</c:v>
                </c:pt>
                <c:pt idx="538">
                  <c:v>-368.27969999999999</c:v>
                </c:pt>
                <c:pt idx="539">
                  <c:v>-368.0797</c:v>
                </c:pt>
                <c:pt idx="540">
                  <c:v>-367.87969999999996</c:v>
                </c:pt>
                <c:pt idx="541">
                  <c:v>-367.67970000000003</c:v>
                </c:pt>
                <c:pt idx="542">
                  <c:v>-367.47969999999998</c:v>
                </c:pt>
                <c:pt idx="543">
                  <c:v>-367.27969999999999</c:v>
                </c:pt>
                <c:pt idx="544">
                  <c:v>-367.0797</c:v>
                </c:pt>
                <c:pt idx="545">
                  <c:v>-366.87970000000001</c:v>
                </c:pt>
                <c:pt idx="546">
                  <c:v>-366.67970000000003</c:v>
                </c:pt>
                <c:pt idx="547">
                  <c:v>-366.47969999999998</c:v>
                </c:pt>
                <c:pt idx="548">
                  <c:v>-366.27970000000005</c:v>
                </c:pt>
                <c:pt idx="549">
                  <c:v>-366.0797</c:v>
                </c:pt>
                <c:pt idx="550">
                  <c:v>-365.87970000000001</c:v>
                </c:pt>
                <c:pt idx="551">
                  <c:v>-365.67969999999997</c:v>
                </c:pt>
                <c:pt idx="552">
                  <c:v>-365.47970000000004</c:v>
                </c:pt>
                <c:pt idx="553">
                  <c:v>-365.27969999999999</c:v>
                </c:pt>
                <c:pt idx="554">
                  <c:v>-365.0797</c:v>
                </c:pt>
                <c:pt idx="555">
                  <c:v>-364.87970000000001</c:v>
                </c:pt>
                <c:pt idx="556">
                  <c:v>-364.67970000000003</c:v>
                </c:pt>
                <c:pt idx="557">
                  <c:v>-364.47969999999998</c:v>
                </c:pt>
                <c:pt idx="558">
                  <c:v>-364.27969999999999</c:v>
                </c:pt>
                <c:pt idx="559">
                  <c:v>-364.0797</c:v>
                </c:pt>
                <c:pt idx="560">
                  <c:v>-363.87970000000001</c:v>
                </c:pt>
                <c:pt idx="561">
                  <c:v>-363.67969999999997</c:v>
                </c:pt>
                <c:pt idx="562">
                  <c:v>-363.47970000000004</c:v>
                </c:pt>
                <c:pt idx="563">
                  <c:v>-363.27969999999999</c:v>
                </c:pt>
                <c:pt idx="564">
                  <c:v>-363.0797</c:v>
                </c:pt>
                <c:pt idx="565">
                  <c:v>-362.87969999999996</c:v>
                </c:pt>
                <c:pt idx="566">
                  <c:v>-362.67970000000003</c:v>
                </c:pt>
                <c:pt idx="567">
                  <c:v>-362.47969999999998</c:v>
                </c:pt>
                <c:pt idx="568">
                  <c:v>-362.27969999999999</c:v>
                </c:pt>
                <c:pt idx="569">
                  <c:v>-362.0797</c:v>
                </c:pt>
                <c:pt idx="570">
                  <c:v>-361.87970000000001</c:v>
                </c:pt>
                <c:pt idx="571">
                  <c:v>-361.67969999999997</c:v>
                </c:pt>
                <c:pt idx="572">
                  <c:v>-361.47969999999998</c:v>
                </c:pt>
                <c:pt idx="573">
                  <c:v>-361.27969999999999</c:v>
                </c:pt>
                <c:pt idx="574">
                  <c:v>-361.0797</c:v>
                </c:pt>
                <c:pt idx="575">
                  <c:v>-360.87970000000001</c:v>
                </c:pt>
                <c:pt idx="576">
                  <c:v>-360.67970000000003</c:v>
                </c:pt>
                <c:pt idx="577">
                  <c:v>-360.47970000000004</c:v>
                </c:pt>
                <c:pt idx="578">
                  <c:v>-360.27969999999999</c:v>
                </c:pt>
                <c:pt idx="579">
                  <c:v>-360.0797</c:v>
                </c:pt>
                <c:pt idx="580">
                  <c:v>-359.87970000000001</c:v>
                </c:pt>
                <c:pt idx="581">
                  <c:v>-359.67970000000003</c:v>
                </c:pt>
                <c:pt idx="582">
                  <c:v>-359.47969999999998</c:v>
                </c:pt>
                <c:pt idx="583">
                  <c:v>-359.27970000000005</c:v>
                </c:pt>
                <c:pt idx="584">
                  <c:v>-359.0797</c:v>
                </c:pt>
                <c:pt idx="585">
                  <c:v>-358.87970000000001</c:v>
                </c:pt>
                <c:pt idx="586">
                  <c:v>-358.67969999999997</c:v>
                </c:pt>
                <c:pt idx="587">
                  <c:v>-358.47970000000004</c:v>
                </c:pt>
                <c:pt idx="588">
                  <c:v>-358.27969999999999</c:v>
                </c:pt>
                <c:pt idx="589">
                  <c:v>-358.0797</c:v>
                </c:pt>
                <c:pt idx="590">
                  <c:v>-357.87969999999996</c:v>
                </c:pt>
                <c:pt idx="591">
                  <c:v>-357.67970000000003</c:v>
                </c:pt>
                <c:pt idx="592">
                  <c:v>-357.47969999999998</c:v>
                </c:pt>
                <c:pt idx="593">
                  <c:v>-357.27969999999999</c:v>
                </c:pt>
                <c:pt idx="594">
                  <c:v>-357.0797</c:v>
                </c:pt>
                <c:pt idx="595">
                  <c:v>-356.87970000000001</c:v>
                </c:pt>
                <c:pt idx="596">
                  <c:v>-356.67969999999997</c:v>
                </c:pt>
                <c:pt idx="597">
                  <c:v>-356.47969999999998</c:v>
                </c:pt>
                <c:pt idx="598">
                  <c:v>-356.27969999999999</c:v>
                </c:pt>
                <c:pt idx="599">
                  <c:v>-356.0797</c:v>
                </c:pt>
                <c:pt idx="600">
                  <c:v>-355.87969999999996</c:v>
                </c:pt>
                <c:pt idx="601">
                  <c:v>-355.67970000000003</c:v>
                </c:pt>
                <c:pt idx="602">
                  <c:v>-355.47969999999998</c:v>
                </c:pt>
                <c:pt idx="603">
                  <c:v>-355.27969999999999</c:v>
                </c:pt>
                <c:pt idx="604">
                  <c:v>-355.0797</c:v>
                </c:pt>
                <c:pt idx="605">
                  <c:v>-354.87970000000001</c:v>
                </c:pt>
                <c:pt idx="606">
                  <c:v>-354.67970000000003</c:v>
                </c:pt>
                <c:pt idx="607">
                  <c:v>-354.47969999999998</c:v>
                </c:pt>
                <c:pt idx="608">
                  <c:v>-354.27970000000005</c:v>
                </c:pt>
                <c:pt idx="609">
                  <c:v>-354.0797</c:v>
                </c:pt>
                <c:pt idx="610">
                  <c:v>-353.87970000000001</c:v>
                </c:pt>
                <c:pt idx="611">
                  <c:v>-353.67969999999997</c:v>
                </c:pt>
                <c:pt idx="612">
                  <c:v>-353.47970000000004</c:v>
                </c:pt>
                <c:pt idx="613">
                  <c:v>-353.27969999999999</c:v>
                </c:pt>
                <c:pt idx="614">
                  <c:v>-353.0797</c:v>
                </c:pt>
                <c:pt idx="615">
                  <c:v>-352.87970000000001</c:v>
                </c:pt>
                <c:pt idx="616">
                  <c:v>-352.67970000000003</c:v>
                </c:pt>
                <c:pt idx="617">
                  <c:v>-352.47969999999998</c:v>
                </c:pt>
                <c:pt idx="618">
                  <c:v>-352.27969999999999</c:v>
                </c:pt>
                <c:pt idx="619">
                  <c:v>-352.0797</c:v>
                </c:pt>
                <c:pt idx="620">
                  <c:v>-351.87970000000001</c:v>
                </c:pt>
                <c:pt idx="621">
                  <c:v>-351.67969999999997</c:v>
                </c:pt>
                <c:pt idx="622">
                  <c:v>-351.47970000000004</c:v>
                </c:pt>
                <c:pt idx="623">
                  <c:v>-351.27969999999999</c:v>
                </c:pt>
                <c:pt idx="624">
                  <c:v>-351.0797</c:v>
                </c:pt>
                <c:pt idx="625">
                  <c:v>-350.87969999999996</c:v>
                </c:pt>
                <c:pt idx="626">
                  <c:v>-350.67970000000003</c:v>
                </c:pt>
                <c:pt idx="627">
                  <c:v>-350.47969999999998</c:v>
                </c:pt>
                <c:pt idx="628">
                  <c:v>-350.27969999999999</c:v>
                </c:pt>
                <c:pt idx="629">
                  <c:v>-350.0797</c:v>
                </c:pt>
                <c:pt idx="630">
                  <c:v>-349.87970000000001</c:v>
                </c:pt>
                <c:pt idx="631">
                  <c:v>-349.67969999999997</c:v>
                </c:pt>
                <c:pt idx="632">
                  <c:v>-349.47969999999998</c:v>
                </c:pt>
                <c:pt idx="633">
                  <c:v>-349.27969999999999</c:v>
                </c:pt>
                <c:pt idx="634">
                  <c:v>-349.0797</c:v>
                </c:pt>
                <c:pt idx="635">
                  <c:v>-348.87970000000001</c:v>
                </c:pt>
                <c:pt idx="636">
                  <c:v>-348.67970000000003</c:v>
                </c:pt>
                <c:pt idx="637">
                  <c:v>-348.47970000000004</c:v>
                </c:pt>
                <c:pt idx="638">
                  <c:v>-348.27969999999999</c:v>
                </c:pt>
                <c:pt idx="639">
                  <c:v>-348.0797</c:v>
                </c:pt>
                <c:pt idx="640">
                  <c:v>-347.87970000000001</c:v>
                </c:pt>
                <c:pt idx="641">
                  <c:v>-347.67970000000003</c:v>
                </c:pt>
                <c:pt idx="642">
                  <c:v>-347.47969999999998</c:v>
                </c:pt>
                <c:pt idx="643">
                  <c:v>-347.27970000000005</c:v>
                </c:pt>
                <c:pt idx="644">
                  <c:v>-347.0797</c:v>
                </c:pt>
                <c:pt idx="645">
                  <c:v>-346.87970000000001</c:v>
                </c:pt>
                <c:pt idx="646">
                  <c:v>-346.67969999999997</c:v>
                </c:pt>
                <c:pt idx="647">
                  <c:v>-346.47970000000004</c:v>
                </c:pt>
                <c:pt idx="648">
                  <c:v>-346.27969999999999</c:v>
                </c:pt>
                <c:pt idx="649">
                  <c:v>-346.0797</c:v>
                </c:pt>
                <c:pt idx="650">
                  <c:v>-345.87970000000001</c:v>
                </c:pt>
                <c:pt idx="651">
                  <c:v>-345.67970000000003</c:v>
                </c:pt>
                <c:pt idx="652">
                  <c:v>-345.47969999999998</c:v>
                </c:pt>
                <c:pt idx="653">
                  <c:v>-345.27969999999999</c:v>
                </c:pt>
                <c:pt idx="654">
                  <c:v>-345.0797</c:v>
                </c:pt>
                <c:pt idx="655">
                  <c:v>-344.87970000000001</c:v>
                </c:pt>
                <c:pt idx="656">
                  <c:v>-344.67969999999997</c:v>
                </c:pt>
                <c:pt idx="657">
                  <c:v>-344.47970000000004</c:v>
                </c:pt>
                <c:pt idx="658">
                  <c:v>-344.27969999999999</c:v>
                </c:pt>
                <c:pt idx="659">
                  <c:v>-344.0797</c:v>
                </c:pt>
                <c:pt idx="660">
                  <c:v>-343.87969999999996</c:v>
                </c:pt>
                <c:pt idx="661">
                  <c:v>-343.67970000000003</c:v>
                </c:pt>
                <c:pt idx="662">
                  <c:v>-343.47969999999998</c:v>
                </c:pt>
                <c:pt idx="663">
                  <c:v>-343.27969999999999</c:v>
                </c:pt>
                <c:pt idx="664">
                  <c:v>-343.07969999999995</c:v>
                </c:pt>
                <c:pt idx="665">
                  <c:v>-342.87970000000001</c:v>
                </c:pt>
                <c:pt idx="666">
                  <c:v>-342.67969999999997</c:v>
                </c:pt>
                <c:pt idx="667">
                  <c:v>-342.47969999999998</c:v>
                </c:pt>
                <c:pt idx="668">
                  <c:v>-342.27969999999999</c:v>
                </c:pt>
                <c:pt idx="669">
                  <c:v>-342.0797</c:v>
                </c:pt>
                <c:pt idx="670">
                  <c:v>-341.87970000000001</c:v>
                </c:pt>
                <c:pt idx="671">
                  <c:v>-341.67969999999997</c:v>
                </c:pt>
                <c:pt idx="672">
                  <c:v>-341.47970000000004</c:v>
                </c:pt>
                <c:pt idx="673">
                  <c:v>-341.27969999999999</c:v>
                </c:pt>
                <c:pt idx="674">
                  <c:v>-341.0797</c:v>
                </c:pt>
                <c:pt idx="675">
                  <c:v>-340.87970000000001</c:v>
                </c:pt>
                <c:pt idx="676">
                  <c:v>-340.67970000000003</c:v>
                </c:pt>
                <c:pt idx="677">
                  <c:v>-340.47969999999998</c:v>
                </c:pt>
                <c:pt idx="678">
                  <c:v>-340.27969999999999</c:v>
                </c:pt>
                <c:pt idx="679">
                  <c:v>-340.0797</c:v>
                </c:pt>
                <c:pt idx="680">
                  <c:v>-339.87970000000001</c:v>
                </c:pt>
                <c:pt idx="681">
                  <c:v>-339.67969999999997</c:v>
                </c:pt>
                <c:pt idx="682">
                  <c:v>-339.47970000000004</c:v>
                </c:pt>
                <c:pt idx="683">
                  <c:v>-339.27969999999999</c:v>
                </c:pt>
                <c:pt idx="684">
                  <c:v>-339.0797</c:v>
                </c:pt>
                <c:pt idx="685">
                  <c:v>-338.87969999999996</c:v>
                </c:pt>
                <c:pt idx="686">
                  <c:v>-338.67970000000003</c:v>
                </c:pt>
                <c:pt idx="687">
                  <c:v>-338.47969999999998</c:v>
                </c:pt>
                <c:pt idx="688">
                  <c:v>-338.27969999999999</c:v>
                </c:pt>
                <c:pt idx="689">
                  <c:v>-338.0797</c:v>
                </c:pt>
                <c:pt idx="690">
                  <c:v>-337.87970000000001</c:v>
                </c:pt>
                <c:pt idx="691">
                  <c:v>-337.67969999999997</c:v>
                </c:pt>
                <c:pt idx="692">
                  <c:v>-337.47969999999998</c:v>
                </c:pt>
                <c:pt idx="693">
                  <c:v>-337.27969999999999</c:v>
                </c:pt>
                <c:pt idx="694">
                  <c:v>-337.0797</c:v>
                </c:pt>
                <c:pt idx="695">
                  <c:v>-336.87969999999996</c:v>
                </c:pt>
                <c:pt idx="696">
                  <c:v>-336.67970000000003</c:v>
                </c:pt>
                <c:pt idx="697">
                  <c:v>-336.47969999999998</c:v>
                </c:pt>
                <c:pt idx="698">
                  <c:v>-336.27969999999999</c:v>
                </c:pt>
                <c:pt idx="699">
                  <c:v>-336.0797</c:v>
                </c:pt>
                <c:pt idx="700">
                  <c:v>-335.87970000000001</c:v>
                </c:pt>
                <c:pt idx="701">
                  <c:v>-335.67970000000003</c:v>
                </c:pt>
                <c:pt idx="702">
                  <c:v>-335.47969999999998</c:v>
                </c:pt>
                <c:pt idx="703">
                  <c:v>-335.27970000000005</c:v>
                </c:pt>
                <c:pt idx="704">
                  <c:v>-335.0797</c:v>
                </c:pt>
                <c:pt idx="705">
                  <c:v>-334.87970000000001</c:v>
                </c:pt>
                <c:pt idx="706">
                  <c:v>-334.67969999999997</c:v>
                </c:pt>
                <c:pt idx="707">
                  <c:v>-334.47970000000004</c:v>
                </c:pt>
                <c:pt idx="708">
                  <c:v>-334.27969999999999</c:v>
                </c:pt>
                <c:pt idx="709">
                  <c:v>-334.0797</c:v>
                </c:pt>
                <c:pt idx="710">
                  <c:v>-333.87970000000001</c:v>
                </c:pt>
                <c:pt idx="711">
                  <c:v>-333.67970000000003</c:v>
                </c:pt>
                <c:pt idx="712">
                  <c:v>-333.47969999999998</c:v>
                </c:pt>
                <c:pt idx="713">
                  <c:v>-333.27969999999999</c:v>
                </c:pt>
                <c:pt idx="714">
                  <c:v>-333.0797</c:v>
                </c:pt>
                <c:pt idx="715">
                  <c:v>-332.87970000000001</c:v>
                </c:pt>
                <c:pt idx="716">
                  <c:v>-332.67969999999997</c:v>
                </c:pt>
                <c:pt idx="717">
                  <c:v>-332.47970000000004</c:v>
                </c:pt>
                <c:pt idx="718">
                  <c:v>-332.27969999999999</c:v>
                </c:pt>
                <c:pt idx="719">
                  <c:v>-332.0797</c:v>
                </c:pt>
                <c:pt idx="720">
                  <c:v>-331.87969999999996</c:v>
                </c:pt>
                <c:pt idx="721">
                  <c:v>-331.67970000000003</c:v>
                </c:pt>
                <c:pt idx="722">
                  <c:v>-331.47969999999998</c:v>
                </c:pt>
                <c:pt idx="723">
                  <c:v>-331.27969999999999</c:v>
                </c:pt>
                <c:pt idx="724">
                  <c:v>-331.0797</c:v>
                </c:pt>
                <c:pt idx="725">
                  <c:v>-330.87970000000001</c:v>
                </c:pt>
                <c:pt idx="726">
                  <c:v>-330.67969999999997</c:v>
                </c:pt>
                <c:pt idx="727">
                  <c:v>-330.47969999999998</c:v>
                </c:pt>
                <c:pt idx="728">
                  <c:v>-330.27969999999999</c:v>
                </c:pt>
                <c:pt idx="729">
                  <c:v>-330.0797</c:v>
                </c:pt>
                <c:pt idx="730">
                  <c:v>-329.87970000000001</c:v>
                </c:pt>
                <c:pt idx="731">
                  <c:v>-329.67970000000003</c:v>
                </c:pt>
                <c:pt idx="732">
                  <c:v>-329.47970000000004</c:v>
                </c:pt>
                <c:pt idx="733">
                  <c:v>-329.27969999999999</c:v>
                </c:pt>
                <c:pt idx="734">
                  <c:v>-329.0797</c:v>
                </c:pt>
                <c:pt idx="735">
                  <c:v>-328.87970000000001</c:v>
                </c:pt>
                <c:pt idx="736">
                  <c:v>-328.67970000000003</c:v>
                </c:pt>
                <c:pt idx="737">
                  <c:v>-328.47969999999998</c:v>
                </c:pt>
                <c:pt idx="738">
                  <c:v>-328.27970000000005</c:v>
                </c:pt>
                <c:pt idx="739">
                  <c:v>-328.0797</c:v>
                </c:pt>
                <c:pt idx="740">
                  <c:v>-327.87970000000001</c:v>
                </c:pt>
                <c:pt idx="741">
                  <c:v>-327.67969999999997</c:v>
                </c:pt>
                <c:pt idx="742">
                  <c:v>-327.47970000000004</c:v>
                </c:pt>
                <c:pt idx="743">
                  <c:v>-327.27969999999999</c:v>
                </c:pt>
                <c:pt idx="744">
                  <c:v>-327.0797</c:v>
                </c:pt>
                <c:pt idx="745">
                  <c:v>-326.87969999999996</c:v>
                </c:pt>
                <c:pt idx="746">
                  <c:v>-326.67970000000003</c:v>
                </c:pt>
                <c:pt idx="747">
                  <c:v>-326.47969999999998</c:v>
                </c:pt>
                <c:pt idx="748">
                  <c:v>-326.27969999999999</c:v>
                </c:pt>
                <c:pt idx="749">
                  <c:v>-326.0797</c:v>
                </c:pt>
                <c:pt idx="750">
                  <c:v>-325.87970000000001</c:v>
                </c:pt>
                <c:pt idx="751">
                  <c:v>-325.67969999999997</c:v>
                </c:pt>
                <c:pt idx="752">
                  <c:v>-325.47969999999998</c:v>
                </c:pt>
                <c:pt idx="753">
                  <c:v>-325.27969999999999</c:v>
                </c:pt>
                <c:pt idx="754">
                  <c:v>-325.0797</c:v>
                </c:pt>
                <c:pt idx="755">
                  <c:v>-324.87969999999996</c:v>
                </c:pt>
                <c:pt idx="756">
                  <c:v>-324.67970000000003</c:v>
                </c:pt>
                <c:pt idx="757">
                  <c:v>-324.47969999999998</c:v>
                </c:pt>
                <c:pt idx="758">
                  <c:v>-324.27969999999999</c:v>
                </c:pt>
                <c:pt idx="759">
                  <c:v>-324.0797</c:v>
                </c:pt>
                <c:pt idx="760">
                  <c:v>-323.87970000000001</c:v>
                </c:pt>
                <c:pt idx="761">
                  <c:v>-323.67970000000003</c:v>
                </c:pt>
                <c:pt idx="762">
                  <c:v>-323.47969999999998</c:v>
                </c:pt>
                <c:pt idx="763">
                  <c:v>-323.27970000000005</c:v>
                </c:pt>
                <c:pt idx="764">
                  <c:v>-323.0797</c:v>
                </c:pt>
                <c:pt idx="765">
                  <c:v>-322.87970000000001</c:v>
                </c:pt>
                <c:pt idx="766">
                  <c:v>-322.67969999999997</c:v>
                </c:pt>
                <c:pt idx="767">
                  <c:v>-322.47970000000004</c:v>
                </c:pt>
                <c:pt idx="768">
                  <c:v>-322.27969999999999</c:v>
                </c:pt>
                <c:pt idx="769">
                  <c:v>-322.0797</c:v>
                </c:pt>
                <c:pt idx="770">
                  <c:v>-321.87970000000001</c:v>
                </c:pt>
                <c:pt idx="771">
                  <c:v>-321.67970000000003</c:v>
                </c:pt>
                <c:pt idx="772">
                  <c:v>-321.47969999999998</c:v>
                </c:pt>
                <c:pt idx="773">
                  <c:v>-321.27969999999999</c:v>
                </c:pt>
                <c:pt idx="774">
                  <c:v>-321.0797</c:v>
                </c:pt>
                <c:pt idx="775">
                  <c:v>-320.87970000000001</c:v>
                </c:pt>
                <c:pt idx="776">
                  <c:v>-320.67969999999997</c:v>
                </c:pt>
                <c:pt idx="777">
                  <c:v>-320.47970000000004</c:v>
                </c:pt>
                <c:pt idx="778">
                  <c:v>-320.27969999999999</c:v>
                </c:pt>
                <c:pt idx="779">
                  <c:v>-320.0797</c:v>
                </c:pt>
                <c:pt idx="780">
                  <c:v>-319.87969999999996</c:v>
                </c:pt>
                <c:pt idx="781">
                  <c:v>-319.67970000000003</c:v>
                </c:pt>
                <c:pt idx="782">
                  <c:v>-319.47969999999998</c:v>
                </c:pt>
                <c:pt idx="783">
                  <c:v>-319.27969999999999</c:v>
                </c:pt>
                <c:pt idx="784">
                  <c:v>-319.0797</c:v>
                </c:pt>
                <c:pt idx="785">
                  <c:v>-318.87970000000001</c:v>
                </c:pt>
                <c:pt idx="786">
                  <c:v>-318.67969999999997</c:v>
                </c:pt>
                <c:pt idx="787">
                  <c:v>-318.47969999999998</c:v>
                </c:pt>
                <c:pt idx="788">
                  <c:v>-318.27969999999999</c:v>
                </c:pt>
                <c:pt idx="789">
                  <c:v>-318.0797</c:v>
                </c:pt>
                <c:pt idx="790">
                  <c:v>-317.87970000000001</c:v>
                </c:pt>
                <c:pt idx="791">
                  <c:v>-317.67970000000003</c:v>
                </c:pt>
                <c:pt idx="792">
                  <c:v>-317.47970000000004</c:v>
                </c:pt>
                <c:pt idx="793">
                  <c:v>-317.27969999999999</c:v>
                </c:pt>
                <c:pt idx="794">
                  <c:v>-317.0797</c:v>
                </c:pt>
                <c:pt idx="795">
                  <c:v>-316.87970000000001</c:v>
                </c:pt>
                <c:pt idx="796">
                  <c:v>-316.67970000000003</c:v>
                </c:pt>
                <c:pt idx="797">
                  <c:v>-316.47969999999998</c:v>
                </c:pt>
                <c:pt idx="798">
                  <c:v>-316.27970000000005</c:v>
                </c:pt>
                <c:pt idx="799">
                  <c:v>-316.0797</c:v>
                </c:pt>
                <c:pt idx="800">
                  <c:v>-315.87970000000001</c:v>
                </c:pt>
                <c:pt idx="801">
                  <c:v>-315.67969999999997</c:v>
                </c:pt>
                <c:pt idx="802">
                  <c:v>-315.47970000000004</c:v>
                </c:pt>
                <c:pt idx="803">
                  <c:v>-315.27969999999999</c:v>
                </c:pt>
                <c:pt idx="804">
                  <c:v>-315.0797</c:v>
                </c:pt>
                <c:pt idx="805">
                  <c:v>-314.87970000000001</c:v>
                </c:pt>
                <c:pt idx="806">
                  <c:v>-314.67970000000003</c:v>
                </c:pt>
                <c:pt idx="807">
                  <c:v>-314.47969999999998</c:v>
                </c:pt>
                <c:pt idx="808">
                  <c:v>-314.27969999999999</c:v>
                </c:pt>
                <c:pt idx="809">
                  <c:v>-314.0797</c:v>
                </c:pt>
                <c:pt idx="810">
                  <c:v>-313.87970000000001</c:v>
                </c:pt>
                <c:pt idx="811">
                  <c:v>-313.67969999999997</c:v>
                </c:pt>
                <c:pt idx="812">
                  <c:v>-313.47970000000004</c:v>
                </c:pt>
                <c:pt idx="813">
                  <c:v>-313.27969999999999</c:v>
                </c:pt>
                <c:pt idx="814">
                  <c:v>-313.0797</c:v>
                </c:pt>
                <c:pt idx="815">
                  <c:v>-312.87969999999996</c:v>
                </c:pt>
                <c:pt idx="816">
                  <c:v>-312.67970000000003</c:v>
                </c:pt>
                <c:pt idx="817">
                  <c:v>-312.47969999999998</c:v>
                </c:pt>
                <c:pt idx="818">
                  <c:v>-312.27969999999999</c:v>
                </c:pt>
                <c:pt idx="819">
                  <c:v>-312.07969999999995</c:v>
                </c:pt>
                <c:pt idx="820">
                  <c:v>-311.87970000000001</c:v>
                </c:pt>
                <c:pt idx="821">
                  <c:v>-311.67969999999997</c:v>
                </c:pt>
                <c:pt idx="822">
                  <c:v>-311.47969999999998</c:v>
                </c:pt>
                <c:pt idx="823">
                  <c:v>-311.27970000000005</c:v>
                </c:pt>
                <c:pt idx="824">
                  <c:v>-311.0797</c:v>
                </c:pt>
                <c:pt idx="825">
                  <c:v>-310.87970000000001</c:v>
                </c:pt>
                <c:pt idx="826">
                  <c:v>-310.67969999999997</c:v>
                </c:pt>
                <c:pt idx="827">
                  <c:v>-310.47970000000004</c:v>
                </c:pt>
                <c:pt idx="828">
                  <c:v>-310.27969999999999</c:v>
                </c:pt>
                <c:pt idx="829">
                  <c:v>-310.0797</c:v>
                </c:pt>
                <c:pt idx="830">
                  <c:v>-309.87970000000001</c:v>
                </c:pt>
                <c:pt idx="831">
                  <c:v>-309.67970000000003</c:v>
                </c:pt>
                <c:pt idx="832">
                  <c:v>-309.47969999999998</c:v>
                </c:pt>
                <c:pt idx="833">
                  <c:v>-309.27969999999999</c:v>
                </c:pt>
                <c:pt idx="834">
                  <c:v>-309.0797</c:v>
                </c:pt>
                <c:pt idx="835">
                  <c:v>-308.87970000000001</c:v>
                </c:pt>
                <c:pt idx="836">
                  <c:v>-308.67969999999997</c:v>
                </c:pt>
                <c:pt idx="837">
                  <c:v>-308.47970000000004</c:v>
                </c:pt>
                <c:pt idx="838">
                  <c:v>-308.27969999999999</c:v>
                </c:pt>
                <c:pt idx="839">
                  <c:v>-308.0797</c:v>
                </c:pt>
                <c:pt idx="840">
                  <c:v>-307.87969999999996</c:v>
                </c:pt>
                <c:pt idx="841">
                  <c:v>-307.67970000000003</c:v>
                </c:pt>
                <c:pt idx="842">
                  <c:v>-307.47969999999998</c:v>
                </c:pt>
                <c:pt idx="843">
                  <c:v>-307.27969999999999</c:v>
                </c:pt>
                <c:pt idx="844">
                  <c:v>-307.0797</c:v>
                </c:pt>
                <c:pt idx="845">
                  <c:v>-306.87970000000001</c:v>
                </c:pt>
                <c:pt idx="846">
                  <c:v>-306.67969999999997</c:v>
                </c:pt>
                <c:pt idx="847">
                  <c:v>-306.47969999999998</c:v>
                </c:pt>
                <c:pt idx="848">
                  <c:v>-306.27969999999999</c:v>
                </c:pt>
                <c:pt idx="849">
                  <c:v>-306.0797</c:v>
                </c:pt>
                <c:pt idx="850">
                  <c:v>-305.87969999999996</c:v>
                </c:pt>
                <c:pt idx="851">
                  <c:v>-305.67970000000003</c:v>
                </c:pt>
                <c:pt idx="852">
                  <c:v>-305.47969999999998</c:v>
                </c:pt>
                <c:pt idx="853">
                  <c:v>-305.27969999999999</c:v>
                </c:pt>
                <c:pt idx="854">
                  <c:v>-305.0797</c:v>
                </c:pt>
                <c:pt idx="855">
                  <c:v>-304.87970000000001</c:v>
                </c:pt>
                <c:pt idx="856">
                  <c:v>-304.67970000000003</c:v>
                </c:pt>
                <c:pt idx="857">
                  <c:v>-304.47969999999998</c:v>
                </c:pt>
                <c:pt idx="858">
                  <c:v>-304.27970000000005</c:v>
                </c:pt>
                <c:pt idx="859">
                  <c:v>-304.0797</c:v>
                </c:pt>
                <c:pt idx="860">
                  <c:v>-303.87970000000001</c:v>
                </c:pt>
                <c:pt idx="861">
                  <c:v>-303.67969999999997</c:v>
                </c:pt>
                <c:pt idx="862">
                  <c:v>-303.47970000000004</c:v>
                </c:pt>
                <c:pt idx="863">
                  <c:v>-303.27969999999999</c:v>
                </c:pt>
                <c:pt idx="864">
                  <c:v>-303.0797</c:v>
                </c:pt>
                <c:pt idx="865">
                  <c:v>-302.87970000000001</c:v>
                </c:pt>
                <c:pt idx="866">
                  <c:v>-302.67970000000003</c:v>
                </c:pt>
                <c:pt idx="867">
                  <c:v>-302.47969999999998</c:v>
                </c:pt>
                <c:pt idx="868">
                  <c:v>-302.27969999999999</c:v>
                </c:pt>
                <c:pt idx="869">
                  <c:v>-302.0797</c:v>
                </c:pt>
                <c:pt idx="870">
                  <c:v>-301.87970000000001</c:v>
                </c:pt>
                <c:pt idx="871">
                  <c:v>-301.67969999999997</c:v>
                </c:pt>
                <c:pt idx="872">
                  <c:v>-301.47970000000004</c:v>
                </c:pt>
                <c:pt idx="873">
                  <c:v>-301.27969999999999</c:v>
                </c:pt>
                <c:pt idx="874">
                  <c:v>-301.0797</c:v>
                </c:pt>
                <c:pt idx="875">
                  <c:v>-300.87969999999996</c:v>
                </c:pt>
                <c:pt idx="876">
                  <c:v>-300.67970000000003</c:v>
                </c:pt>
                <c:pt idx="877">
                  <c:v>-300.47969999999998</c:v>
                </c:pt>
                <c:pt idx="878">
                  <c:v>-300.27969999999999</c:v>
                </c:pt>
                <c:pt idx="879">
                  <c:v>-300.0797</c:v>
                </c:pt>
                <c:pt idx="880">
                  <c:v>-299.87970000000001</c:v>
                </c:pt>
                <c:pt idx="881">
                  <c:v>-299.67969999999997</c:v>
                </c:pt>
                <c:pt idx="882">
                  <c:v>-299.47969999999998</c:v>
                </c:pt>
                <c:pt idx="883">
                  <c:v>-299.27969999999999</c:v>
                </c:pt>
                <c:pt idx="884">
                  <c:v>-299.0797</c:v>
                </c:pt>
                <c:pt idx="885">
                  <c:v>-298.87970000000001</c:v>
                </c:pt>
                <c:pt idx="886">
                  <c:v>-298.67970000000003</c:v>
                </c:pt>
                <c:pt idx="887">
                  <c:v>-298.47970000000004</c:v>
                </c:pt>
                <c:pt idx="888">
                  <c:v>-298.27969999999999</c:v>
                </c:pt>
                <c:pt idx="889">
                  <c:v>-298.0797</c:v>
                </c:pt>
                <c:pt idx="890">
                  <c:v>-297.87970000000001</c:v>
                </c:pt>
                <c:pt idx="891">
                  <c:v>-297.67970000000003</c:v>
                </c:pt>
                <c:pt idx="892">
                  <c:v>-297.47969999999998</c:v>
                </c:pt>
                <c:pt idx="893">
                  <c:v>-297.27969999999999</c:v>
                </c:pt>
                <c:pt idx="894">
                  <c:v>-297.0797</c:v>
                </c:pt>
                <c:pt idx="895">
                  <c:v>-296.87970000000001</c:v>
                </c:pt>
                <c:pt idx="896">
                  <c:v>-296.67969999999997</c:v>
                </c:pt>
                <c:pt idx="897">
                  <c:v>-296.47970000000004</c:v>
                </c:pt>
                <c:pt idx="898">
                  <c:v>-296.27969999999999</c:v>
                </c:pt>
                <c:pt idx="899">
                  <c:v>-296.0797</c:v>
                </c:pt>
                <c:pt idx="900">
                  <c:v>-295.87969999999996</c:v>
                </c:pt>
                <c:pt idx="901">
                  <c:v>-295.67970000000003</c:v>
                </c:pt>
                <c:pt idx="902">
                  <c:v>-295.47969999999998</c:v>
                </c:pt>
                <c:pt idx="903">
                  <c:v>-295.27969999999999</c:v>
                </c:pt>
                <c:pt idx="904">
                  <c:v>-295.0797</c:v>
                </c:pt>
                <c:pt idx="905">
                  <c:v>-294.87970000000001</c:v>
                </c:pt>
                <c:pt idx="906">
                  <c:v>-294.67969999999997</c:v>
                </c:pt>
                <c:pt idx="907">
                  <c:v>-294.47969999999998</c:v>
                </c:pt>
                <c:pt idx="908">
                  <c:v>-294.27969999999999</c:v>
                </c:pt>
                <c:pt idx="909">
                  <c:v>-294.0797</c:v>
                </c:pt>
                <c:pt idx="910">
                  <c:v>-293.87969999999996</c:v>
                </c:pt>
                <c:pt idx="911">
                  <c:v>-293.67970000000003</c:v>
                </c:pt>
                <c:pt idx="912">
                  <c:v>-293.47969999999998</c:v>
                </c:pt>
                <c:pt idx="913">
                  <c:v>-293.27969999999999</c:v>
                </c:pt>
                <c:pt idx="914">
                  <c:v>-293.0797</c:v>
                </c:pt>
                <c:pt idx="915">
                  <c:v>-292.87970000000001</c:v>
                </c:pt>
                <c:pt idx="916">
                  <c:v>-292.67970000000003</c:v>
                </c:pt>
                <c:pt idx="917">
                  <c:v>-292.47969999999998</c:v>
                </c:pt>
                <c:pt idx="918">
                  <c:v>-292.27970000000005</c:v>
                </c:pt>
                <c:pt idx="919">
                  <c:v>-292.0797</c:v>
                </c:pt>
                <c:pt idx="920">
                  <c:v>-291.87970000000001</c:v>
                </c:pt>
                <c:pt idx="921">
                  <c:v>-291.67969999999997</c:v>
                </c:pt>
                <c:pt idx="922">
                  <c:v>-291.47970000000004</c:v>
                </c:pt>
                <c:pt idx="923">
                  <c:v>-291.27969999999999</c:v>
                </c:pt>
                <c:pt idx="924">
                  <c:v>-291.0797</c:v>
                </c:pt>
                <c:pt idx="925">
                  <c:v>-290.87970000000001</c:v>
                </c:pt>
                <c:pt idx="926">
                  <c:v>-290.67970000000003</c:v>
                </c:pt>
                <c:pt idx="927">
                  <c:v>-290.47969999999998</c:v>
                </c:pt>
                <c:pt idx="928">
                  <c:v>-290.27969999999999</c:v>
                </c:pt>
                <c:pt idx="929">
                  <c:v>-290.0797</c:v>
                </c:pt>
                <c:pt idx="930">
                  <c:v>-289.87970000000001</c:v>
                </c:pt>
                <c:pt idx="931">
                  <c:v>-289.67969999999997</c:v>
                </c:pt>
                <c:pt idx="932">
                  <c:v>-289.47970000000004</c:v>
                </c:pt>
                <c:pt idx="933">
                  <c:v>-289.27969999999999</c:v>
                </c:pt>
                <c:pt idx="934">
                  <c:v>-289.0797</c:v>
                </c:pt>
                <c:pt idx="935">
                  <c:v>-288.87969999999996</c:v>
                </c:pt>
                <c:pt idx="936">
                  <c:v>-288.67970000000003</c:v>
                </c:pt>
                <c:pt idx="937">
                  <c:v>-288.47969999999998</c:v>
                </c:pt>
                <c:pt idx="938">
                  <c:v>-288.27969999999999</c:v>
                </c:pt>
                <c:pt idx="939">
                  <c:v>-288.0797</c:v>
                </c:pt>
                <c:pt idx="940">
                  <c:v>-287.87970000000001</c:v>
                </c:pt>
                <c:pt idx="941">
                  <c:v>-287.67969999999997</c:v>
                </c:pt>
                <c:pt idx="942">
                  <c:v>-287.47969999999998</c:v>
                </c:pt>
                <c:pt idx="943">
                  <c:v>-287.27969999999999</c:v>
                </c:pt>
                <c:pt idx="944">
                  <c:v>-287.0797</c:v>
                </c:pt>
                <c:pt idx="945">
                  <c:v>-286.87970000000001</c:v>
                </c:pt>
                <c:pt idx="946">
                  <c:v>-286.67970000000003</c:v>
                </c:pt>
                <c:pt idx="947">
                  <c:v>-286.47970000000004</c:v>
                </c:pt>
                <c:pt idx="948">
                  <c:v>-286.27969999999999</c:v>
                </c:pt>
                <c:pt idx="949">
                  <c:v>-286.0797</c:v>
                </c:pt>
                <c:pt idx="950">
                  <c:v>-285.87970000000001</c:v>
                </c:pt>
                <c:pt idx="951">
                  <c:v>-285.67970000000003</c:v>
                </c:pt>
                <c:pt idx="952">
                  <c:v>-285.47969999999998</c:v>
                </c:pt>
                <c:pt idx="953">
                  <c:v>-285.27970000000005</c:v>
                </c:pt>
                <c:pt idx="954">
                  <c:v>-285.0797</c:v>
                </c:pt>
                <c:pt idx="955">
                  <c:v>-284.87970000000001</c:v>
                </c:pt>
                <c:pt idx="956">
                  <c:v>-284.67969999999997</c:v>
                </c:pt>
                <c:pt idx="957">
                  <c:v>-284.47970000000004</c:v>
                </c:pt>
                <c:pt idx="958">
                  <c:v>-284.27969999999999</c:v>
                </c:pt>
                <c:pt idx="959">
                  <c:v>-284.0797</c:v>
                </c:pt>
                <c:pt idx="960">
                  <c:v>-283.87970000000001</c:v>
                </c:pt>
                <c:pt idx="961">
                  <c:v>-283.67970000000003</c:v>
                </c:pt>
                <c:pt idx="962">
                  <c:v>-283.47969999999998</c:v>
                </c:pt>
                <c:pt idx="963">
                  <c:v>-283.27969999999999</c:v>
                </c:pt>
                <c:pt idx="964">
                  <c:v>-283.0797</c:v>
                </c:pt>
                <c:pt idx="965">
                  <c:v>-282.87970000000001</c:v>
                </c:pt>
                <c:pt idx="966">
                  <c:v>-282.67969999999997</c:v>
                </c:pt>
                <c:pt idx="967">
                  <c:v>-282.47970000000004</c:v>
                </c:pt>
                <c:pt idx="968">
                  <c:v>-282.27969999999999</c:v>
                </c:pt>
                <c:pt idx="969">
                  <c:v>-282.0797</c:v>
                </c:pt>
                <c:pt idx="970">
                  <c:v>-281.87969999999996</c:v>
                </c:pt>
                <c:pt idx="971">
                  <c:v>-281.67970000000003</c:v>
                </c:pt>
                <c:pt idx="972">
                  <c:v>-281.47969999999998</c:v>
                </c:pt>
                <c:pt idx="973">
                  <c:v>-281.27969999999999</c:v>
                </c:pt>
                <c:pt idx="974">
                  <c:v>-281.0797</c:v>
                </c:pt>
                <c:pt idx="975">
                  <c:v>-280.87970000000001</c:v>
                </c:pt>
                <c:pt idx="976">
                  <c:v>-280.67970000000003</c:v>
                </c:pt>
                <c:pt idx="977">
                  <c:v>-280.47969999999998</c:v>
                </c:pt>
                <c:pt idx="978">
                  <c:v>-280.27970000000005</c:v>
                </c:pt>
                <c:pt idx="979">
                  <c:v>-280.0797</c:v>
                </c:pt>
                <c:pt idx="980">
                  <c:v>-279.87970000000001</c:v>
                </c:pt>
                <c:pt idx="981">
                  <c:v>-279.67969999999997</c:v>
                </c:pt>
                <c:pt idx="982">
                  <c:v>-279.47970000000004</c:v>
                </c:pt>
                <c:pt idx="983">
                  <c:v>-279.27969999999999</c:v>
                </c:pt>
                <c:pt idx="984">
                  <c:v>-279.0797</c:v>
                </c:pt>
                <c:pt idx="985">
                  <c:v>-278.87970000000001</c:v>
                </c:pt>
                <c:pt idx="986">
                  <c:v>-278.67970000000003</c:v>
                </c:pt>
                <c:pt idx="987">
                  <c:v>-278.47969999999998</c:v>
                </c:pt>
                <c:pt idx="988">
                  <c:v>-278.27969999999999</c:v>
                </c:pt>
                <c:pt idx="989">
                  <c:v>-278.0797</c:v>
                </c:pt>
                <c:pt idx="990">
                  <c:v>-277.87970000000001</c:v>
                </c:pt>
                <c:pt idx="991">
                  <c:v>-277.67969999999997</c:v>
                </c:pt>
                <c:pt idx="992">
                  <c:v>-277.47970000000004</c:v>
                </c:pt>
                <c:pt idx="993">
                  <c:v>-277.27969999999999</c:v>
                </c:pt>
                <c:pt idx="994">
                  <c:v>-277.0797</c:v>
                </c:pt>
                <c:pt idx="995">
                  <c:v>-276.87969999999996</c:v>
                </c:pt>
                <c:pt idx="996">
                  <c:v>-276.67970000000003</c:v>
                </c:pt>
                <c:pt idx="997">
                  <c:v>-276.47969999999998</c:v>
                </c:pt>
                <c:pt idx="998">
                  <c:v>-276.27969999999999</c:v>
                </c:pt>
                <c:pt idx="999">
                  <c:v>-276.0797</c:v>
                </c:pt>
                <c:pt idx="1000">
                  <c:v>-275.87970000000001</c:v>
                </c:pt>
                <c:pt idx="1001">
                  <c:v>-275.67969999999997</c:v>
                </c:pt>
                <c:pt idx="1002">
                  <c:v>-275.47969999999998</c:v>
                </c:pt>
                <c:pt idx="1003">
                  <c:v>-275.27969999999999</c:v>
                </c:pt>
                <c:pt idx="1004">
                  <c:v>-275.0797</c:v>
                </c:pt>
                <c:pt idx="1005">
                  <c:v>-274.87969999999996</c:v>
                </c:pt>
                <c:pt idx="1006">
                  <c:v>-274.67970000000003</c:v>
                </c:pt>
                <c:pt idx="1007">
                  <c:v>-274.47969999999998</c:v>
                </c:pt>
                <c:pt idx="1008">
                  <c:v>-274.27969999999999</c:v>
                </c:pt>
                <c:pt idx="1009">
                  <c:v>-274.0797</c:v>
                </c:pt>
                <c:pt idx="1010">
                  <c:v>-273.87970000000001</c:v>
                </c:pt>
                <c:pt idx="1011">
                  <c:v>-273.67970000000003</c:v>
                </c:pt>
                <c:pt idx="1012">
                  <c:v>-273.47969999999998</c:v>
                </c:pt>
                <c:pt idx="1013">
                  <c:v>-273.27970000000005</c:v>
                </c:pt>
                <c:pt idx="1014">
                  <c:v>-273.0797</c:v>
                </c:pt>
                <c:pt idx="1015">
                  <c:v>-272.87970000000001</c:v>
                </c:pt>
                <c:pt idx="1016">
                  <c:v>-272.67969999999997</c:v>
                </c:pt>
                <c:pt idx="1017">
                  <c:v>-272.47970000000004</c:v>
                </c:pt>
                <c:pt idx="1018">
                  <c:v>-272.27969999999999</c:v>
                </c:pt>
                <c:pt idx="1019">
                  <c:v>-272.0797</c:v>
                </c:pt>
                <c:pt idx="1020">
                  <c:v>-271.87970000000001</c:v>
                </c:pt>
                <c:pt idx="1021">
                  <c:v>-271.67970000000003</c:v>
                </c:pt>
                <c:pt idx="1022">
                  <c:v>-271.47969999999998</c:v>
                </c:pt>
                <c:pt idx="1023">
                  <c:v>-271.27969999999999</c:v>
                </c:pt>
                <c:pt idx="1024">
                  <c:v>-271.0797</c:v>
                </c:pt>
                <c:pt idx="1025">
                  <c:v>-270.87970000000001</c:v>
                </c:pt>
                <c:pt idx="1026">
                  <c:v>-270.67969999999997</c:v>
                </c:pt>
                <c:pt idx="1027">
                  <c:v>-270.47970000000004</c:v>
                </c:pt>
                <c:pt idx="1028">
                  <c:v>-270.27969999999999</c:v>
                </c:pt>
                <c:pt idx="1029">
                  <c:v>-270.0797</c:v>
                </c:pt>
                <c:pt idx="1030">
                  <c:v>-269.87969999999996</c:v>
                </c:pt>
                <c:pt idx="1031">
                  <c:v>-269.67970000000003</c:v>
                </c:pt>
                <c:pt idx="1032">
                  <c:v>-269.47969999999998</c:v>
                </c:pt>
                <c:pt idx="1033">
                  <c:v>-269.27969999999999</c:v>
                </c:pt>
                <c:pt idx="1034">
                  <c:v>-269.0797</c:v>
                </c:pt>
                <c:pt idx="1035">
                  <c:v>-268.87970000000001</c:v>
                </c:pt>
                <c:pt idx="1036">
                  <c:v>-268.67969999999997</c:v>
                </c:pt>
                <c:pt idx="1037">
                  <c:v>-268.47969999999998</c:v>
                </c:pt>
                <c:pt idx="1038">
                  <c:v>-268.27969999999999</c:v>
                </c:pt>
                <c:pt idx="1039">
                  <c:v>-268.0797</c:v>
                </c:pt>
                <c:pt idx="1040">
                  <c:v>-267.87970000000001</c:v>
                </c:pt>
                <c:pt idx="1041">
                  <c:v>-267.67970000000003</c:v>
                </c:pt>
                <c:pt idx="1042">
                  <c:v>-267.47970000000004</c:v>
                </c:pt>
                <c:pt idx="1043">
                  <c:v>-267.27969999999999</c:v>
                </c:pt>
                <c:pt idx="1044">
                  <c:v>-267.0797</c:v>
                </c:pt>
                <c:pt idx="1045">
                  <c:v>-266.87970000000001</c:v>
                </c:pt>
                <c:pt idx="1046">
                  <c:v>-266.67970000000003</c:v>
                </c:pt>
                <c:pt idx="1047">
                  <c:v>-266.47969999999998</c:v>
                </c:pt>
                <c:pt idx="1048">
                  <c:v>-266.27969999999999</c:v>
                </c:pt>
                <c:pt idx="1049">
                  <c:v>-266.0797</c:v>
                </c:pt>
                <c:pt idx="1050">
                  <c:v>-265.87970000000001</c:v>
                </c:pt>
                <c:pt idx="1051">
                  <c:v>-265.67969999999997</c:v>
                </c:pt>
                <c:pt idx="1052">
                  <c:v>-265.47970000000004</c:v>
                </c:pt>
                <c:pt idx="1053">
                  <c:v>-265.27969999999999</c:v>
                </c:pt>
                <c:pt idx="1054">
                  <c:v>-265.0797</c:v>
                </c:pt>
                <c:pt idx="1055">
                  <c:v>-264.87969999999996</c:v>
                </c:pt>
                <c:pt idx="1056">
                  <c:v>-264.67970000000003</c:v>
                </c:pt>
                <c:pt idx="1057">
                  <c:v>-264.47969999999998</c:v>
                </c:pt>
                <c:pt idx="1058">
                  <c:v>-264.27969999999999</c:v>
                </c:pt>
                <c:pt idx="1059">
                  <c:v>-264.0797</c:v>
                </c:pt>
                <c:pt idx="1060">
                  <c:v>-263.87970000000001</c:v>
                </c:pt>
                <c:pt idx="1061">
                  <c:v>-263.67969999999997</c:v>
                </c:pt>
                <c:pt idx="1062">
                  <c:v>-263.47969999999998</c:v>
                </c:pt>
                <c:pt idx="1063">
                  <c:v>-263.27969999999999</c:v>
                </c:pt>
                <c:pt idx="1064">
                  <c:v>-263.0797</c:v>
                </c:pt>
                <c:pt idx="1065">
                  <c:v>-262.87969999999996</c:v>
                </c:pt>
                <c:pt idx="1066">
                  <c:v>-262.67970000000003</c:v>
                </c:pt>
                <c:pt idx="1067">
                  <c:v>-262.47969999999998</c:v>
                </c:pt>
                <c:pt idx="1068">
                  <c:v>-262.27969999999999</c:v>
                </c:pt>
                <c:pt idx="1069">
                  <c:v>-262.0797</c:v>
                </c:pt>
                <c:pt idx="1070">
                  <c:v>-261.87970000000001</c:v>
                </c:pt>
                <c:pt idx="1071">
                  <c:v>-261.67970000000003</c:v>
                </c:pt>
                <c:pt idx="1072">
                  <c:v>-261.47969999999998</c:v>
                </c:pt>
                <c:pt idx="1073">
                  <c:v>-261.27970000000005</c:v>
                </c:pt>
                <c:pt idx="1074">
                  <c:v>-261.0797</c:v>
                </c:pt>
                <c:pt idx="1075">
                  <c:v>-260.87970000000001</c:v>
                </c:pt>
                <c:pt idx="1076">
                  <c:v>-260.67969999999997</c:v>
                </c:pt>
                <c:pt idx="1077">
                  <c:v>-260.47970000000004</c:v>
                </c:pt>
                <c:pt idx="1078">
                  <c:v>-260.27969999999999</c:v>
                </c:pt>
                <c:pt idx="1079">
                  <c:v>-260.0797</c:v>
                </c:pt>
                <c:pt idx="1080">
                  <c:v>-259.87970000000001</c:v>
                </c:pt>
                <c:pt idx="1081">
                  <c:v>-259.67970000000003</c:v>
                </c:pt>
                <c:pt idx="1082">
                  <c:v>-259.47969999999998</c:v>
                </c:pt>
                <c:pt idx="1083">
                  <c:v>-259.27969999999999</c:v>
                </c:pt>
                <c:pt idx="1084">
                  <c:v>-259.0797</c:v>
                </c:pt>
                <c:pt idx="1085">
                  <c:v>-258.87970000000001</c:v>
                </c:pt>
                <c:pt idx="1086">
                  <c:v>-258.67969999999997</c:v>
                </c:pt>
                <c:pt idx="1087">
                  <c:v>-258.47970000000004</c:v>
                </c:pt>
                <c:pt idx="1088">
                  <c:v>-258.27969999999999</c:v>
                </c:pt>
                <c:pt idx="1089">
                  <c:v>-258.0797</c:v>
                </c:pt>
                <c:pt idx="1090">
                  <c:v>-257.87969999999996</c:v>
                </c:pt>
                <c:pt idx="1091">
                  <c:v>-257.67970000000003</c:v>
                </c:pt>
                <c:pt idx="1092">
                  <c:v>-257.47969999999998</c:v>
                </c:pt>
                <c:pt idx="1093">
                  <c:v>-257.27969999999999</c:v>
                </c:pt>
                <c:pt idx="1094">
                  <c:v>-257.0797</c:v>
                </c:pt>
                <c:pt idx="1095">
                  <c:v>-256.87970000000001</c:v>
                </c:pt>
                <c:pt idx="1096">
                  <c:v>-256.67969999999997</c:v>
                </c:pt>
                <c:pt idx="1097">
                  <c:v>-256.47969999999998</c:v>
                </c:pt>
                <c:pt idx="1098">
                  <c:v>-256.27969999999999</c:v>
                </c:pt>
                <c:pt idx="1099">
                  <c:v>-256.0797</c:v>
                </c:pt>
                <c:pt idx="1100">
                  <c:v>-255.87970000000001</c:v>
                </c:pt>
                <c:pt idx="1101">
                  <c:v>-255.67970000000003</c:v>
                </c:pt>
                <c:pt idx="1102">
                  <c:v>-255.47970000000004</c:v>
                </c:pt>
                <c:pt idx="1103">
                  <c:v>-255.27969999999999</c:v>
                </c:pt>
                <c:pt idx="1104">
                  <c:v>-255.0797</c:v>
                </c:pt>
                <c:pt idx="1105">
                  <c:v>-254.87970000000001</c:v>
                </c:pt>
                <c:pt idx="1106">
                  <c:v>-254.67970000000003</c:v>
                </c:pt>
                <c:pt idx="1107">
                  <c:v>-254.47969999999998</c:v>
                </c:pt>
                <c:pt idx="1108">
                  <c:v>-254.27970000000005</c:v>
                </c:pt>
                <c:pt idx="1109">
                  <c:v>-254.0797</c:v>
                </c:pt>
                <c:pt idx="1110">
                  <c:v>-253.87970000000001</c:v>
                </c:pt>
                <c:pt idx="1111">
                  <c:v>-253.67969999999997</c:v>
                </c:pt>
                <c:pt idx="1112">
                  <c:v>-253.47970000000004</c:v>
                </c:pt>
                <c:pt idx="1113">
                  <c:v>-253.27969999999999</c:v>
                </c:pt>
                <c:pt idx="1114">
                  <c:v>-253.0797</c:v>
                </c:pt>
                <c:pt idx="1115">
                  <c:v>-252.87970000000001</c:v>
                </c:pt>
                <c:pt idx="1116">
                  <c:v>-252.67970000000003</c:v>
                </c:pt>
                <c:pt idx="1117">
                  <c:v>-252.47969999999998</c:v>
                </c:pt>
                <c:pt idx="1118">
                  <c:v>-252.27969999999999</c:v>
                </c:pt>
                <c:pt idx="1119">
                  <c:v>-252.0797</c:v>
                </c:pt>
                <c:pt idx="1120">
                  <c:v>-251.87970000000001</c:v>
                </c:pt>
                <c:pt idx="1121">
                  <c:v>-251.67969999999997</c:v>
                </c:pt>
                <c:pt idx="1122">
                  <c:v>-251.47969999999998</c:v>
                </c:pt>
                <c:pt idx="1123">
                  <c:v>-251.27969999999999</c:v>
                </c:pt>
                <c:pt idx="1124">
                  <c:v>-251.0797</c:v>
                </c:pt>
                <c:pt idx="1125">
                  <c:v>-250.87969999999996</c:v>
                </c:pt>
                <c:pt idx="1126">
                  <c:v>-250.67970000000003</c:v>
                </c:pt>
                <c:pt idx="1127">
                  <c:v>-250.47969999999998</c:v>
                </c:pt>
                <c:pt idx="1128">
                  <c:v>-250.27969999999999</c:v>
                </c:pt>
                <c:pt idx="1129">
                  <c:v>-250.0797</c:v>
                </c:pt>
                <c:pt idx="1130">
                  <c:v>-249.87970000000001</c:v>
                </c:pt>
                <c:pt idx="1131">
                  <c:v>-249.67970000000003</c:v>
                </c:pt>
                <c:pt idx="1132">
                  <c:v>-249.47969999999998</c:v>
                </c:pt>
                <c:pt idx="1133">
                  <c:v>-249.27970000000005</c:v>
                </c:pt>
                <c:pt idx="1134">
                  <c:v>-249.0797</c:v>
                </c:pt>
                <c:pt idx="1135">
                  <c:v>-248.87970000000001</c:v>
                </c:pt>
                <c:pt idx="1136">
                  <c:v>-248.67969999999997</c:v>
                </c:pt>
                <c:pt idx="1137">
                  <c:v>-248.47970000000004</c:v>
                </c:pt>
                <c:pt idx="1138">
                  <c:v>-248.27969999999999</c:v>
                </c:pt>
                <c:pt idx="1139">
                  <c:v>-248.0797</c:v>
                </c:pt>
                <c:pt idx="1140">
                  <c:v>-247.87970000000001</c:v>
                </c:pt>
                <c:pt idx="1141">
                  <c:v>-247.67970000000003</c:v>
                </c:pt>
                <c:pt idx="1142">
                  <c:v>-247.47969999999998</c:v>
                </c:pt>
                <c:pt idx="1143">
                  <c:v>-247.27969999999999</c:v>
                </c:pt>
                <c:pt idx="1144">
                  <c:v>-247.0797</c:v>
                </c:pt>
                <c:pt idx="1145">
                  <c:v>-246.87970000000001</c:v>
                </c:pt>
                <c:pt idx="1146">
                  <c:v>-246.67969999999997</c:v>
                </c:pt>
                <c:pt idx="1147">
                  <c:v>-246.47970000000004</c:v>
                </c:pt>
                <c:pt idx="1148">
                  <c:v>-246.27969999999999</c:v>
                </c:pt>
                <c:pt idx="1149">
                  <c:v>-246.0797</c:v>
                </c:pt>
                <c:pt idx="1150">
                  <c:v>-245.87969999999996</c:v>
                </c:pt>
                <c:pt idx="1151">
                  <c:v>-245.67970000000003</c:v>
                </c:pt>
                <c:pt idx="1152">
                  <c:v>-245.47969999999998</c:v>
                </c:pt>
                <c:pt idx="1153">
                  <c:v>-245.27969999999999</c:v>
                </c:pt>
                <c:pt idx="1154">
                  <c:v>-245.0797</c:v>
                </c:pt>
                <c:pt idx="1155">
                  <c:v>-244.87970000000001</c:v>
                </c:pt>
                <c:pt idx="1156">
                  <c:v>-244.67969999999997</c:v>
                </c:pt>
                <c:pt idx="1157">
                  <c:v>-244.47969999999998</c:v>
                </c:pt>
                <c:pt idx="1158">
                  <c:v>-244.27969999999999</c:v>
                </c:pt>
                <c:pt idx="1159">
                  <c:v>-244.0797</c:v>
                </c:pt>
                <c:pt idx="1160">
                  <c:v>-243.87969999999996</c:v>
                </c:pt>
                <c:pt idx="1161">
                  <c:v>-243.67970000000003</c:v>
                </c:pt>
                <c:pt idx="1162">
                  <c:v>-243.47969999999998</c:v>
                </c:pt>
                <c:pt idx="1163">
                  <c:v>-243.27969999999999</c:v>
                </c:pt>
                <c:pt idx="1164">
                  <c:v>-243.0797</c:v>
                </c:pt>
                <c:pt idx="1165">
                  <c:v>-242.87970000000001</c:v>
                </c:pt>
                <c:pt idx="1166">
                  <c:v>-242.67970000000003</c:v>
                </c:pt>
                <c:pt idx="1167">
                  <c:v>-242.47969999999998</c:v>
                </c:pt>
                <c:pt idx="1168">
                  <c:v>-242.27970000000005</c:v>
                </c:pt>
                <c:pt idx="1169">
                  <c:v>-242.0797</c:v>
                </c:pt>
                <c:pt idx="1170">
                  <c:v>-241.87970000000001</c:v>
                </c:pt>
                <c:pt idx="1171">
                  <c:v>-241.67969999999997</c:v>
                </c:pt>
                <c:pt idx="1172">
                  <c:v>-241.47970000000004</c:v>
                </c:pt>
                <c:pt idx="1173">
                  <c:v>-241.27969999999999</c:v>
                </c:pt>
                <c:pt idx="1174">
                  <c:v>-241.0797</c:v>
                </c:pt>
                <c:pt idx="1175">
                  <c:v>-240.87970000000001</c:v>
                </c:pt>
                <c:pt idx="1176">
                  <c:v>-240.67970000000003</c:v>
                </c:pt>
                <c:pt idx="1177">
                  <c:v>-240.47969999999998</c:v>
                </c:pt>
                <c:pt idx="1178">
                  <c:v>-240.27969999999999</c:v>
                </c:pt>
                <c:pt idx="1179">
                  <c:v>-240.0797</c:v>
                </c:pt>
                <c:pt idx="1180">
                  <c:v>-239.87970000000001</c:v>
                </c:pt>
                <c:pt idx="1181">
                  <c:v>-239.67969999999997</c:v>
                </c:pt>
                <c:pt idx="1182">
                  <c:v>-239.47970000000004</c:v>
                </c:pt>
                <c:pt idx="1183">
                  <c:v>-239.27969999999999</c:v>
                </c:pt>
                <c:pt idx="1184">
                  <c:v>-239.0797</c:v>
                </c:pt>
                <c:pt idx="1185">
                  <c:v>-238.87969999999996</c:v>
                </c:pt>
                <c:pt idx="1186">
                  <c:v>-238.67970000000003</c:v>
                </c:pt>
                <c:pt idx="1187">
                  <c:v>-238.47969999999998</c:v>
                </c:pt>
                <c:pt idx="1188">
                  <c:v>-238.27969999999999</c:v>
                </c:pt>
                <c:pt idx="1189">
                  <c:v>-238.0797</c:v>
                </c:pt>
                <c:pt idx="1190">
                  <c:v>-237.87970000000001</c:v>
                </c:pt>
                <c:pt idx="1191">
                  <c:v>-237.67969999999997</c:v>
                </c:pt>
                <c:pt idx="1192">
                  <c:v>-237.47969999999998</c:v>
                </c:pt>
                <c:pt idx="1193">
                  <c:v>-237.27969999999999</c:v>
                </c:pt>
                <c:pt idx="1194">
                  <c:v>-237.0797</c:v>
                </c:pt>
                <c:pt idx="1195">
                  <c:v>-236.87970000000001</c:v>
                </c:pt>
                <c:pt idx="1196">
                  <c:v>-236.67969999999997</c:v>
                </c:pt>
                <c:pt idx="1197">
                  <c:v>-236.47970000000004</c:v>
                </c:pt>
                <c:pt idx="1198">
                  <c:v>-236.27969999999999</c:v>
                </c:pt>
                <c:pt idx="1199">
                  <c:v>-236.0797</c:v>
                </c:pt>
                <c:pt idx="1200">
                  <c:v>-235.87970000000001</c:v>
                </c:pt>
                <c:pt idx="1201">
                  <c:v>-235.67970000000003</c:v>
                </c:pt>
                <c:pt idx="1202">
                  <c:v>-235.47969999999998</c:v>
                </c:pt>
                <c:pt idx="1203">
                  <c:v>-235.27969999999999</c:v>
                </c:pt>
                <c:pt idx="1204">
                  <c:v>-235.0797</c:v>
                </c:pt>
                <c:pt idx="1205">
                  <c:v>-234.87970000000001</c:v>
                </c:pt>
                <c:pt idx="1206">
                  <c:v>-234.67969999999997</c:v>
                </c:pt>
                <c:pt idx="1207">
                  <c:v>-234.47970000000004</c:v>
                </c:pt>
                <c:pt idx="1208">
                  <c:v>-234.27969999999999</c:v>
                </c:pt>
                <c:pt idx="1209">
                  <c:v>-234.0797</c:v>
                </c:pt>
                <c:pt idx="1210">
                  <c:v>-233.87969999999996</c:v>
                </c:pt>
                <c:pt idx="1211">
                  <c:v>-233.67970000000003</c:v>
                </c:pt>
                <c:pt idx="1212">
                  <c:v>-233.47970000000001</c:v>
                </c:pt>
                <c:pt idx="1213">
                  <c:v>-233.27969999999999</c:v>
                </c:pt>
                <c:pt idx="1214">
                  <c:v>-233.07970000000003</c:v>
                </c:pt>
                <c:pt idx="1215">
                  <c:v>-232.87970000000001</c:v>
                </c:pt>
                <c:pt idx="1216">
                  <c:v>-232.6797</c:v>
                </c:pt>
                <c:pt idx="1217">
                  <c:v>-232.47969999999998</c:v>
                </c:pt>
                <c:pt idx="1218">
                  <c:v>-232.27970000000002</c:v>
                </c:pt>
                <c:pt idx="1219">
                  <c:v>-232.0797</c:v>
                </c:pt>
                <c:pt idx="1220">
                  <c:v>-231.87969999999999</c:v>
                </c:pt>
                <c:pt idx="1221">
                  <c:v>-231.67970000000003</c:v>
                </c:pt>
                <c:pt idx="1222">
                  <c:v>-231.47970000000001</c:v>
                </c:pt>
                <c:pt idx="1223">
                  <c:v>-231.27969999999999</c:v>
                </c:pt>
                <c:pt idx="1224">
                  <c:v>-231.07969999999997</c:v>
                </c:pt>
                <c:pt idx="1225">
                  <c:v>-230.87970000000001</c:v>
                </c:pt>
                <c:pt idx="1226">
                  <c:v>-230.6797</c:v>
                </c:pt>
                <c:pt idx="1227">
                  <c:v>-230.47969999999998</c:v>
                </c:pt>
                <c:pt idx="1228">
                  <c:v>-230.27970000000002</c:v>
                </c:pt>
                <c:pt idx="1229">
                  <c:v>-230.0797</c:v>
                </c:pt>
                <c:pt idx="1230">
                  <c:v>-229.87969999999999</c:v>
                </c:pt>
                <c:pt idx="1231">
                  <c:v>-229.67969999999997</c:v>
                </c:pt>
                <c:pt idx="1232">
                  <c:v>-229.47970000000001</c:v>
                </c:pt>
                <c:pt idx="1233">
                  <c:v>-229.27969999999999</c:v>
                </c:pt>
                <c:pt idx="1234">
                  <c:v>-229.07969999999997</c:v>
                </c:pt>
                <c:pt idx="1235">
                  <c:v>-228.87970000000001</c:v>
                </c:pt>
                <c:pt idx="1236">
                  <c:v>-228.6797</c:v>
                </c:pt>
                <c:pt idx="1237">
                  <c:v>-228.47969999999998</c:v>
                </c:pt>
                <c:pt idx="1238">
                  <c:v>-228.27969999999999</c:v>
                </c:pt>
                <c:pt idx="1239">
                  <c:v>-228.0797</c:v>
                </c:pt>
                <c:pt idx="1240">
                  <c:v>-227.87970000000001</c:v>
                </c:pt>
                <c:pt idx="1241">
                  <c:v>-227.6797</c:v>
                </c:pt>
                <c:pt idx="1242">
                  <c:v>-227.47970000000004</c:v>
                </c:pt>
                <c:pt idx="1243">
                  <c:v>-227.27970000000002</c:v>
                </c:pt>
                <c:pt idx="1244">
                  <c:v>-227.0797</c:v>
                </c:pt>
                <c:pt idx="1245">
                  <c:v>-226.87969999999999</c:v>
                </c:pt>
                <c:pt idx="1246">
                  <c:v>-226.67970000000003</c:v>
                </c:pt>
                <c:pt idx="1247">
                  <c:v>-226.47970000000001</c:v>
                </c:pt>
                <c:pt idx="1248">
                  <c:v>-226.27969999999999</c:v>
                </c:pt>
                <c:pt idx="1249">
                  <c:v>-226.07970000000003</c:v>
                </c:pt>
                <c:pt idx="1250">
                  <c:v>-225.87970000000001</c:v>
                </c:pt>
                <c:pt idx="1251">
                  <c:v>-225.6797</c:v>
                </c:pt>
                <c:pt idx="1252">
                  <c:v>-225.47969999999998</c:v>
                </c:pt>
                <c:pt idx="1253">
                  <c:v>-225.27970000000002</c:v>
                </c:pt>
                <c:pt idx="1254">
                  <c:v>-225.0797</c:v>
                </c:pt>
                <c:pt idx="1255">
                  <c:v>-224.87969999999999</c:v>
                </c:pt>
                <c:pt idx="1256">
                  <c:v>-224.67970000000003</c:v>
                </c:pt>
                <c:pt idx="1257">
                  <c:v>-224.47970000000001</c:v>
                </c:pt>
                <c:pt idx="1258">
                  <c:v>-224.27969999999999</c:v>
                </c:pt>
                <c:pt idx="1259">
                  <c:v>-224.07969999999997</c:v>
                </c:pt>
                <c:pt idx="1260">
                  <c:v>-223.87970000000001</c:v>
                </c:pt>
                <c:pt idx="1261">
                  <c:v>-223.6797</c:v>
                </c:pt>
                <c:pt idx="1262">
                  <c:v>-223.47969999999998</c:v>
                </c:pt>
                <c:pt idx="1263">
                  <c:v>-223.27970000000002</c:v>
                </c:pt>
                <c:pt idx="1264">
                  <c:v>-223.0797</c:v>
                </c:pt>
                <c:pt idx="1265">
                  <c:v>-222.87969999999999</c:v>
                </c:pt>
                <c:pt idx="1266">
                  <c:v>-222.67969999999997</c:v>
                </c:pt>
                <c:pt idx="1267">
                  <c:v>-222.47970000000001</c:v>
                </c:pt>
                <c:pt idx="1268">
                  <c:v>-222.27969999999999</c:v>
                </c:pt>
                <c:pt idx="1269">
                  <c:v>-222.0797</c:v>
                </c:pt>
                <c:pt idx="1270">
                  <c:v>-221.87970000000001</c:v>
                </c:pt>
                <c:pt idx="1271">
                  <c:v>-221.67970000000003</c:v>
                </c:pt>
                <c:pt idx="1272">
                  <c:v>-221.47970000000001</c:v>
                </c:pt>
                <c:pt idx="1273">
                  <c:v>-221.27969999999999</c:v>
                </c:pt>
                <c:pt idx="1274">
                  <c:v>-221.07970000000003</c:v>
                </c:pt>
                <c:pt idx="1275">
                  <c:v>-220.87970000000001</c:v>
                </c:pt>
                <c:pt idx="1276">
                  <c:v>-220.6797</c:v>
                </c:pt>
                <c:pt idx="1277">
                  <c:v>-220.47969999999998</c:v>
                </c:pt>
                <c:pt idx="1278">
                  <c:v>-220.27970000000002</c:v>
                </c:pt>
                <c:pt idx="1279">
                  <c:v>-220.0797</c:v>
                </c:pt>
                <c:pt idx="1280">
                  <c:v>-219.87969999999999</c:v>
                </c:pt>
                <c:pt idx="1281">
                  <c:v>-219.67970000000003</c:v>
                </c:pt>
                <c:pt idx="1282">
                  <c:v>-219.47970000000001</c:v>
                </c:pt>
                <c:pt idx="1283">
                  <c:v>-219.27969999999999</c:v>
                </c:pt>
                <c:pt idx="1284">
                  <c:v>-219.07969999999997</c:v>
                </c:pt>
                <c:pt idx="1285">
                  <c:v>-218.87970000000001</c:v>
                </c:pt>
                <c:pt idx="1286">
                  <c:v>-218.6797</c:v>
                </c:pt>
                <c:pt idx="1287">
                  <c:v>-218.47969999999998</c:v>
                </c:pt>
                <c:pt idx="1288">
                  <c:v>-218.27970000000002</c:v>
                </c:pt>
                <c:pt idx="1289">
                  <c:v>-218.0797</c:v>
                </c:pt>
                <c:pt idx="1290">
                  <c:v>-217.87969999999999</c:v>
                </c:pt>
                <c:pt idx="1291">
                  <c:v>-217.67969999999997</c:v>
                </c:pt>
                <c:pt idx="1292">
                  <c:v>-217.47970000000001</c:v>
                </c:pt>
                <c:pt idx="1293">
                  <c:v>-217.27969999999999</c:v>
                </c:pt>
                <c:pt idx="1294">
                  <c:v>-217.07969999999997</c:v>
                </c:pt>
                <c:pt idx="1295">
                  <c:v>-216.87970000000001</c:v>
                </c:pt>
                <c:pt idx="1296">
                  <c:v>-216.6797</c:v>
                </c:pt>
                <c:pt idx="1297">
                  <c:v>-216.47969999999998</c:v>
                </c:pt>
                <c:pt idx="1298">
                  <c:v>-216.27969999999996</c:v>
                </c:pt>
                <c:pt idx="1299">
                  <c:v>-216.07969999999997</c:v>
                </c:pt>
                <c:pt idx="1300">
                  <c:v>-215.87969999999999</c:v>
                </c:pt>
                <c:pt idx="1301">
                  <c:v>-215.6797</c:v>
                </c:pt>
                <c:pt idx="1302">
                  <c:v>-215.47970000000001</c:v>
                </c:pt>
                <c:pt idx="1303">
                  <c:v>-215.27970000000002</c:v>
                </c:pt>
                <c:pt idx="1304">
                  <c:v>-215.0797</c:v>
                </c:pt>
                <c:pt idx="1305">
                  <c:v>-214.87970000000001</c:v>
                </c:pt>
                <c:pt idx="1306">
                  <c:v>-214.6797</c:v>
                </c:pt>
                <c:pt idx="1307">
                  <c:v>-214.47970000000001</c:v>
                </c:pt>
                <c:pt idx="1308">
                  <c:v>-214.27970000000002</c:v>
                </c:pt>
                <c:pt idx="1309">
                  <c:v>-214.0797</c:v>
                </c:pt>
                <c:pt idx="1310">
                  <c:v>-213.87970000000001</c:v>
                </c:pt>
                <c:pt idx="1311">
                  <c:v>-213.6797</c:v>
                </c:pt>
                <c:pt idx="1312">
                  <c:v>-213.47970000000001</c:v>
                </c:pt>
                <c:pt idx="1313">
                  <c:v>-213.27969999999999</c:v>
                </c:pt>
                <c:pt idx="1314">
                  <c:v>-213.0797</c:v>
                </c:pt>
                <c:pt idx="1315">
                  <c:v>-212.87970000000001</c:v>
                </c:pt>
                <c:pt idx="1316">
                  <c:v>-212.6797</c:v>
                </c:pt>
                <c:pt idx="1317">
                  <c:v>-212.47970000000001</c:v>
                </c:pt>
                <c:pt idx="1318">
                  <c:v>-212.27969999999999</c:v>
                </c:pt>
                <c:pt idx="1319">
                  <c:v>-212.0797</c:v>
                </c:pt>
                <c:pt idx="1320">
                  <c:v>-211.87969999999999</c:v>
                </c:pt>
                <c:pt idx="1321">
                  <c:v>-211.6797</c:v>
                </c:pt>
                <c:pt idx="1322">
                  <c:v>-211.47970000000001</c:v>
                </c:pt>
                <c:pt idx="1323">
                  <c:v>-211.27969999999999</c:v>
                </c:pt>
                <c:pt idx="1324">
                  <c:v>-211.0797</c:v>
                </c:pt>
                <c:pt idx="1325">
                  <c:v>-210.87969999999999</c:v>
                </c:pt>
                <c:pt idx="1326">
                  <c:v>-210.6797</c:v>
                </c:pt>
                <c:pt idx="1327">
                  <c:v>-210.47969999999998</c:v>
                </c:pt>
                <c:pt idx="1328">
                  <c:v>-210.27969999999999</c:v>
                </c:pt>
                <c:pt idx="1329">
                  <c:v>-210.07969999999997</c:v>
                </c:pt>
                <c:pt idx="1330">
                  <c:v>-209.87969999999999</c:v>
                </c:pt>
                <c:pt idx="1331">
                  <c:v>-209.6797</c:v>
                </c:pt>
                <c:pt idx="1332">
                  <c:v>-209.47970000000001</c:v>
                </c:pt>
                <c:pt idx="1333">
                  <c:v>-209.27970000000002</c:v>
                </c:pt>
                <c:pt idx="1334">
                  <c:v>-209.0797</c:v>
                </c:pt>
                <c:pt idx="1335">
                  <c:v>-208.87970000000001</c:v>
                </c:pt>
                <c:pt idx="1336">
                  <c:v>-208.6797</c:v>
                </c:pt>
                <c:pt idx="1337">
                  <c:v>-208.47970000000001</c:v>
                </c:pt>
                <c:pt idx="1338">
                  <c:v>-208.27970000000002</c:v>
                </c:pt>
                <c:pt idx="1339">
                  <c:v>-208.0797</c:v>
                </c:pt>
                <c:pt idx="1340">
                  <c:v>-207.87970000000001</c:v>
                </c:pt>
                <c:pt idx="1341">
                  <c:v>-207.6797</c:v>
                </c:pt>
                <c:pt idx="1342">
                  <c:v>-207.47970000000001</c:v>
                </c:pt>
                <c:pt idx="1343">
                  <c:v>-207.27969999999999</c:v>
                </c:pt>
                <c:pt idx="1344">
                  <c:v>-207.0797</c:v>
                </c:pt>
                <c:pt idx="1345">
                  <c:v>-206.87970000000001</c:v>
                </c:pt>
                <c:pt idx="1346">
                  <c:v>-206.6797</c:v>
                </c:pt>
                <c:pt idx="1347">
                  <c:v>-206.47970000000001</c:v>
                </c:pt>
                <c:pt idx="1348">
                  <c:v>-206.27969999999999</c:v>
                </c:pt>
                <c:pt idx="1349">
                  <c:v>-206.0797</c:v>
                </c:pt>
                <c:pt idx="1350">
                  <c:v>-205.87969999999999</c:v>
                </c:pt>
                <c:pt idx="1351">
                  <c:v>-205.6797</c:v>
                </c:pt>
                <c:pt idx="1352">
                  <c:v>-205.47970000000001</c:v>
                </c:pt>
                <c:pt idx="1353">
                  <c:v>-205.27969999999999</c:v>
                </c:pt>
                <c:pt idx="1354">
                  <c:v>-205.0797</c:v>
                </c:pt>
                <c:pt idx="1355">
                  <c:v>-204.87969999999999</c:v>
                </c:pt>
                <c:pt idx="1356">
                  <c:v>-204.6797</c:v>
                </c:pt>
                <c:pt idx="1357">
                  <c:v>-204.47969999999998</c:v>
                </c:pt>
                <c:pt idx="1358">
                  <c:v>-204.27969999999999</c:v>
                </c:pt>
                <c:pt idx="1359">
                  <c:v>-204.0797</c:v>
                </c:pt>
                <c:pt idx="1360">
                  <c:v>-203.87969999999999</c:v>
                </c:pt>
                <c:pt idx="1361">
                  <c:v>-203.6797</c:v>
                </c:pt>
                <c:pt idx="1362">
                  <c:v>-203.47970000000001</c:v>
                </c:pt>
                <c:pt idx="1363">
                  <c:v>-203.27970000000002</c:v>
                </c:pt>
                <c:pt idx="1364">
                  <c:v>-203.0797</c:v>
                </c:pt>
                <c:pt idx="1365">
                  <c:v>-202.87970000000001</c:v>
                </c:pt>
                <c:pt idx="1366">
                  <c:v>-202.6797</c:v>
                </c:pt>
                <c:pt idx="1367">
                  <c:v>-202.47970000000001</c:v>
                </c:pt>
                <c:pt idx="1368">
                  <c:v>-202.27970000000002</c:v>
                </c:pt>
                <c:pt idx="1369">
                  <c:v>-202.0797</c:v>
                </c:pt>
                <c:pt idx="1370">
                  <c:v>-201.87970000000001</c:v>
                </c:pt>
                <c:pt idx="1371">
                  <c:v>-201.6797</c:v>
                </c:pt>
                <c:pt idx="1372">
                  <c:v>-201.47970000000001</c:v>
                </c:pt>
                <c:pt idx="1373">
                  <c:v>-201.27969999999999</c:v>
                </c:pt>
                <c:pt idx="1374">
                  <c:v>-201.0797</c:v>
                </c:pt>
                <c:pt idx="1375">
                  <c:v>-200.87970000000001</c:v>
                </c:pt>
                <c:pt idx="1376">
                  <c:v>-200.6797</c:v>
                </c:pt>
                <c:pt idx="1377">
                  <c:v>-200.47970000000001</c:v>
                </c:pt>
                <c:pt idx="1378">
                  <c:v>-200.27969999999999</c:v>
                </c:pt>
                <c:pt idx="1379">
                  <c:v>-200.0797</c:v>
                </c:pt>
                <c:pt idx="1380">
                  <c:v>-199.87969999999999</c:v>
                </c:pt>
                <c:pt idx="1381">
                  <c:v>-199.6797</c:v>
                </c:pt>
                <c:pt idx="1382">
                  <c:v>-199.47970000000001</c:v>
                </c:pt>
                <c:pt idx="1383">
                  <c:v>-199.27969999999999</c:v>
                </c:pt>
                <c:pt idx="1384">
                  <c:v>-199.0797</c:v>
                </c:pt>
                <c:pt idx="1385">
                  <c:v>-198.87969999999999</c:v>
                </c:pt>
                <c:pt idx="1386">
                  <c:v>-198.6797</c:v>
                </c:pt>
                <c:pt idx="1387">
                  <c:v>-198.47969999999998</c:v>
                </c:pt>
                <c:pt idx="1388">
                  <c:v>-198.27969999999999</c:v>
                </c:pt>
                <c:pt idx="1389">
                  <c:v>-198.0797</c:v>
                </c:pt>
                <c:pt idx="1390">
                  <c:v>-197.87969999999999</c:v>
                </c:pt>
                <c:pt idx="1391">
                  <c:v>-197.6797</c:v>
                </c:pt>
                <c:pt idx="1392">
                  <c:v>-197.47969999999998</c:v>
                </c:pt>
                <c:pt idx="1393">
                  <c:v>-197.27969999999999</c:v>
                </c:pt>
                <c:pt idx="1394">
                  <c:v>-197.0797</c:v>
                </c:pt>
                <c:pt idx="1395">
                  <c:v>-196.87970000000001</c:v>
                </c:pt>
                <c:pt idx="1396">
                  <c:v>-196.67970000000003</c:v>
                </c:pt>
                <c:pt idx="1397">
                  <c:v>-196.47970000000001</c:v>
                </c:pt>
                <c:pt idx="1398">
                  <c:v>-196.27970000000002</c:v>
                </c:pt>
                <c:pt idx="1399">
                  <c:v>-196.0797</c:v>
                </c:pt>
                <c:pt idx="1400">
                  <c:v>-195.87970000000001</c:v>
                </c:pt>
                <c:pt idx="1401">
                  <c:v>-195.6797</c:v>
                </c:pt>
                <c:pt idx="1402">
                  <c:v>-195.47970000000001</c:v>
                </c:pt>
                <c:pt idx="1403">
                  <c:v>-195.27969999999999</c:v>
                </c:pt>
                <c:pt idx="1404">
                  <c:v>-195.0797</c:v>
                </c:pt>
                <c:pt idx="1405">
                  <c:v>-194.87970000000001</c:v>
                </c:pt>
                <c:pt idx="1406">
                  <c:v>-194.6797</c:v>
                </c:pt>
                <c:pt idx="1407">
                  <c:v>-194.47970000000001</c:v>
                </c:pt>
                <c:pt idx="1408">
                  <c:v>-194.27969999999999</c:v>
                </c:pt>
                <c:pt idx="1409">
                  <c:v>-194.0797</c:v>
                </c:pt>
                <c:pt idx="1410">
                  <c:v>-193.87969999999999</c:v>
                </c:pt>
                <c:pt idx="1411">
                  <c:v>-193.6797</c:v>
                </c:pt>
                <c:pt idx="1412">
                  <c:v>-193.47970000000001</c:v>
                </c:pt>
                <c:pt idx="1413">
                  <c:v>-193.27969999999999</c:v>
                </c:pt>
                <c:pt idx="1414">
                  <c:v>-193.0797</c:v>
                </c:pt>
                <c:pt idx="1415">
                  <c:v>-192.87969999999999</c:v>
                </c:pt>
                <c:pt idx="1416">
                  <c:v>-192.6797</c:v>
                </c:pt>
                <c:pt idx="1417">
                  <c:v>-192.47969999999998</c:v>
                </c:pt>
                <c:pt idx="1418">
                  <c:v>-192.27969999999999</c:v>
                </c:pt>
                <c:pt idx="1419">
                  <c:v>-192.0797</c:v>
                </c:pt>
                <c:pt idx="1420">
                  <c:v>-191.87969999999999</c:v>
                </c:pt>
                <c:pt idx="1421">
                  <c:v>-191.6797</c:v>
                </c:pt>
                <c:pt idx="1422">
                  <c:v>-191.47969999999998</c:v>
                </c:pt>
                <c:pt idx="1423">
                  <c:v>-191.27969999999999</c:v>
                </c:pt>
                <c:pt idx="1424">
                  <c:v>-191.0797</c:v>
                </c:pt>
                <c:pt idx="1425">
                  <c:v>-190.87970000000001</c:v>
                </c:pt>
                <c:pt idx="1426">
                  <c:v>-190.67970000000003</c:v>
                </c:pt>
                <c:pt idx="1427">
                  <c:v>-190.47970000000001</c:v>
                </c:pt>
                <c:pt idx="1428">
                  <c:v>-190.27970000000002</c:v>
                </c:pt>
                <c:pt idx="1429">
                  <c:v>-190.0797</c:v>
                </c:pt>
                <c:pt idx="1430">
                  <c:v>-189.87970000000001</c:v>
                </c:pt>
                <c:pt idx="1431">
                  <c:v>-189.6797</c:v>
                </c:pt>
                <c:pt idx="1432">
                  <c:v>-189.47970000000001</c:v>
                </c:pt>
                <c:pt idx="1433">
                  <c:v>-189.27970000000002</c:v>
                </c:pt>
                <c:pt idx="1434">
                  <c:v>-189.0797</c:v>
                </c:pt>
                <c:pt idx="1435">
                  <c:v>-188.87970000000001</c:v>
                </c:pt>
                <c:pt idx="1436">
                  <c:v>-188.6797</c:v>
                </c:pt>
                <c:pt idx="1437">
                  <c:v>-188.47970000000001</c:v>
                </c:pt>
                <c:pt idx="1438">
                  <c:v>-188.27969999999999</c:v>
                </c:pt>
                <c:pt idx="1439">
                  <c:v>-188.0797</c:v>
                </c:pt>
                <c:pt idx="1440">
                  <c:v>-187.87970000000001</c:v>
                </c:pt>
                <c:pt idx="1441">
                  <c:v>-187.6797</c:v>
                </c:pt>
                <c:pt idx="1442">
                  <c:v>-187.47970000000001</c:v>
                </c:pt>
                <c:pt idx="1443">
                  <c:v>-187.27969999999999</c:v>
                </c:pt>
                <c:pt idx="1444">
                  <c:v>-187.0797</c:v>
                </c:pt>
                <c:pt idx="1445">
                  <c:v>-186.87969999999999</c:v>
                </c:pt>
                <c:pt idx="1446">
                  <c:v>-186.6797</c:v>
                </c:pt>
                <c:pt idx="1447">
                  <c:v>-186.47969999999998</c:v>
                </c:pt>
                <c:pt idx="1448">
                  <c:v>-186.27969999999999</c:v>
                </c:pt>
                <c:pt idx="1449">
                  <c:v>-186.0797</c:v>
                </c:pt>
                <c:pt idx="1450">
                  <c:v>-185.87969999999999</c:v>
                </c:pt>
                <c:pt idx="1451">
                  <c:v>-185.6797</c:v>
                </c:pt>
                <c:pt idx="1452">
                  <c:v>-185.47969999999998</c:v>
                </c:pt>
                <c:pt idx="1453">
                  <c:v>-185.27969999999999</c:v>
                </c:pt>
                <c:pt idx="1454">
                  <c:v>-185.07969999999997</c:v>
                </c:pt>
                <c:pt idx="1455">
                  <c:v>-184.87969999999999</c:v>
                </c:pt>
                <c:pt idx="1456">
                  <c:v>-184.6797</c:v>
                </c:pt>
                <c:pt idx="1457">
                  <c:v>-184.47970000000001</c:v>
                </c:pt>
                <c:pt idx="1458">
                  <c:v>-184.27970000000002</c:v>
                </c:pt>
                <c:pt idx="1459">
                  <c:v>-184.0797</c:v>
                </c:pt>
                <c:pt idx="1460">
                  <c:v>-183.87970000000001</c:v>
                </c:pt>
                <c:pt idx="1461">
                  <c:v>-183.6797</c:v>
                </c:pt>
                <c:pt idx="1462">
                  <c:v>-183.47970000000001</c:v>
                </c:pt>
                <c:pt idx="1463">
                  <c:v>-183.27970000000002</c:v>
                </c:pt>
                <c:pt idx="1464">
                  <c:v>-183.0797</c:v>
                </c:pt>
                <c:pt idx="1465">
                  <c:v>-182.87970000000001</c:v>
                </c:pt>
                <c:pt idx="1466">
                  <c:v>-182.6797</c:v>
                </c:pt>
                <c:pt idx="1467">
                  <c:v>-182.47970000000001</c:v>
                </c:pt>
                <c:pt idx="1468">
                  <c:v>-182.27969999999999</c:v>
                </c:pt>
                <c:pt idx="1469">
                  <c:v>-182.0797</c:v>
                </c:pt>
                <c:pt idx="1470">
                  <c:v>-181.87970000000001</c:v>
                </c:pt>
                <c:pt idx="1471">
                  <c:v>-181.6797</c:v>
                </c:pt>
                <c:pt idx="1472">
                  <c:v>-181.47970000000001</c:v>
                </c:pt>
                <c:pt idx="1473">
                  <c:v>-181.27969999999999</c:v>
                </c:pt>
                <c:pt idx="1474">
                  <c:v>-181.0797</c:v>
                </c:pt>
                <c:pt idx="1475">
                  <c:v>-180.87969999999999</c:v>
                </c:pt>
                <c:pt idx="1476">
                  <c:v>-180.6797</c:v>
                </c:pt>
                <c:pt idx="1477">
                  <c:v>-180.47970000000001</c:v>
                </c:pt>
                <c:pt idx="1478">
                  <c:v>-180.27969999999999</c:v>
                </c:pt>
                <c:pt idx="1479">
                  <c:v>-180.0797</c:v>
                </c:pt>
                <c:pt idx="1480">
                  <c:v>-179.87969999999999</c:v>
                </c:pt>
                <c:pt idx="1481">
                  <c:v>-179.6797</c:v>
                </c:pt>
                <c:pt idx="1482">
                  <c:v>-179.47969999999998</c:v>
                </c:pt>
                <c:pt idx="1483">
                  <c:v>-179.27969999999999</c:v>
                </c:pt>
                <c:pt idx="1484">
                  <c:v>-179.07969999999997</c:v>
                </c:pt>
                <c:pt idx="1485">
                  <c:v>-178.87969999999999</c:v>
                </c:pt>
                <c:pt idx="1486">
                  <c:v>-178.6797</c:v>
                </c:pt>
                <c:pt idx="1487">
                  <c:v>-178.47970000000001</c:v>
                </c:pt>
                <c:pt idx="1488">
                  <c:v>-178.27970000000002</c:v>
                </c:pt>
                <c:pt idx="1489">
                  <c:v>-178.0797</c:v>
                </c:pt>
                <c:pt idx="1490">
                  <c:v>-177.87970000000001</c:v>
                </c:pt>
                <c:pt idx="1491">
                  <c:v>-177.6797</c:v>
                </c:pt>
                <c:pt idx="1492">
                  <c:v>-177.47970000000001</c:v>
                </c:pt>
                <c:pt idx="1493">
                  <c:v>-177.27970000000002</c:v>
                </c:pt>
                <c:pt idx="1494">
                  <c:v>-177.0797</c:v>
                </c:pt>
                <c:pt idx="1495">
                  <c:v>-176.87970000000001</c:v>
                </c:pt>
                <c:pt idx="1496">
                  <c:v>-176.6797</c:v>
                </c:pt>
                <c:pt idx="1497">
                  <c:v>-176.47970000000001</c:v>
                </c:pt>
                <c:pt idx="1498">
                  <c:v>-176.27969999999999</c:v>
                </c:pt>
                <c:pt idx="1499">
                  <c:v>-176.0797</c:v>
                </c:pt>
                <c:pt idx="1500">
                  <c:v>-175.87970000000001</c:v>
                </c:pt>
                <c:pt idx="1501">
                  <c:v>-175.6797</c:v>
                </c:pt>
                <c:pt idx="1502">
                  <c:v>-175.47970000000001</c:v>
                </c:pt>
                <c:pt idx="1503">
                  <c:v>-175.27969999999999</c:v>
                </c:pt>
                <c:pt idx="1504">
                  <c:v>-175.0797</c:v>
                </c:pt>
                <c:pt idx="1505">
                  <c:v>-174.87969999999999</c:v>
                </c:pt>
                <c:pt idx="1506">
                  <c:v>-174.6797</c:v>
                </c:pt>
                <c:pt idx="1507">
                  <c:v>-174.47970000000001</c:v>
                </c:pt>
                <c:pt idx="1508">
                  <c:v>-174.27969999999999</c:v>
                </c:pt>
                <c:pt idx="1509">
                  <c:v>-174.0797</c:v>
                </c:pt>
                <c:pt idx="1510">
                  <c:v>-173.87969999999999</c:v>
                </c:pt>
                <c:pt idx="1511">
                  <c:v>-173.6797</c:v>
                </c:pt>
                <c:pt idx="1512">
                  <c:v>-173.47969999999998</c:v>
                </c:pt>
                <c:pt idx="1513">
                  <c:v>-173.27969999999999</c:v>
                </c:pt>
                <c:pt idx="1514">
                  <c:v>-173.0797</c:v>
                </c:pt>
                <c:pt idx="1515">
                  <c:v>-172.87969999999999</c:v>
                </c:pt>
                <c:pt idx="1516">
                  <c:v>-172.6797</c:v>
                </c:pt>
                <c:pt idx="1517">
                  <c:v>-172.47970000000001</c:v>
                </c:pt>
                <c:pt idx="1518">
                  <c:v>-172.27970000000002</c:v>
                </c:pt>
                <c:pt idx="1519">
                  <c:v>-172.0797</c:v>
                </c:pt>
                <c:pt idx="1520">
                  <c:v>-171.87970000000001</c:v>
                </c:pt>
                <c:pt idx="1521">
                  <c:v>-171.6797</c:v>
                </c:pt>
                <c:pt idx="1522">
                  <c:v>-171.47970000000001</c:v>
                </c:pt>
                <c:pt idx="1523">
                  <c:v>-171.27970000000002</c:v>
                </c:pt>
                <c:pt idx="1524">
                  <c:v>-171.0797</c:v>
                </c:pt>
                <c:pt idx="1525">
                  <c:v>-170.87970000000001</c:v>
                </c:pt>
                <c:pt idx="1526">
                  <c:v>-170.6797</c:v>
                </c:pt>
                <c:pt idx="1527">
                  <c:v>-170.47970000000001</c:v>
                </c:pt>
                <c:pt idx="1528">
                  <c:v>-170.27969999999999</c:v>
                </c:pt>
                <c:pt idx="1529">
                  <c:v>-170.0797</c:v>
                </c:pt>
                <c:pt idx="1530">
                  <c:v>-169.87970000000001</c:v>
                </c:pt>
                <c:pt idx="1531">
                  <c:v>-169.6797</c:v>
                </c:pt>
                <c:pt idx="1532">
                  <c:v>-169.47970000000001</c:v>
                </c:pt>
                <c:pt idx="1533">
                  <c:v>-169.27969999999999</c:v>
                </c:pt>
                <c:pt idx="1534">
                  <c:v>-169.0797</c:v>
                </c:pt>
                <c:pt idx="1535">
                  <c:v>-168.87969999999999</c:v>
                </c:pt>
                <c:pt idx="1536">
                  <c:v>-168.6797</c:v>
                </c:pt>
                <c:pt idx="1537">
                  <c:v>-168.47970000000001</c:v>
                </c:pt>
                <c:pt idx="1538">
                  <c:v>-168.27969999999999</c:v>
                </c:pt>
                <c:pt idx="1539">
                  <c:v>-168.0797</c:v>
                </c:pt>
                <c:pt idx="1540">
                  <c:v>-167.87969999999999</c:v>
                </c:pt>
                <c:pt idx="1541">
                  <c:v>-167.6797</c:v>
                </c:pt>
                <c:pt idx="1542">
                  <c:v>-167.47969999999998</c:v>
                </c:pt>
                <c:pt idx="1543">
                  <c:v>-167.27969999999999</c:v>
                </c:pt>
                <c:pt idx="1544">
                  <c:v>-167.0797</c:v>
                </c:pt>
                <c:pt idx="1545">
                  <c:v>-166.87969999999999</c:v>
                </c:pt>
                <c:pt idx="1546">
                  <c:v>-166.6797</c:v>
                </c:pt>
                <c:pt idx="1547">
                  <c:v>-166.47969999999998</c:v>
                </c:pt>
                <c:pt idx="1548">
                  <c:v>-166.27969999999999</c:v>
                </c:pt>
                <c:pt idx="1549">
                  <c:v>-166.0797</c:v>
                </c:pt>
                <c:pt idx="1550">
                  <c:v>-165.87970000000001</c:v>
                </c:pt>
                <c:pt idx="1551">
                  <c:v>-165.67970000000003</c:v>
                </c:pt>
                <c:pt idx="1552">
                  <c:v>-165.47970000000001</c:v>
                </c:pt>
                <c:pt idx="1553">
                  <c:v>-165.27970000000002</c:v>
                </c:pt>
                <c:pt idx="1554">
                  <c:v>-165.0797</c:v>
                </c:pt>
                <c:pt idx="1555">
                  <c:v>-164.87970000000001</c:v>
                </c:pt>
                <c:pt idx="1556">
                  <c:v>-164.6797</c:v>
                </c:pt>
                <c:pt idx="1557">
                  <c:v>-164.47970000000001</c:v>
                </c:pt>
                <c:pt idx="1558">
                  <c:v>-164.27969999999999</c:v>
                </c:pt>
                <c:pt idx="1559">
                  <c:v>-164.0797</c:v>
                </c:pt>
                <c:pt idx="1560">
                  <c:v>-163.87970000000001</c:v>
                </c:pt>
                <c:pt idx="1561">
                  <c:v>-163.6797</c:v>
                </c:pt>
                <c:pt idx="1562">
                  <c:v>-163.47970000000001</c:v>
                </c:pt>
                <c:pt idx="1563">
                  <c:v>-163.27969999999999</c:v>
                </c:pt>
                <c:pt idx="1564">
                  <c:v>-163.0797</c:v>
                </c:pt>
                <c:pt idx="1565">
                  <c:v>-162.87969999999999</c:v>
                </c:pt>
                <c:pt idx="1566">
                  <c:v>-162.6797</c:v>
                </c:pt>
                <c:pt idx="1567">
                  <c:v>-162.47970000000001</c:v>
                </c:pt>
                <c:pt idx="1568">
                  <c:v>-162.27969999999999</c:v>
                </c:pt>
                <c:pt idx="1569">
                  <c:v>-162.0797</c:v>
                </c:pt>
                <c:pt idx="1570">
                  <c:v>-161.87969999999999</c:v>
                </c:pt>
                <c:pt idx="1571">
                  <c:v>-161.6797</c:v>
                </c:pt>
                <c:pt idx="1572">
                  <c:v>-161.47969999999998</c:v>
                </c:pt>
                <c:pt idx="1573">
                  <c:v>-161.27969999999999</c:v>
                </c:pt>
                <c:pt idx="1574">
                  <c:v>-161.0797</c:v>
                </c:pt>
                <c:pt idx="1575">
                  <c:v>-160.87969999999999</c:v>
                </c:pt>
                <c:pt idx="1576">
                  <c:v>-160.6797</c:v>
                </c:pt>
                <c:pt idx="1577">
                  <c:v>-160.47969999999998</c:v>
                </c:pt>
                <c:pt idx="1578">
                  <c:v>-160.27969999999999</c:v>
                </c:pt>
                <c:pt idx="1579">
                  <c:v>-160.0797</c:v>
                </c:pt>
                <c:pt idx="1580">
                  <c:v>-159.87970000000001</c:v>
                </c:pt>
                <c:pt idx="1581">
                  <c:v>-159.67970000000003</c:v>
                </c:pt>
                <c:pt idx="1582">
                  <c:v>-159.47970000000001</c:v>
                </c:pt>
                <c:pt idx="1583">
                  <c:v>-159.27970000000002</c:v>
                </c:pt>
                <c:pt idx="1584">
                  <c:v>-159.0797</c:v>
                </c:pt>
                <c:pt idx="1585">
                  <c:v>-158.87970000000001</c:v>
                </c:pt>
                <c:pt idx="1586">
                  <c:v>-158.6797</c:v>
                </c:pt>
                <c:pt idx="1587">
                  <c:v>-158.47970000000001</c:v>
                </c:pt>
                <c:pt idx="1588">
                  <c:v>-158.27970000000002</c:v>
                </c:pt>
                <c:pt idx="1589">
                  <c:v>-158.0797</c:v>
                </c:pt>
                <c:pt idx="1590">
                  <c:v>-157.87970000000001</c:v>
                </c:pt>
                <c:pt idx="1591">
                  <c:v>-157.6797</c:v>
                </c:pt>
                <c:pt idx="1592">
                  <c:v>-157.47970000000001</c:v>
                </c:pt>
                <c:pt idx="1593">
                  <c:v>-157.27969999999999</c:v>
                </c:pt>
                <c:pt idx="1594">
                  <c:v>-157.0797</c:v>
                </c:pt>
                <c:pt idx="1595">
                  <c:v>-156.87969999999999</c:v>
                </c:pt>
                <c:pt idx="1596">
                  <c:v>-156.6797</c:v>
                </c:pt>
                <c:pt idx="1597">
                  <c:v>-156.47970000000001</c:v>
                </c:pt>
                <c:pt idx="1598">
                  <c:v>-156.27969999999999</c:v>
                </c:pt>
                <c:pt idx="1599">
                  <c:v>-156.0797</c:v>
                </c:pt>
                <c:pt idx="1600">
                  <c:v>-155.87969999999999</c:v>
                </c:pt>
                <c:pt idx="1601">
                  <c:v>-155.6797</c:v>
                </c:pt>
                <c:pt idx="1602">
                  <c:v>-155.47969999999998</c:v>
                </c:pt>
                <c:pt idx="1603">
                  <c:v>-155.27969999999999</c:v>
                </c:pt>
                <c:pt idx="1604">
                  <c:v>-155.0797</c:v>
                </c:pt>
                <c:pt idx="1605">
                  <c:v>-154.87969999999999</c:v>
                </c:pt>
                <c:pt idx="1606">
                  <c:v>-154.6797</c:v>
                </c:pt>
                <c:pt idx="1607">
                  <c:v>-154.47969999999998</c:v>
                </c:pt>
                <c:pt idx="1608">
                  <c:v>-154.27969999999999</c:v>
                </c:pt>
                <c:pt idx="1609">
                  <c:v>-154.0797</c:v>
                </c:pt>
                <c:pt idx="1610">
                  <c:v>-153.87970000000001</c:v>
                </c:pt>
                <c:pt idx="1611">
                  <c:v>-153.67970000000003</c:v>
                </c:pt>
                <c:pt idx="1612">
                  <c:v>-153.47970000000001</c:v>
                </c:pt>
                <c:pt idx="1613">
                  <c:v>-153.27970000000002</c:v>
                </c:pt>
                <c:pt idx="1614">
                  <c:v>-153.0797</c:v>
                </c:pt>
                <c:pt idx="1615">
                  <c:v>-152.87970000000001</c:v>
                </c:pt>
                <c:pt idx="1616">
                  <c:v>-152.6797</c:v>
                </c:pt>
                <c:pt idx="1617">
                  <c:v>-152.47970000000001</c:v>
                </c:pt>
                <c:pt idx="1618">
                  <c:v>-152.27970000000002</c:v>
                </c:pt>
                <c:pt idx="1619">
                  <c:v>-152.0797</c:v>
                </c:pt>
                <c:pt idx="1620">
                  <c:v>-151.87970000000001</c:v>
                </c:pt>
                <c:pt idx="1621">
                  <c:v>-151.6797</c:v>
                </c:pt>
                <c:pt idx="1622">
                  <c:v>-151.47970000000001</c:v>
                </c:pt>
                <c:pt idx="1623">
                  <c:v>-151.27969999999999</c:v>
                </c:pt>
                <c:pt idx="1624">
                  <c:v>-151.0797</c:v>
                </c:pt>
                <c:pt idx="1625">
                  <c:v>-150.87970000000001</c:v>
                </c:pt>
                <c:pt idx="1626">
                  <c:v>-150.6797</c:v>
                </c:pt>
                <c:pt idx="1627">
                  <c:v>-150.47970000000001</c:v>
                </c:pt>
                <c:pt idx="1628">
                  <c:v>-150.27969999999999</c:v>
                </c:pt>
                <c:pt idx="1629">
                  <c:v>-150.0797</c:v>
                </c:pt>
                <c:pt idx="1630">
                  <c:v>-149.87969999999999</c:v>
                </c:pt>
                <c:pt idx="1631">
                  <c:v>-149.6797</c:v>
                </c:pt>
                <c:pt idx="1632">
                  <c:v>-149.47969999999998</c:v>
                </c:pt>
                <c:pt idx="1633">
                  <c:v>-149.27969999999999</c:v>
                </c:pt>
                <c:pt idx="1634">
                  <c:v>-149.0797</c:v>
                </c:pt>
                <c:pt idx="1635">
                  <c:v>-148.87969999999999</c:v>
                </c:pt>
                <c:pt idx="1636">
                  <c:v>-148.6797</c:v>
                </c:pt>
                <c:pt idx="1637">
                  <c:v>-148.47969999999998</c:v>
                </c:pt>
                <c:pt idx="1638">
                  <c:v>-148.27969999999999</c:v>
                </c:pt>
                <c:pt idx="1639">
                  <c:v>-148.07969999999997</c:v>
                </c:pt>
                <c:pt idx="1640">
                  <c:v>-147.87969999999999</c:v>
                </c:pt>
                <c:pt idx="1641">
                  <c:v>-147.6797</c:v>
                </c:pt>
                <c:pt idx="1642">
                  <c:v>-147.47970000000001</c:v>
                </c:pt>
                <c:pt idx="1643">
                  <c:v>-147.27970000000002</c:v>
                </c:pt>
                <c:pt idx="1644">
                  <c:v>-147.0797</c:v>
                </c:pt>
                <c:pt idx="1645">
                  <c:v>-146.87970000000001</c:v>
                </c:pt>
                <c:pt idx="1646">
                  <c:v>-146.6797</c:v>
                </c:pt>
                <c:pt idx="1647">
                  <c:v>-146.47970000000001</c:v>
                </c:pt>
                <c:pt idx="1648">
                  <c:v>-146.27970000000002</c:v>
                </c:pt>
                <c:pt idx="1649">
                  <c:v>-146.0797</c:v>
                </c:pt>
                <c:pt idx="1650">
                  <c:v>-145.87970000000001</c:v>
                </c:pt>
                <c:pt idx="1651">
                  <c:v>-145.6797</c:v>
                </c:pt>
                <c:pt idx="1652">
                  <c:v>-145.47970000000001</c:v>
                </c:pt>
                <c:pt idx="1653">
                  <c:v>-145.27969999999999</c:v>
                </c:pt>
                <c:pt idx="1654">
                  <c:v>-145.0797</c:v>
                </c:pt>
                <c:pt idx="1655">
                  <c:v>-144.87970000000001</c:v>
                </c:pt>
                <c:pt idx="1656">
                  <c:v>-144.6797</c:v>
                </c:pt>
                <c:pt idx="1657">
                  <c:v>-144.47970000000001</c:v>
                </c:pt>
                <c:pt idx="1658">
                  <c:v>-144.27969999999999</c:v>
                </c:pt>
                <c:pt idx="1659">
                  <c:v>-144.0797</c:v>
                </c:pt>
                <c:pt idx="1660">
                  <c:v>-143.87969999999999</c:v>
                </c:pt>
                <c:pt idx="1661">
                  <c:v>-143.6797</c:v>
                </c:pt>
                <c:pt idx="1662">
                  <c:v>-143.47970000000001</c:v>
                </c:pt>
                <c:pt idx="1663">
                  <c:v>-143.27969999999999</c:v>
                </c:pt>
                <c:pt idx="1664">
                  <c:v>-143.0797</c:v>
                </c:pt>
                <c:pt idx="1665">
                  <c:v>-142.87969999999999</c:v>
                </c:pt>
                <c:pt idx="1666">
                  <c:v>-142.6797</c:v>
                </c:pt>
                <c:pt idx="1667">
                  <c:v>-142.47969999999998</c:v>
                </c:pt>
                <c:pt idx="1668">
                  <c:v>-142.27969999999999</c:v>
                </c:pt>
                <c:pt idx="1669">
                  <c:v>-142.07969999999997</c:v>
                </c:pt>
                <c:pt idx="1670">
                  <c:v>-141.87969999999999</c:v>
                </c:pt>
                <c:pt idx="1671">
                  <c:v>-141.6797</c:v>
                </c:pt>
                <c:pt idx="1672">
                  <c:v>-141.47970000000001</c:v>
                </c:pt>
                <c:pt idx="1673">
                  <c:v>-141.27970000000002</c:v>
                </c:pt>
                <c:pt idx="1674">
                  <c:v>-141.0797</c:v>
                </c:pt>
                <c:pt idx="1675">
                  <c:v>-140.87970000000001</c:v>
                </c:pt>
                <c:pt idx="1676">
                  <c:v>-140.6797</c:v>
                </c:pt>
                <c:pt idx="1677">
                  <c:v>-140.47970000000001</c:v>
                </c:pt>
                <c:pt idx="1678">
                  <c:v>-140.27970000000002</c:v>
                </c:pt>
                <c:pt idx="1679">
                  <c:v>-140.0797</c:v>
                </c:pt>
                <c:pt idx="1680">
                  <c:v>-139.87970000000001</c:v>
                </c:pt>
                <c:pt idx="1681">
                  <c:v>-139.6797</c:v>
                </c:pt>
                <c:pt idx="1682">
                  <c:v>-139.47970000000001</c:v>
                </c:pt>
                <c:pt idx="1683">
                  <c:v>-139.27969999999999</c:v>
                </c:pt>
                <c:pt idx="1684">
                  <c:v>-139.0797</c:v>
                </c:pt>
                <c:pt idx="1685">
                  <c:v>-138.87970000000001</c:v>
                </c:pt>
                <c:pt idx="1686">
                  <c:v>-138.6797</c:v>
                </c:pt>
                <c:pt idx="1687">
                  <c:v>-138.47970000000001</c:v>
                </c:pt>
                <c:pt idx="1688">
                  <c:v>-138.27969999999999</c:v>
                </c:pt>
                <c:pt idx="1689">
                  <c:v>-138.0797</c:v>
                </c:pt>
                <c:pt idx="1690">
                  <c:v>-137.87969999999999</c:v>
                </c:pt>
                <c:pt idx="1691">
                  <c:v>-137.6797</c:v>
                </c:pt>
                <c:pt idx="1692">
                  <c:v>-137.47970000000001</c:v>
                </c:pt>
                <c:pt idx="1693">
                  <c:v>-137.27969999999999</c:v>
                </c:pt>
                <c:pt idx="1694">
                  <c:v>-137.0797</c:v>
                </c:pt>
                <c:pt idx="1695">
                  <c:v>-136.87969999999999</c:v>
                </c:pt>
                <c:pt idx="1696">
                  <c:v>-136.6797</c:v>
                </c:pt>
                <c:pt idx="1697">
                  <c:v>-136.47969999999998</c:v>
                </c:pt>
                <c:pt idx="1698">
                  <c:v>-136.27969999999999</c:v>
                </c:pt>
                <c:pt idx="1699">
                  <c:v>-136.0797</c:v>
                </c:pt>
                <c:pt idx="1700">
                  <c:v>-135.87969999999999</c:v>
                </c:pt>
                <c:pt idx="1701">
                  <c:v>-135.6797</c:v>
                </c:pt>
                <c:pt idx="1702">
                  <c:v>-135.47969999999998</c:v>
                </c:pt>
                <c:pt idx="1703">
                  <c:v>-135.27969999999999</c:v>
                </c:pt>
                <c:pt idx="1704">
                  <c:v>-135.0797</c:v>
                </c:pt>
                <c:pt idx="1705">
                  <c:v>-134.87970000000001</c:v>
                </c:pt>
                <c:pt idx="1706">
                  <c:v>-134.6797</c:v>
                </c:pt>
                <c:pt idx="1707">
                  <c:v>-134.47970000000001</c:v>
                </c:pt>
                <c:pt idx="1708">
                  <c:v>-134.27970000000002</c:v>
                </c:pt>
                <c:pt idx="1709">
                  <c:v>-134.0797</c:v>
                </c:pt>
                <c:pt idx="1710">
                  <c:v>-133.87970000000001</c:v>
                </c:pt>
                <c:pt idx="1711">
                  <c:v>-133.6797</c:v>
                </c:pt>
                <c:pt idx="1712">
                  <c:v>-133.47970000000001</c:v>
                </c:pt>
                <c:pt idx="1713">
                  <c:v>-133.27969999999999</c:v>
                </c:pt>
                <c:pt idx="1714">
                  <c:v>-133.0797</c:v>
                </c:pt>
                <c:pt idx="1715">
                  <c:v>-132.87970000000001</c:v>
                </c:pt>
                <c:pt idx="1716">
                  <c:v>-132.6797</c:v>
                </c:pt>
                <c:pt idx="1717">
                  <c:v>-132.47970000000001</c:v>
                </c:pt>
                <c:pt idx="1718">
                  <c:v>-132.27969999999999</c:v>
                </c:pt>
                <c:pt idx="1719">
                  <c:v>-132.0797</c:v>
                </c:pt>
                <c:pt idx="1720">
                  <c:v>-131.87969999999999</c:v>
                </c:pt>
                <c:pt idx="1721">
                  <c:v>-131.6797</c:v>
                </c:pt>
                <c:pt idx="1722">
                  <c:v>-131.47970000000001</c:v>
                </c:pt>
                <c:pt idx="1723">
                  <c:v>-131.27969999999999</c:v>
                </c:pt>
                <c:pt idx="1724">
                  <c:v>-131.0797</c:v>
                </c:pt>
                <c:pt idx="1725">
                  <c:v>-130.87969999999999</c:v>
                </c:pt>
                <c:pt idx="1726">
                  <c:v>-130.6797</c:v>
                </c:pt>
                <c:pt idx="1727">
                  <c:v>-130.47969999999998</c:v>
                </c:pt>
                <c:pt idx="1728">
                  <c:v>-130.27969999999999</c:v>
                </c:pt>
                <c:pt idx="1729">
                  <c:v>-130.0797</c:v>
                </c:pt>
                <c:pt idx="1730">
                  <c:v>-129.87969999999999</c:v>
                </c:pt>
                <c:pt idx="1731">
                  <c:v>-129.6797</c:v>
                </c:pt>
                <c:pt idx="1732">
                  <c:v>-129.47969999999998</c:v>
                </c:pt>
                <c:pt idx="1733">
                  <c:v>-129.27969999999999</c:v>
                </c:pt>
                <c:pt idx="1734">
                  <c:v>-129.0797</c:v>
                </c:pt>
                <c:pt idx="1735">
                  <c:v>-128.87970000000001</c:v>
                </c:pt>
                <c:pt idx="1736">
                  <c:v>-128.67970000000003</c:v>
                </c:pt>
                <c:pt idx="1737">
                  <c:v>-128.47970000000001</c:v>
                </c:pt>
                <c:pt idx="1738">
                  <c:v>-128.27970000000002</c:v>
                </c:pt>
                <c:pt idx="1739">
                  <c:v>-128.0797</c:v>
                </c:pt>
                <c:pt idx="1740">
                  <c:v>-127.87970000000001</c:v>
                </c:pt>
                <c:pt idx="1741">
                  <c:v>-127.6797</c:v>
                </c:pt>
                <c:pt idx="1742">
                  <c:v>-127.47970000000001</c:v>
                </c:pt>
                <c:pt idx="1743">
                  <c:v>-127.27970000000002</c:v>
                </c:pt>
                <c:pt idx="1744">
                  <c:v>-127.0797</c:v>
                </c:pt>
                <c:pt idx="1745">
                  <c:v>-126.87970000000001</c:v>
                </c:pt>
                <c:pt idx="1746">
                  <c:v>-126.6797</c:v>
                </c:pt>
                <c:pt idx="1747">
                  <c:v>-126.47970000000001</c:v>
                </c:pt>
                <c:pt idx="1748">
                  <c:v>-126.27969999999999</c:v>
                </c:pt>
                <c:pt idx="1749">
                  <c:v>-126.0797</c:v>
                </c:pt>
                <c:pt idx="1750">
                  <c:v>-125.87969999999999</c:v>
                </c:pt>
                <c:pt idx="1751">
                  <c:v>-125.6797</c:v>
                </c:pt>
                <c:pt idx="1752">
                  <c:v>-125.47970000000001</c:v>
                </c:pt>
                <c:pt idx="1753">
                  <c:v>-125.27969999999999</c:v>
                </c:pt>
                <c:pt idx="1754">
                  <c:v>-125.0797</c:v>
                </c:pt>
                <c:pt idx="1755">
                  <c:v>-124.87969999999999</c:v>
                </c:pt>
                <c:pt idx="1756">
                  <c:v>-124.6797</c:v>
                </c:pt>
                <c:pt idx="1757">
                  <c:v>-124.47969999999998</c:v>
                </c:pt>
                <c:pt idx="1758">
                  <c:v>-124.27969999999999</c:v>
                </c:pt>
                <c:pt idx="1759">
                  <c:v>-124.0797</c:v>
                </c:pt>
                <c:pt idx="1760">
                  <c:v>-123.87969999999999</c:v>
                </c:pt>
                <c:pt idx="1761">
                  <c:v>-123.6797</c:v>
                </c:pt>
                <c:pt idx="1762">
                  <c:v>-123.47969999999998</c:v>
                </c:pt>
                <c:pt idx="1763">
                  <c:v>-123.27969999999999</c:v>
                </c:pt>
                <c:pt idx="1764">
                  <c:v>-123.0797</c:v>
                </c:pt>
                <c:pt idx="1765">
                  <c:v>-122.87970000000001</c:v>
                </c:pt>
                <c:pt idx="1766">
                  <c:v>-122.67970000000003</c:v>
                </c:pt>
                <c:pt idx="1767">
                  <c:v>-122.47970000000001</c:v>
                </c:pt>
                <c:pt idx="1768">
                  <c:v>-122.27970000000002</c:v>
                </c:pt>
                <c:pt idx="1769">
                  <c:v>-122.0797</c:v>
                </c:pt>
                <c:pt idx="1770">
                  <c:v>-121.87970000000001</c:v>
                </c:pt>
                <c:pt idx="1771">
                  <c:v>-121.6797</c:v>
                </c:pt>
                <c:pt idx="1772">
                  <c:v>-121.47970000000001</c:v>
                </c:pt>
                <c:pt idx="1773">
                  <c:v>-121.27970000000002</c:v>
                </c:pt>
                <c:pt idx="1774">
                  <c:v>-121.0797</c:v>
                </c:pt>
                <c:pt idx="1775">
                  <c:v>-120.87970000000001</c:v>
                </c:pt>
                <c:pt idx="1776">
                  <c:v>-120.6797</c:v>
                </c:pt>
                <c:pt idx="1777">
                  <c:v>-120.47970000000001</c:v>
                </c:pt>
                <c:pt idx="1778">
                  <c:v>-120.27969999999999</c:v>
                </c:pt>
                <c:pt idx="1779">
                  <c:v>-120.0797</c:v>
                </c:pt>
                <c:pt idx="1780">
                  <c:v>-119.87970000000001</c:v>
                </c:pt>
                <c:pt idx="1781">
                  <c:v>-119.6797</c:v>
                </c:pt>
                <c:pt idx="1782">
                  <c:v>-119.47970000000001</c:v>
                </c:pt>
                <c:pt idx="1783">
                  <c:v>-119.27969999999999</c:v>
                </c:pt>
                <c:pt idx="1784">
                  <c:v>-119.0797</c:v>
                </c:pt>
                <c:pt idx="1785">
                  <c:v>-118.87969999999999</c:v>
                </c:pt>
                <c:pt idx="1786">
                  <c:v>-118.6797</c:v>
                </c:pt>
                <c:pt idx="1787">
                  <c:v>-118.47969999999998</c:v>
                </c:pt>
                <c:pt idx="1788">
                  <c:v>-118.27969999999999</c:v>
                </c:pt>
                <c:pt idx="1789">
                  <c:v>-118.0797</c:v>
                </c:pt>
                <c:pt idx="1790">
                  <c:v>-117.87969999999999</c:v>
                </c:pt>
                <c:pt idx="1791">
                  <c:v>-117.6797</c:v>
                </c:pt>
                <c:pt idx="1792">
                  <c:v>-117.47969999999998</c:v>
                </c:pt>
                <c:pt idx="1793">
                  <c:v>-117.27969999999999</c:v>
                </c:pt>
                <c:pt idx="1794">
                  <c:v>-117.07969999999997</c:v>
                </c:pt>
                <c:pt idx="1795">
                  <c:v>-116.87969999999999</c:v>
                </c:pt>
                <c:pt idx="1796">
                  <c:v>-116.6797</c:v>
                </c:pt>
                <c:pt idx="1797">
                  <c:v>-116.47970000000001</c:v>
                </c:pt>
                <c:pt idx="1798">
                  <c:v>-116.27970000000002</c:v>
                </c:pt>
                <c:pt idx="1799">
                  <c:v>-116.0797</c:v>
                </c:pt>
                <c:pt idx="1800">
                  <c:v>-115.87970000000001</c:v>
                </c:pt>
                <c:pt idx="1801">
                  <c:v>-115.6797</c:v>
                </c:pt>
                <c:pt idx="1802">
                  <c:v>-115.47970000000001</c:v>
                </c:pt>
                <c:pt idx="1803">
                  <c:v>-115.27970000000002</c:v>
                </c:pt>
                <c:pt idx="1804">
                  <c:v>-115.0797</c:v>
                </c:pt>
                <c:pt idx="1805">
                  <c:v>-114.87970000000001</c:v>
                </c:pt>
                <c:pt idx="1806">
                  <c:v>-114.6797</c:v>
                </c:pt>
                <c:pt idx="1807">
                  <c:v>-114.47970000000001</c:v>
                </c:pt>
                <c:pt idx="1808">
                  <c:v>-114.27969999999999</c:v>
                </c:pt>
                <c:pt idx="1809">
                  <c:v>-114.0797</c:v>
                </c:pt>
                <c:pt idx="1810">
                  <c:v>-113.87970000000001</c:v>
                </c:pt>
                <c:pt idx="1811">
                  <c:v>-113.6797</c:v>
                </c:pt>
                <c:pt idx="1812">
                  <c:v>-113.47970000000001</c:v>
                </c:pt>
                <c:pt idx="1813">
                  <c:v>-113.27969999999999</c:v>
                </c:pt>
                <c:pt idx="1814">
                  <c:v>-113.0797</c:v>
                </c:pt>
                <c:pt idx="1815">
                  <c:v>-112.87969999999999</c:v>
                </c:pt>
                <c:pt idx="1816">
                  <c:v>-112.6797</c:v>
                </c:pt>
                <c:pt idx="1817">
                  <c:v>-112.47970000000001</c:v>
                </c:pt>
                <c:pt idx="1818">
                  <c:v>-112.27969999999999</c:v>
                </c:pt>
                <c:pt idx="1819">
                  <c:v>-112.0797</c:v>
                </c:pt>
                <c:pt idx="1820">
                  <c:v>-111.87969999999999</c:v>
                </c:pt>
                <c:pt idx="1821">
                  <c:v>-111.6797</c:v>
                </c:pt>
                <c:pt idx="1822">
                  <c:v>-111.47969999999998</c:v>
                </c:pt>
                <c:pt idx="1823">
                  <c:v>-111.27969999999999</c:v>
                </c:pt>
                <c:pt idx="1824">
                  <c:v>-111.07969999999997</c:v>
                </c:pt>
                <c:pt idx="1825">
                  <c:v>-110.87969999999999</c:v>
                </c:pt>
                <c:pt idx="1826">
                  <c:v>-110.6797</c:v>
                </c:pt>
                <c:pt idx="1827">
                  <c:v>-110.47970000000001</c:v>
                </c:pt>
                <c:pt idx="1828">
                  <c:v>-110.27970000000002</c:v>
                </c:pt>
                <c:pt idx="1829">
                  <c:v>-110.0797</c:v>
                </c:pt>
                <c:pt idx="1830">
                  <c:v>-109.87970000000001</c:v>
                </c:pt>
                <c:pt idx="1831">
                  <c:v>-109.6797</c:v>
                </c:pt>
                <c:pt idx="1832">
                  <c:v>-109.47970000000001</c:v>
                </c:pt>
                <c:pt idx="1833">
                  <c:v>-109.27970000000002</c:v>
                </c:pt>
                <c:pt idx="1834">
                  <c:v>-109.0797</c:v>
                </c:pt>
                <c:pt idx="1835">
                  <c:v>-108.87970000000001</c:v>
                </c:pt>
                <c:pt idx="1836">
                  <c:v>-108.6797</c:v>
                </c:pt>
                <c:pt idx="1837">
                  <c:v>-108.47970000000001</c:v>
                </c:pt>
                <c:pt idx="1838">
                  <c:v>-108.27969999999999</c:v>
                </c:pt>
                <c:pt idx="1839">
                  <c:v>-108.0797</c:v>
                </c:pt>
                <c:pt idx="1840">
                  <c:v>-107.87970000000001</c:v>
                </c:pt>
                <c:pt idx="1841">
                  <c:v>-107.6797</c:v>
                </c:pt>
                <c:pt idx="1842">
                  <c:v>-107.47970000000001</c:v>
                </c:pt>
                <c:pt idx="1843">
                  <c:v>-107.27969999999999</c:v>
                </c:pt>
                <c:pt idx="1844">
                  <c:v>-107.0797</c:v>
                </c:pt>
                <c:pt idx="1845">
                  <c:v>-106.87969999999999</c:v>
                </c:pt>
                <c:pt idx="1846">
                  <c:v>-106.6797</c:v>
                </c:pt>
                <c:pt idx="1847">
                  <c:v>-106.47970000000001</c:v>
                </c:pt>
                <c:pt idx="1848">
                  <c:v>-106.27969999999999</c:v>
                </c:pt>
                <c:pt idx="1849">
                  <c:v>-106.0797</c:v>
                </c:pt>
                <c:pt idx="1850">
                  <c:v>-105.87969999999999</c:v>
                </c:pt>
                <c:pt idx="1851">
                  <c:v>-105.67970000000001</c:v>
                </c:pt>
                <c:pt idx="1852">
                  <c:v>-105.47969999999999</c:v>
                </c:pt>
                <c:pt idx="1853">
                  <c:v>-105.27970000000001</c:v>
                </c:pt>
                <c:pt idx="1854">
                  <c:v>-105.07970000000002</c:v>
                </c:pt>
                <c:pt idx="1855">
                  <c:v>-104.8797</c:v>
                </c:pt>
                <c:pt idx="1856">
                  <c:v>-104.67970000000001</c:v>
                </c:pt>
                <c:pt idx="1857">
                  <c:v>-104.47969999999999</c:v>
                </c:pt>
                <c:pt idx="1858">
                  <c:v>-104.27970000000001</c:v>
                </c:pt>
                <c:pt idx="1859">
                  <c:v>-104.07969999999999</c:v>
                </c:pt>
                <c:pt idx="1860">
                  <c:v>-103.8797</c:v>
                </c:pt>
                <c:pt idx="1861">
                  <c:v>-103.67969999999998</c:v>
                </c:pt>
                <c:pt idx="1862">
                  <c:v>-103.47969999999999</c:v>
                </c:pt>
                <c:pt idx="1863">
                  <c:v>-103.27970000000001</c:v>
                </c:pt>
                <c:pt idx="1864">
                  <c:v>-103.07969999999999</c:v>
                </c:pt>
                <c:pt idx="1865">
                  <c:v>-102.8797</c:v>
                </c:pt>
                <c:pt idx="1866">
                  <c:v>-102.6797</c:v>
                </c:pt>
                <c:pt idx="1867">
                  <c:v>-102.47970000000001</c:v>
                </c:pt>
                <c:pt idx="1868">
                  <c:v>-102.27969999999999</c:v>
                </c:pt>
                <c:pt idx="1869">
                  <c:v>-102.0797</c:v>
                </c:pt>
                <c:pt idx="1870">
                  <c:v>-101.87970000000001</c:v>
                </c:pt>
                <c:pt idx="1871">
                  <c:v>-101.6797</c:v>
                </c:pt>
                <c:pt idx="1872">
                  <c:v>-101.47970000000001</c:v>
                </c:pt>
                <c:pt idx="1873">
                  <c:v>-101.27969999999999</c:v>
                </c:pt>
                <c:pt idx="1874">
                  <c:v>-101.0797</c:v>
                </c:pt>
                <c:pt idx="1875">
                  <c:v>-100.87969999999999</c:v>
                </c:pt>
                <c:pt idx="1876">
                  <c:v>-100.6797</c:v>
                </c:pt>
                <c:pt idx="1877">
                  <c:v>-100.47970000000001</c:v>
                </c:pt>
                <c:pt idx="1878">
                  <c:v>-100.27969999999999</c:v>
                </c:pt>
                <c:pt idx="1879">
                  <c:v>-100.0797</c:v>
                </c:pt>
                <c:pt idx="1880">
                  <c:v>-99.8797</c:v>
                </c:pt>
                <c:pt idx="1881">
                  <c:v>-99.679700000000011</c:v>
                </c:pt>
                <c:pt idx="1882">
                  <c:v>-99.479699999999994</c:v>
                </c:pt>
                <c:pt idx="1883">
                  <c:v>-99.279700000000005</c:v>
                </c:pt>
                <c:pt idx="1884">
                  <c:v>-99.079700000000017</c:v>
                </c:pt>
                <c:pt idx="1885">
                  <c:v>-98.8797</c:v>
                </c:pt>
                <c:pt idx="1886">
                  <c:v>-98.679700000000011</c:v>
                </c:pt>
                <c:pt idx="1887">
                  <c:v>-98.479699999999994</c:v>
                </c:pt>
                <c:pt idx="1888">
                  <c:v>-98.279700000000005</c:v>
                </c:pt>
                <c:pt idx="1889">
                  <c:v>-98.079699999999988</c:v>
                </c:pt>
                <c:pt idx="1890">
                  <c:v>-97.8797</c:v>
                </c:pt>
                <c:pt idx="1891">
                  <c:v>-97.679700000000011</c:v>
                </c:pt>
                <c:pt idx="1892">
                  <c:v>-97.479699999999994</c:v>
                </c:pt>
                <c:pt idx="1893">
                  <c:v>-97.279700000000005</c:v>
                </c:pt>
                <c:pt idx="1894">
                  <c:v>-97.079699999999988</c:v>
                </c:pt>
                <c:pt idx="1895">
                  <c:v>-96.8797</c:v>
                </c:pt>
                <c:pt idx="1896">
                  <c:v>-96.679699999999997</c:v>
                </c:pt>
                <c:pt idx="1897">
                  <c:v>-96.479700000000008</c:v>
                </c:pt>
                <c:pt idx="1898">
                  <c:v>-96.279700000000005</c:v>
                </c:pt>
                <c:pt idx="1899">
                  <c:v>-96.079700000000003</c:v>
                </c:pt>
                <c:pt idx="1900">
                  <c:v>-95.8797</c:v>
                </c:pt>
                <c:pt idx="1901">
                  <c:v>-95.679699999999997</c:v>
                </c:pt>
                <c:pt idx="1902">
                  <c:v>-95.479700000000008</c:v>
                </c:pt>
                <c:pt idx="1903">
                  <c:v>-95.279700000000005</c:v>
                </c:pt>
                <c:pt idx="1904">
                  <c:v>-95.079700000000003</c:v>
                </c:pt>
                <c:pt idx="1905">
                  <c:v>-94.8797</c:v>
                </c:pt>
                <c:pt idx="1906">
                  <c:v>-94.679699999999997</c:v>
                </c:pt>
                <c:pt idx="1907">
                  <c:v>-94.479699999999994</c:v>
                </c:pt>
                <c:pt idx="1908">
                  <c:v>-94.279699999999991</c:v>
                </c:pt>
                <c:pt idx="1909">
                  <c:v>-94.079699999999988</c:v>
                </c:pt>
                <c:pt idx="1910">
                  <c:v>-93.8797</c:v>
                </c:pt>
                <c:pt idx="1911">
                  <c:v>-93.679699999999997</c:v>
                </c:pt>
                <c:pt idx="1912">
                  <c:v>-93.479700000000008</c:v>
                </c:pt>
                <c:pt idx="1913">
                  <c:v>-93.279700000000005</c:v>
                </c:pt>
                <c:pt idx="1914">
                  <c:v>-93.079700000000003</c:v>
                </c:pt>
                <c:pt idx="1915">
                  <c:v>-92.8797</c:v>
                </c:pt>
                <c:pt idx="1916">
                  <c:v>-92.679699999999997</c:v>
                </c:pt>
                <c:pt idx="1917">
                  <c:v>-92.479700000000008</c:v>
                </c:pt>
                <c:pt idx="1918">
                  <c:v>-92.279700000000005</c:v>
                </c:pt>
                <c:pt idx="1919">
                  <c:v>-92.079700000000003</c:v>
                </c:pt>
                <c:pt idx="1920">
                  <c:v>-91.8797</c:v>
                </c:pt>
                <c:pt idx="1921">
                  <c:v>-91.679699999999997</c:v>
                </c:pt>
                <c:pt idx="1922">
                  <c:v>-91.479699999999994</c:v>
                </c:pt>
                <c:pt idx="1923">
                  <c:v>-91.279699999999991</c:v>
                </c:pt>
                <c:pt idx="1924">
                  <c:v>-91.079699999999988</c:v>
                </c:pt>
                <c:pt idx="1925">
                  <c:v>-90.8797</c:v>
                </c:pt>
                <c:pt idx="1926">
                  <c:v>-90.679699999999997</c:v>
                </c:pt>
                <c:pt idx="1927">
                  <c:v>-90.479700000000008</c:v>
                </c:pt>
                <c:pt idx="1928">
                  <c:v>-90.279700000000005</c:v>
                </c:pt>
                <c:pt idx="1929">
                  <c:v>-90.079700000000003</c:v>
                </c:pt>
                <c:pt idx="1930">
                  <c:v>-89.8797</c:v>
                </c:pt>
                <c:pt idx="1931">
                  <c:v>-89.679699999999997</c:v>
                </c:pt>
                <c:pt idx="1932">
                  <c:v>-89.479700000000008</c:v>
                </c:pt>
                <c:pt idx="1933">
                  <c:v>-89.279700000000005</c:v>
                </c:pt>
                <c:pt idx="1934">
                  <c:v>-89.079700000000003</c:v>
                </c:pt>
                <c:pt idx="1935">
                  <c:v>-88.8797</c:v>
                </c:pt>
                <c:pt idx="1936">
                  <c:v>-88.679699999999997</c:v>
                </c:pt>
                <c:pt idx="1937">
                  <c:v>-88.479699999999994</c:v>
                </c:pt>
                <c:pt idx="1938">
                  <c:v>-88.279699999999991</c:v>
                </c:pt>
                <c:pt idx="1939">
                  <c:v>-88.079700000000003</c:v>
                </c:pt>
                <c:pt idx="1940">
                  <c:v>-87.8797</c:v>
                </c:pt>
                <c:pt idx="1941">
                  <c:v>-87.679699999999997</c:v>
                </c:pt>
                <c:pt idx="1942">
                  <c:v>-87.479699999999994</c:v>
                </c:pt>
                <c:pt idx="1943">
                  <c:v>-87.279700000000005</c:v>
                </c:pt>
                <c:pt idx="1944">
                  <c:v>-87.079700000000003</c:v>
                </c:pt>
                <c:pt idx="1945">
                  <c:v>-86.8797</c:v>
                </c:pt>
                <c:pt idx="1946">
                  <c:v>-86.679699999999997</c:v>
                </c:pt>
                <c:pt idx="1947">
                  <c:v>-86.479700000000008</c:v>
                </c:pt>
                <c:pt idx="1948">
                  <c:v>-86.279700000000005</c:v>
                </c:pt>
                <c:pt idx="1949">
                  <c:v>-86.079700000000003</c:v>
                </c:pt>
                <c:pt idx="1950">
                  <c:v>-85.8797</c:v>
                </c:pt>
                <c:pt idx="1951">
                  <c:v>-85.679699999999997</c:v>
                </c:pt>
                <c:pt idx="1952">
                  <c:v>-85.479699999999994</c:v>
                </c:pt>
                <c:pt idx="1953">
                  <c:v>-85.279699999999991</c:v>
                </c:pt>
                <c:pt idx="1954">
                  <c:v>-85.079700000000003</c:v>
                </c:pt>
                <c:pt idx="1955">
                  <c:v>-84.8797</c:v>
                </c:pt>
                <c:pt idx="1956">
                  <c:v>-84.679699999999997</c:v>
                </c:pt>
                <c:pt idx="1957">
                  <c:v>-84.479699999999994</c:v>
                </c:pt>
                <c:pt idx="1958">
                  <c:v>-84.279700000000005</c:v>
                </c:pt>
                <c:pt idx="1959">
                  <c:v>-84.079700000000003</c:v>
                </c:pt>
                <c:pt idx="1960">
                  <c:v>-83.8797</c:v>
                </c:pt>
                <c:pt idx="1961">
                  <c:v>-83.679700000000011</c:v>
                </c:pt>
                <c:pt idx="1962">
                  <c:v>-83.479700000000008</c:v>
                </c:pt>
                <c:pt idx="1963">
                  <c:v>-83.279700000000005</c:v>
                </c:pt>
                <c:pt idx="1964">
                  <c:v>-83.079700000000003</c:v>
                </c:pt>
                <c:pt idx="1965">
                  <c:v>-82.8797</c:v>
                </c:pt>
                <c:pt idx="1966">
                  <c:v>-82.679699999999997</c:v>
                </c:pt>
                <c:pt idx="1967">
                  <c:v>-82.479699999999994</c:v>
                </c:pt>
                <c:pt idx="1968">
                  <c:v>-82.279699999999991</c:v>
                </c:pt>
                <c:pt idx="1969">
                  <c:v>-82.079700000000003</c:v>
                </c:pt>
                <c:pt idx="1970">
                  <c:v>-81.8797</c:v>
                </c:pt>
                <c:pt idx="1971">
                  <c:v>-81.679699999999997</c:v>
                </c:pt>
                <c:pt idx="1972">
                  <c:v>-81.479699999999994</c:v>
                </c:pt>
                <c:pt idx="1973">
                  <c:v>-81.279700000000005</c:v>
                </c:pt>
                <c:pt idx="1974">
                  <c:v>-81.079700000000003</c:v>
                </c:pt>
                <c:pt idx="1975">
                  <c:v>-80.8797</c:v>
                </c:pt>
                <c:pt idx="1976">
                  <c:v>-80.679700000000011</c:v>
                </c:pt>
                <c:pt idx="1977">
                  <c:v>-80.479700000000008</c:v>
                </c:pt>
                <c:pt idx="1978">
                  <c:v>-80.279700000000005</c:v>
                </c:pt>
                <c:pt idx="1979">
                  <c:v>-80.079700000000003</c:v>
                </c:pt>
                <c:pt idx="1980">
                  <c:v>-79.8797</c:v>
                </c:pt>
                <c:pt idx="1981">
                  <c:v>-79.679699999999997</c:v>
                </c:pt>
                <c:pt idx="1982">
                  <c:v>-79.479699999999994</c:v>
                </c:pt>
                <c:pt idx="1983">
                  <c:v>-79.279699999999991</c:v>
                </c:pt>
                <c:pt idx="1984">
                  <c:v>-79.079700000000003</c:v>
                </c:pt>
                <c:pt idx="1985">
                  <c:v>-78.8797</c:v>
                </c:pt>
                <c:pt idx="1986">
                  <c:v>-78.679699999999997</c:v>
                </c:pt>
                <c:pt idx="1987">
                  <c:v>-78.479699999999994</c:v>
                </c:pt>
                <c:pt idx="1988">
                  <c:v>-78.279699999999991</c:v>
                </c:pt>
                <c:pt idx="1989">
                  <c:v>-78.079700000000003</c:v>
                </c:pt>
                <c:pt idx="1990">
                  <c:v>-77.8797</c:v>
                </c:pt>
                <c:pt idx="1991">
                  <c:v>-77.67971</c:v>
                </c:pt>
                <c:pt idx="1992">
                  <c:v>-77.479709999999997</c:v>
                </c:pt>
                <c:pt idx="1993">
                  <c:v>-77.279709999999994</c:v>
                </c:pt>
                <c:pt idx="1994">
                  <c:v>-77.079709999999992</c:v>
                </c:pt>
                <c:pt idx="1995">
                  <c:v>-76.879709999999989</c:v>
                </c:pt>
                <c:pt idx="1996">
                  <c:v>-76.67971</c:v>
                </c:pt>
                <c:pt idx="1997">
                  <c:v>-76.479710000000011</c:v>
                </c:pt>
                <c:pt idx="1998">
                  <c:v>-76.279710000000009</c:v>
                </c:pt>
                <c:pt idx="1999">
                  <c:v>-76.079710000000006</c:v>
                </c:pt>
                <c:pt idx="2000">
                  <c:v>-75.879710000000003</c:v>
                </c:pt>
                <c:pt idx="2001">
                  <c:v>-75.67971</c:v>
                </c:pt>
                <c:pt idx="2002">
                  <c:v>-75.479709999999997</c:v>
                </c:pt>
                <c:pt idx="2003">
                  <c:v>-75.279709999999994</c:v>
                </c:pt>
                <c:pt idx="2004">
                  <c:v>-75.079710000000006</c:v>
                </c:pt>
                <c:pt idx="2005">
                  <c:v>-74.879710000000003</c:v>
                </c:pt>
                <c:pt idx="2006">
                  <c:v>-74.67971</c:v>
                </c:pt>
                <c:pt idx="2007">
                  <c:v>-74.479709999999997</c:v>
                </c:pt>
                <c:pt idx="2008">
                  <c:v>-74.279709999999994</c:v>
                </c:pt>
                <c:pt idx="2009">
                  <c:v>-74.079709999999992</c:v>
                </c:pt>
                <c:pt idx="2010">
                  <c:v>-73.879709999999989</c:v>
                </c:pt>
                <c:pt idx="2011">
                  <c:v>-73.67971</c:v>
                </c:pt>
                <c:pt idx="2012">
                  <c:v>-73.479710000000011</c:v>
                </c:pt>
                <c:pt idx="2013">
                  <c:v>-73.279710000000009</c:v>
                </c:pt>
                <c:pt idx="2014">
                  <c:v>-73.079710000000006</c:v>
                </c:pt>
                <c:pt idx="2015">
                  <c:v>-72.879710000000003</c:v>
                </c:pt>
                <c:pt idx="2016">
                  <c:v>-72.67971</c:v>
                </c:pt>
                <c:pt idx="2017">
                  <c:v>-72.479709999999997</c:v>
                </c:pt>
                <c:pt idx="2018">
                  <c:v>-72.279709999999994</c:v>
                </c:pt>
                <c:pt idx="2019">
                  <c:v>-72.079710000000006</c:v>
                </c:pt>
                <c:pt idx="2020">
                  <c:v>-71.879710000000003</c:v>
                </c:pt>
                <c:pt idx="2021">
                  <c:v>-71.67971</c:v>
                </c:pt>
                <c:pt idx="2022">
                  <c:v>-71.479709999999997</c:v>
                </c:pt>
                <c:pt idx="2023">
                  <c:v>-71.279709999999994</c:v>
                </c:pt>
                <c:pt idx="2024">
                  <c:v>-71.079709999999992</c:v>
                </c:pt>
                <c:pt idx="2025">
                  <c:v>-70.879709999999989</c:v>
                </c:pt>
                <c:pt idx="2026">
                  <c:v>-70.67971</c:v>
                </c:pt>
                <c:pt idx="2027">
                  <c:v>-70.479709999999997</c:v>
                </c:pt>
                <c:pt idx="2028">
                  <c:v>-70.279710000000009</c:v>
                </c:pt>
                <c:pt idx="2029">
                  <c:v>-70.079710000000006</c:v>
                </c:pt>
                <c:pt idx="2030">
                  <c:v>-69.879710000000003</c:v>
                </c:pt>
                <c:pt idx="2031">
                  <c:v>-69.67971</c:v>
                </c:pt>
                <c:pt idx="2032">
                  <c:v>-69.479709999999997</c:v>
                </c:pt>
                <c:pt idx="2033">
                  <c:v>-69.279710000000009</c:v>
                </c:pt>
                <c:pt idx="2034">
                  <c:v>-69.079710000000006</c:v>
                </c:pt>
                <c:pt idx="2035">
                  <c:v>-68.879710000000003</c:v>
                </c:pt>
                <c:pt idx="2036">
                  <c:v>-68.67971</c:v>
                </c:pt>
                <c:pt idx="2037">
                  <c:v>-68.479709999999997</c:v>
                </c:pt>
                <c:pt idx="2038">
                  <c:v>-68.279709999999994</c:v>
                </c:pt>
                <c:pt idx="2039">
                  <c:v>-68.079709999999992</c:v>
                </c:pt>
                <c:pt idx="2040">
                  <c:v>-67.879709999999989</c:v>
                </c:pt>
                <c:pt idx="2041">
                  <c:v>-67.67971</c:v>
                </c:pt>
                <c:pt idx="2042">
                  <c:v>-67.479709999999997</c:v>
                </c:pt>
                <c:pt idx="2043">
                  <c:v>-67.279710000000009</c:v>
                </c:pt>
                <c:pt idx="2044">
                  <c:v>-67.079710000000006</c:v>
                </c:pt>
                <c:pt idx="2045">
                  <c:v>-66.879710000000003</c:v>
                </c:pt>
                <c:pt idx="2046">
                  <c:v>-66.67971</c:v>
                </c:pt>
                <c:pt idx="2047">
                  <c:v>-66.479709999999997</c:v>
                </c:pt>
                <c:pt idx="2048">
                  <c:v>-66.279710000000009</c:v>
                </c:pt>
                <c:pt idx="2049">
                  <c:v>-66.079710000000006</c:v>
                </c:pt>
                <c:pt idx="2050">
                  <c:v>-65.879710000000003</c:v>
                </c:pt>
                <c:pt idx="2051">
                  <c:v>-65.67971</c:v>
                </c:pt>
                <c:pt idx="2052">
                  <c:v>-65.479709999999997</c:v>
                </c:pt>
                <c:pt idx="2053">
                  <c:v>-65.279709999999994</c:v>
                </c:pt>
                <c:pt idx="2054">
                  <c:v>-65.079709999999992</c:v>
                </c:pt>
                <c:pt idx="2055">
                  <c:v>-64.879709999999989</c:v>
                </c:pt>
                <c:pt idx="2056">
                  <c:v>-64.67971</c:v>
                </c:pt>
                <c:pt idx="2057">
                  <c:v>-64.479709999999997</c:v>
                </c:pt>
                <c:pt idx="2058">
                  <c:v>-64.279709999999994</c:v>
                </c:pt>
                <c:pt idx="2059">
                  <c:v>-64.079710000000006</c:v>
                </c:pt>
                <c:pt idx="2060">
                  <c:v>-63.879710000000003</c:v>
                </c:pt>
                <c:pt idx="2061">
                  <c:v>-63.67971</c:v>
                </c:pt>
                <c:pt idx="2062">
                  <c:v>-63.479709999999997</c:v>
                </c:pt>
                <c:pt idx="2063">
                  <c:v>-63.279710000000009</c:v>
                </c:pt>
                <c:pt idx="2064">
                  <c:v>-63.079710000000006</c:v>
                </c:pt>
                <c:pt idx="2065">
                  <c:v>-62.879710000000003</c:v>
                </c:pt>
                <c:pt idx="2066">
                  <c:v>-62.67971</c:v>
                </c:pt>
                <c:pt idx="2067">
                  <c:v>-62.479709999999997</c:v>
                </c:pt>
                <c:pt idx="2068">
                  <c:v>-62.279709999999994</c:v>
                </c:pt>
                <c:pt idx="2069">
                  <c:v>-62.079709999999992</c:v>
                </c:pt>
                <c:pt idx="2070">
                  <c:v>-61.879710000000003</c:v>
                </c:pt>
                <c:pt idx="2071">
                  <c:v>-61.67971</c:v>
                </c:pt>
                <c:pt idx="2072">
                  <c:v>-61.479709999999997</c:v>
                </c:pt>
                <c:pt idx="2073">
                  <c:v>-61.279709999999994</c:v>
                </c:pt>
                <c:pt idx="2074">
                  <c:v>-61.079710000000006</c:v>
                </c:pt>
                <c:pt idx="2075">
                  <c:v>-60.879710000000003</c:v>
                </c:pt>
                <c:pt idx="2076">
                  <c:v>-60.67971</c:v>
                </c:pt>
                <c:pt idx="2077">
                  <c:v>-60.479709999999997</c:v>
                </c:pt>
                <c:pt idx="2078">
                  <c:v>-60.279710000000009</c:v>
                </c:pt>
                <c:pt idx="2079">
                  <c:v>-60.079710000000006</c:v>
                </c:pt>
                <c:pt idx="2080">
                  <c:v>-59.879710000000003</c:v>
                </c:pt>
                <c:pt idx="2081">
                  <c:v>-59.67971</c:v>
                </c:pt>
                <c:pt idx="2082">
                  <c:v>-59.479709999999997</c:v>
                </c:pt>
                <c:pt idx="2083">
                  <c:v>-59.279709999999994</c:v>
                </c:pt>
                <c:pt idx="2084">
                  <c:v>-59.079709999999992</c:v>
                </c:pt>
                <c:pt idx="2085">
                  <c:v>-58.879710000000003</c:v>
                </c:pt>
                <c:pt idx="2086">
                  <c:v>-58.67971</c:v>
                </c:pt>
                <c:pt idx="2087">
                  <c:v>-58.479709999999997</c:v>
                </c:pt>
                <c:pt idx="2088">
                  <c:v>-58.279709999999994</c:v>
                </c:pt>
                <c:pt idx="2089">
                  <c:v>-58.079710000000006</c:v>
                </c:pt>
                <c:pt idx="2090">
                  <c:v>-57.879710000000003</c:v>
                </c:pt>
                <c:pt idx="2091">
                  <c:v>-57.67971</c:v>
                </c:pt>
                <c:pt idx="2092">
                  <c:v>-57.479709999999997</c:v>
                </c:pt>
                <c:pt idx="2093">
                  <c:v>-57.279710000000009</c:v>
                </c:pt>
                <c:pt idx="2094">
                  <c:v>-57.079710000000006</c:v>
                </c:pt>
                <c:pt idx="2095">
                  <c:v>-56.879710000000003</c:v>
                </c:pt>
                <c:pt idx="2096">
                  <c:v>-56.67971</c:v>
                </c:pt>
                <c:pt idx="2097">
                  <c:v>-56.479709999999997</c:v>
                </c:pt>
                <c:pt idx="2098">
                  <c:v>-56.279709999999994</c:v>
                </c:pt>
                <c:pt idx="2099">
                  <c:v>-56.079709999999992</c:v>
                </c:pt>
                <c:pt idx="2100">
                  <c:v>-55.879710000000003</c:v>
                </c:pt>
                <c:pt idx="2101">
                  <c:v>-55.67971</c:v>
                </c:pt>
                <c:pt idx="2102">
                  <c:v>-55.479709999999997</c:v>
                </c:pt>
                <c:pt idx="2103">
                  <c:v>-55.279709999999994</c:v>
                </c:pt>
                <c:pt idx="2104">
                  <c:v>-55.079709999999992</c:v>
                </c:pt>
                <c:pt idx="2105">
                  <c:v>-54.879710000000003</c:v>
                </c:pt>
                <c:pt idx="2106">
                  <c:v>-54.67971</c:v>
                </c:pt>
                <c:pt idx="2107">
                  <c:v>-54.479710000000011</c:v>
                </c:pt>
                <c:pt idx="2108">
                  <c:v>-54.279710000000009</c:v>
                </c:pt>
                <c:pt idx="2109">
                  <c:v>-54.079710000000006</c:v>
                </c:pt>
                <c:pt idx="2110">
                  <c:v>-53.879710000000003</c:v>
                </c:pt>
                <c:pt idx="2111">
                  <c:v>-53.67971</c:v>
                </c:pt>
                <c:pt idx="2112">
                  <c:v>-53.479709999999997</c:v>
                </c:pt>
                <c:pt idx="2113">
                  <c:v>-53.279709999999994</c:v>
                </c:pt>
                <c:pt idx="2114">
                  <c:v>-53.079709999999992</c:v>
                </c:pt>
                <c:pt idx="2115">
                  <c:v>-52.879710000000003</c:v>
                </c:pt>
                <c:pt idx="2116">
                  <c:v>-52.67971</c:v>
                </c:pt>
                <c:pt idx="2117">
                  <c:v>-52.479709999999997</c:v>
                </c:pt>
                <c:pt idx="2118">
                  <c:v>-52.279709999999994</c:v>
                </c:pt>
                <c:pt idx="2119">
                  <c:v>-52.079709999999992</c:v>
                </c:pt>
                <c:pt idx="2120">
                  <c:v>-51.879710000000003</c:v>
                </c:pt>
                <c:pt idx="2121">
                  <c:v>-51.67971</c:v>
                </c:pt>
                <c:pt idx="2122">
                  <c:v>-51.479710000000011</c:v>
                </c:pt>
                <c:pt idx="2123">
                  <c:v>-51.279710000000009</c:v>
                </c:pt>
                <c:pt idx="2124">
                  <c:v>-51.079710000000006</c:v>
                </c:pt>
                <c:pt idx="2125">
                  <c:v>-50.879710000000003</c:v>
                </c:pt>
                <c:pt idx="2126">
                  <c:v>-50.67971</c:v>
                </c:pt>
                <c:pt idx="2127">
                  <c:v>-50.479709999999997</c:v>
                </c:pt>
                <c:pt idx="2128">
                  <c:v>-50.279709999999994</c:v>
                </c:pt>
                <c:pt idx="2129">
                  <c:v>-50.079709999999992</c:v>
                </c:pt>
                <c:pt idx="2130">
                  <c:v>-49.879710000000003</c:v>
                </c:pt>
                <c:pt idx="2131">
                  <c:v>-49.67971</c:v>
                </c:pt>
                <c:pt idx="2132">
                  <c:v>-49.479709999999997</c:v>
                </c:pt>
                <c:pt idx="2133">
                  <c:v>-49.279709999999994</c:v>
                </c:pt>
                <c:pt idx="2134">
                  <c:v>-49.079709999999992</c:v>
                </c:pt>
                <c:pt idx="2135">
                  <c:v>-48.879710000000003</c:v>
                </c:pt>
                <c:pt idx="2136">
                  <c:v>-48.67971</c:v>
                </c:pt>
                <c:pt idx="2137">
                  <c:v>-48.479710000000011</c:v>
                </c:pt>
                <c:pt idx="2138">
                  <c:v>-48.279710000000009</c:v>
                </c:pt>
                <c:pt idx="2139">
                  <c:v>-48.079710000000006</c:v>
                </c:pt>
                <c:pt idx="2140">
                  <c:v>-47.879710000000003</c:v>
                </c:pt>
                <c:pt idx="2141">
                  <c:v>-47.67971</c:v>
                </c:pt>
                <c:pt idx="2142">
                  <c:v>-47.479709999999997</c:v>
                </c:pt>
                <c:pt idx="2143">
                  <c:v>-47.279709999999994</c:v>
                </c:pt>
                <c:pt idx="2144">
                  <c:v>-47.079710000000006</c:v>
                </c:pt>
                <c:pt idx="2145">
                  <c:v>-46.879710000000003</c:v>
                </c:pt>
                <c:pt idx="2146">
                  <c:v>-46.67971</c:v>
                </c:pt>
                <c:pt idx="2147">
                  <c:v>-46.479709999999997</c:v>
                </c:pt>
                <c:pt idx="2148">
                  <c:v>-46.279709999999994</c:v>
                </c:pt>
                <c:pt idx="2149">
                  <c:v>-46.079709999999992</c:v>
                </c:pt>
                <c:pt idx="2150">
                  <c:v>-45.879709999999989</c:v>
                </c:pt>
                <c:pt idx="2151">
                  <c:v>-45.67971</c:v>
                </c:pt>
                <c:pt idx="2152">
                  <c:v>-45.479710000000011</c:v>
                </c:pt>
                <c:pt idx="2153">
                  <c:v>-45.279710000000009</c:v>
                </c:pt>
                <c:pt idx="2154">
                  <c:v>-45.079710000000006</c:v>
                </c:pt>
                <c:pt idx="2155">
                  <c:v>-44.879710000000003</c:v>
                </c:pt>
                <c:pt idx="2156">
                  <c:v>-44.67971</c:v>
                </c:pt>
                <c:pt idx="2157">
                  <c:v>-44.479709999999997</c:v>
                </c:pt>
                <c:pt idx="2158">
                  <c:v>-44.279709999999994</c:v>
                </c:pt>
                <c:pt idx="2159">
                  <c:v>-44.079710000000006</c:v>
                </c:pt>
                <c:pt idx="2160">
                  <c:v>-43.879710000000003</c:v>
                </c:pt>
                <c:pt idx="2161">
                  <c:v>-43.67971</c:v>
                </c:pt>
                <c:pt idx="2162">
                  <c:v>-43.479709999999997</c:v>
                </c:pt>
                <c:pt idx="2163">
                  <c:v>-43.279709999999994</c:v>
                </c:pt>
                <c:pt idx="2164">
                  <c:v>-43.079709999999992</c:v>
                </c:pt>
                <c:pt idx="2165">
                  <c:v>-42.879709999999989</c:v>
                </c:pt>
                <c:pt idx="2166">
                  <c:v>-42.67971</c:v>
                </c:pt>
                <c:pt idx="2167">
                  <c:v>-42.479710000000011</c:v>
                </c:pt>
                <c:pt idx="2168">
                  <c:v>-42.279710000000009</c:v>
                </c:pt>
                <c:pt idx="2169">
                  <c:v>-42.079710000000006</c:v>
                </c:pt>
                <c:pt idx="2170">
                  <c:v>-41.879710000000003</c:v>
                </c:pt>
                <c:pt idx="2171">
                  <c:v>-41.67971</c:v>
                </c:pt>
                <c:pt idx="2172">
                  <c:v>-41.479709999999997</c:v>
                </c:pt>
                <c:pt idx="2173">
                  <c:v>-41.279709999999994</c:v>
                </c:pt>
                <c:pt idx="2174">
                  <c:v>-41.079710000000006</c:v>
                </c:pt>
                <c:pt idx="2175">
                  <c:v>-40.879710000000003</c:v>
                </c:pt>
                <c:pt idx="2176">
                  <c:v>-40.67971</c:v>
                </c:pt>
                <c:pt idx="2177">
                  <c:v>-40.479709999999997</c:v>
                </c:pt>
                <c:pt idx="2178">
                  <c:v>-40.279710000000001</c:v>
                </c:pt>
                <c:pt idx="2179">
                  <c:v>-40.079709999999999</c:v>
                </c:pt>
                <c:pt idx="2180">
                  <c:v>-39.879709999999996</c:v>
                </c:pt>
                <c:pt idx="2181">
                  <c:v>-39.679710000000007</c:v>
                </c:pt>
                <c:pt idx="2182">
                  <c:v>-39.479710000000004</c:v>
                </c:pt>
                <c:pt idx="2183">
                  <c:v>-39.279710000000001</c:v>
                </c:pt>
                <c:pt idx="2184">
                  <c:v>-39.079709999999999</c:v>
                </c:pt>
                <c:pt idx="2185">
                  <c:v>-38.879709999999996</c:v>
                </c:pt>
                <c:pt idx="2186">
                  <c:v>-38.67971</c:v>
                </c:pt>
                <c:pt idx="2187">
                  <c:v>-38.479709999999997</c:v>
                </c:pt>
                <c:pt idx="2188">
                  <c:v>-38.279709999999994</c:v>
                </c:pt>
                <c:pt idx="2189">
                  <c:v>-38.079710000000006</c:v>
                </c:pt>
                <c:pt idx="2190">
                  <c:v>-37.879710000000003</c:v>
                </c:pt>
                <c:pt idx="2191">
                  <c:v>-37.67971</c:v>
                </c:pt>
                <c:pt idx="2192">
                  <c:v>-37.479709999999997</c:v>
                </c:pt>
                <c:pt idx="2193">
                  <c:v>-37.279710000000001</c:v>
                </c:pt>
                <c:pt idx="2194">
                  <c:v>-37.079710000000006</c:v>
                </c:pt>
                <c:pt idx="2195">
                  <c:v>-36.879710000000003</c:v>
                </c:pt>
                <c:pt idx="2196">
                  <c:v>-36.67971</c:v>
                </c:pt>
                <c:pt idx="2197">
                  <c:v>-36.479709999999997</c:v>
                </c:pt>
                <c:pt idx="2198">
                  <c:v>-36.279710000000001</c:v>
                </c:pt>
                <c:pt idx="2199">
                  <c:v>-36.079709999999999</c:v>
                </c:pt>
                <c:pt idx="2200">
                  <c:v>-35.879709999999996</c:v>
                </c:pt>
                <c:pt idx="2201">
                  <c:v>-35.67971</c:v>
                </c:pt>
                <c:pt idx="2202">
                  <c:v>-35.479710000000004</c:v>
                </c:pt>
                <c:pt idx="2203">
                  <c:v>-35.279710000000001</c:v>
                </c:pt>
                <c:pt idx="2204">
                  <c:v>-35.079709999999999</c:v>
                </c:pt>
                <c:pt idx="2205">
                  <c:v>-34.879710000000003</c:v>
                </c:pt>
                <c:pt idx="2206">
                  <c:v>-34.67971</c:v>
                </c:pt>
                <c:pt idx="2207">
                  <c:v>-34.479709999999997</c:v>
                </c:pt>
                <c:pt idx="2208">
                  <c:v>-34.279709999999994</c:v>
                </c:pt>
                <c:pt idx="2209">
                  <c:v>-34.079710000000006</c:v>
                </c:pt>
                <c:pt idx="2210">
                  <c:v>-33.879710000000003</c:v>
                </c:pt>
                <c:pt idx="2211">
                  <c:v>-33.67971</c:v>
                </c:pt>
                <c:pt idx="2212">
                  <c:v>-33.479709999999997</c:v>
                </c:pt>
                <c:pt idx="2213">
                  <c:v>-33.279710000000001</c:v>
                </c:pt>
                <c:pt idx="2214">
                  <c:v>-33.079709999999999</c:v>
                </c:pt>
                <c:pt idx="2215">
                  <c:v>-32.879709999999996</c:v>
                </c:pt>
                <c:pt idx="2216">
                  <c:v>-32.67971</c:v>
                </c:pt>
                <c:pt idx="2217">
                  <c:v>-32.479710000000004</c:v>
                </c:pt>
                <c:pt idx="2218">
                  <c:v>-32.279710000000001</c:v>
                </c:pt>
                <c:pt idx="2219">
                  <c:v>-32.079709999999999</c:v>
                </c:pt>
                <c:pt idx="2220">
                  <c:v>-31.879710000000003</c:v>
                </c:pt>
                <c:pt idx="2221">
                  <c:v>-31.67971</c:v>
                </c:pt>
                <c:pt idx="2222">
                  <c:v>-31.479709999999997</c:v>
                </c:pt>
                <c:pt idx="2223">
                  <c:v>-31.279709999999994</c:v>
                </c:pt>
                <c:pt idx="2224">
                  <c:v>-31.079709999999999</c:v>
                </c:pt>
                <c:pt idx="2225">
                  <c:v>-30.879710000000003</c:v>
                </c:pt>
                <c:pt idx="2226">
                  <c:v>-30.67971</c:v>
                </c:pt>
                <c:pt idx="2227">
                  <c:v>-30.479710000000004</c:v>
                </c:pt>
                <c:pt idx="2228">
                  <c:v>-30.279710000000001</c:v>
                </c:pt>
                <c:pt idx="2229">
                  <c:v>-30.079709999999999</c:v>
                </c:pt>
                <c:pt idx="2230">
                  <c:v>-29.879709999999996</c:v>
                </c:pt>
                <c:pt idx="2231">
                  <c:v>-29.67971</c:v>
                </c:pt>
                <c:pt idx="2232">
                  <c:v>-29.479710000000004</c:v>
                </c:pt>
                <c:pt idx="2233">
                  <c:v>-29.279710000000001</c:v>
                </c:pt>
                <c:pt idx="2234">
                  <c:v>-29.079709999999999</c:v>
                </c:pt>
                <c:pt idx="2235">
                  <c:v>-28.879710000000003</c:v>
                </c:pt>
                <c:pt idx="2236">
                  <c:v>-28.67971</c:v>
                </c:pt>
                <c:pt idx="2237">
                  <c:v>-28.479709999999997</c:v>
                </c:pt>
                <c:pt idx="2238">
                  <c:v>-28.279709999999994</c:v>
                </c:pt>
                <c:pt idx="2239">
                  <c:v>-28.079709999999999</c:v>
                </c:pt>
                <c:pt idx="2240">
                  <c:v>-27.879710000000003</c:v>
                </c:pt>
                <c:pt idx="2241">
                  <c:v>-27.67971</c:v>
                </c:pt>
                <c:pt idx="2242">
                  <c:v>-27.479710000000004</c:v>
                </c:pt>
                <c:pt idx="2243">
                  <c:v>-27.279710000000001</c:v>
                </c:pt>
                <c:pt idx="2244">
                  <c:v>-27.079709999999999</c:v>
                </c:pt>
                <c:pt idx="2245">
                  <c:v>-26.879709999999996</c:v>
                </c:pt>
                <c:pt idx="2246">
                  <c:v>-26.67971</c:v>
                </c:pt>
                <c:pt idx="2247">
                  <c:v>-26.479709999999997</c:v>
                </c:pt>
                <c:pt idx="2248">
                  <c:v>-26.279710000000001</c:v>
                </c:pt>
                <c:pt idx="2249">
                  <c:v>-26.079709999999999</c:v>
                </c:pt>
                <c:pt idx="2250">
                  <c:v>-25.879710000000003</c:v>
                </c:pt>
                <c:pt idx="2251">
                  <c:v>-25.67971</c:v>
                </c:pt>
                <c:pt idx="2252">
                  <c:v>-25.479709999999997</c:v>
                </c:pt>
                <c:pt idx="2253">
                  <c:v>-25.279710000000001</c:v>
                </c:pt>
                <c:pt idx="2254">
                  <c:v>-25.079709999999999</c:v>
                </c:pt>
                <c:pt idx="2255">
                  <c:v>-24.879710000000003</c:v>
                </c:pt>
                <c:pt idx="2256">
                  <c:v>-24.67971</c:v>
                </c:pt>
                <c:pt idx="2257">
                  <c:v>-24.479710000000004</c:v>
                </c:pt>
                <c:pt idx="2258">
                  <c:v>-24.279710000000001</c:v>
                </c:pt>
                <c:pt idx="2259">
                  <c:v>-24.079709999999999</c:v>
                </c:pt>
                <c:pt idx="2260">
                  <c:v>-23.879709999999996</c:v>
                </c:pt>
                <c:pt idx="2261">
                  <c:v>-23.67971</c:v>
                </c:pt>
                <c:pt idx="2262">
                  <c:v>-23.479709999999997</c:v>
                </c:pt>
                <c:pt idx="2263">
                  <c:v>-23.279710000000001</c:v>
                </c:pt>
                <c:pt idx="2264">
                  <c:v>-23.079710000000006</c:v>
                </c:pt>
                <c:pt idx="2265">
                  <c:v>-22.879710000000003</c:v>
                </c:pt>
                <c:pt idx="2266">
                  <c:v>-22.67971</c:v>
                </c:pt>
                <c:pt idx="2267">
                  <c:v>-22.479709999999997</c:v>
                </c:pt>
                <c:pt idx="2268">
                  <c:v>-22.279710000000001</c:v>
                </c:pt>
                <c:pt idx="2269">
                  <c:v>-22.079709999999999</c:v>
                </c:pt>
                <c:pt idx="2270">
                  <c:v>-21.879709999999996</c:v>
                </c:pt>
                <c:pt idx="2271">
                  <c:v>-21.67971</c:v>
                </c:pt>
                <c:pt idx="2272">
                  <c:v>-21.479710000000004</c:v>
                </c:pt>
                <c:pt idx="2273">
                  <c:v>-21.279710000000001</c:v>
                </c:pt>
                <c:pt idx="2274">
                  <c:v>-21.079709999999999</c:v>
                </c:pt>
                <c:pt idx="2275">
                  <c:v>-20.879710000000003</c:v>
                </c:pt>
                <c:pt idx="2276">
                  <c:v>-20.67971</c:v>
                </c:pt>
                <c:pt idx="2277">
                  <c:v>-20.479709999999997</c:v>
                </c:pt>
                <c:pt idx="2278">
                  <c:v>-20.279709999999994</c:v>
                </c:pt>
                <c:pt idx="2279">
                  <c:v>-20.079710000000006</c:v>
                </c:pt>
                <c:pt idx="2280">
                  <c:v>-19.879710000000003</c:v>
                </c:pt>
                <c:pt idx="2281">
                  <c:v>-19.67971</c:v>
                </c:pt>
                <c:pt idx="2282">
                  <c:v>-19.479709999999997</c:v>
                </c:pt>
                <c:pt idx="2283">
                  <c:v>-19.279710000000001</c:v>
                </c:pt>
                <c:pt idx="2284">
                  <c:v>-19.079709999999999</c:v>
                </c:pt>
                <c:pt idx="2285">
                  <c:v>-18.879709999999996</c:v>
                </c:pt>
                <c:pt idx="2286">
                  <c:v>-18.67971</c:v>
                </c:pt>
                <c:pt idx="2287">
                  <c:v>-18.479710000000004</c:v>
                </c:pt>
                <c:pt idx="2288">
                  <c:v>-18.279710000000001</c:v>
                </c:pt>
                <c:pt idx="2289">
                  <c:v>-18.079709999999999</c:v>
                </c:pt>
                <c:pt idx="2290">
                  <c:v>-17.879710000000003</c:v>
                </c:pt>
                <c:pt idx="2291">
                  <c:v>-17.67971</c:v>
                </c:pt>
                <c:pt idx="2292">
                  <c:v>-17.479709999999997</c:v>
                </c:pt>
                <c:pt idx="2293">
                  <c:v>-17.279709999999994</c:v>
                </c:pt>
                <c:pt idx="2294">
                  <c:v>-17.079710000000006</c:v>
                </c:pt>
                <c:pt idx="2295">
                  <c:v>-16.879710000000003</c:v>
                </c:pt>
                <c:pt idx="2296">
                  <c:v>-16.67971</c:v>
                </c:pt>
                <c:pt idx="2297">
                  <c:v>-16.479709999999997</c:v>
                </c:pt>
                <c:pt idx="2298">
                  <c:v>-16.279710000000001</c:v>
                </c:pt>
                <c:pt idx="2299">
                  <c:v>-16.079709999999999</c:v>
                </c:pt>
                <c:pt idx="2300">
                  <c:v>-15.879709999999996</c:v>
                </c:pt>
                <c:pt idx="2301">
                  <c:v>-15.67971</c:v>
                </c:pt>
                <c:pt idx="2302">
                  <c:v>-15.479710000000004</c:v>
                </c:pt>
                <c:pt idx="2303">
                  <c:v>-15.279710000000001</c:v>
                </c:pt>
                <c:pt idx="2304">
                  <c:v>-15.079709999999999</c:v>
                </c:pt>
                <c:pt idx="2305">
                  <c:v>-14.879710000000003</c:v>
                </c:pt>
                <c:pt idx="2306">
                  <c:v>-14.67971</c:v>
                </c:pt>
                <c:pt idx="2307">
                  <c:v>-14.479709999999997</c:v>
                </c:pt>
                <c:pt idx="2308">
                  <c:v>-14.279709999999994</c:v>
                </c:pt>
                <c:pt idx="2309">
                  <c:v>-14.079709999999999</c:v>
                </c:pt>
                <c:pt idx="2310">
                  <c:v>-13.879710000000003</c:v>
                </c:pt>
                <c:pt idx="2311">
                  <c:v>-13.67971</c:v>
                </c:pt>
                <c:pt idx="2312">
                  <c:v>-13.479710000000004</c:v>
                </c:pt>
                <c:pt idx="2313">
                  <c:v>-13.279710000000001</c:v>
                </c:pt>
                <c:pt idx="2314">
                  <c:v>-13.079709999999999</c:v>
                </c:pt>
                <c:pt idx="2315">
                  <c:v>-12.879709999999996</c:v>
                </c:pt>
                <c:pt idx="2316">
                  <c:v>-12.67971</c:v>
                </c:pt>
                <c:pt idx="2317">
                  <c:v>-12.479710000000004</c:v>
                </c:pt>
                <c:pt idx="2318">
                  <c:v>-12.279710000000001</c:v>
                </c:pt>
                <c:pt idx="2319">
                  <c:v>-12.079709999999999</c:v>
                </c:pt>
                <c:pt idx="2320">
                  <c:v>-11.879710000000003</c:v>
                </c:pt>
                <c:pt idx="2321">
                  <c:v>-11.67971</c:v>
                </c:pt>
                <c:pt idx="2322">
                  <c:v>-11.479709999999997</c:v>
                </c:pt>
                <c:pt idx="2323">
                  <c:v>-11.279709999999994</c:v>
                </c:pt>
                <c:pt idx="2324">
                  <c:v>-11.079709999999999</c:v>
                </c:pt>
                <c:pt idx="2325">
                  <c:v>-10.879710000000003</c:v>
                </c:pt>
                <c:pt idx="2326">
                  <c:v>-10.67971</c:v>
                </c:pt>
                <c:pt idx="2327">
                  <c:v>-10.479710000000004</c:v>
                </c:pt>
                <c:pt idx="2328">
                  <c:v>-10.279710000000001</c:v>
                </c:pt>
                <c:pt idx="2329">
                  <c:v>-10.079709999999999</c:v>
                </c:pt>
                <c:pt idx="2330">
                  <c:v>-9.8797099999999958</c:v>
                </c:pt>
                <c:pt idx="2331">
                  <c:v>-9.6797100000000036</c:v>
                </c:pt>
                <c:pt idx="2332">
                  <c:v>-9.4797100000000007</c:v>
                </c:pt>
                <c:pt idx="2333">
                  <c:v>-9.2797099999999979</c:v>
                </c:pt>
                <c:pt idx="2334">
                  <c:v>-9.0797099999999986</c:v>
                </c:pt>
                <c:pt idx="2335">
                  <c:v>-8.8797100000000029</c:v>
                </c:pt>
                <c:pt idx="2336">
                  <c:v>-8.67971</c:v>
                </c:pt>
                <c:pt idx="2337">
                  <c:v>-8.4797099999999972</c:v>
                </c:pt>
                <c:pt idx="2338">
                  <c:v>-8.2797100000000015</c:v>
                </c:pt>
                <c:pt idx="2339">
                  <c:v>-8.0797100000000022</c:v>
                </c:pt>
                <c:pt idx="2340">
                  <c:v>-7.8797099999999993</c:v>
                </c:pt>
                <c:pt idx="2341">
                  <c:v>-7.6797099999999965</c:v>
                </c:pt>
                <c:pt idx="2342">
                  <c:v>-7.4797100000000007</c:v>
                </c:pt>
                <c:pt idx="2343">
                  <c:v>-7.2797100000000015</c:v>
                </c:pt>
                <c:pt idx="2344">
                  <c:v>-7.0797099999999986</c:v>
                </c:pt>
                <c:pt idx="2345">
                  <c:v>-6.8797099999999993</c:v>
                </c:pt>
                <c:pt idx="2346">
                  <c:v>-6.67971</c:v>
                </c:pt>
                <c:pt idx="2347">
                  <c:v>-6.4797100000000007</c:v>
                </c:pt>
                <c:pt idx="2348">
                  <c:v>-6.2797100000000015</c:v>
                </c:pt>
                <c:pt idx="2349">
                  <c:v>-6.0797099999999986</c:v>
                </c:pt>
                <c:pt idx="2350">
                  <c:v>-5.8797100000000029</c:v>
                </c:pt>
                <c:pt idx="2351">
                  <c:v>-5.67971</c:v>
                </c:pt>
                <c:pt idx="2352">
                  <c:v>-5.4797100000000007</c:v>
                </c:pt>
                <c:pt idx="2353">
                  <c:v>-5.2797099999999979</c:v>
                </c:pt>
                <c:pt idx="2354">
                  <c:v>-5.0797100000000022</c:v>
                </c:pt>
                <c:pt idx="2355">
                  <c:v>-4.8797099999999993</c:v>
                </c:pt>
                <c:pt idx="2356">
                  <c:v>-4.67971</c:v>
                </c:pt>
                <c:pt idx="2357">
                  <c:v>-4.4797099999999972</c:v>
                </c:pt>
                <c:pt idx="2358">
                  <c:v>-4.2797100000000015</c:v>
                </c:pt>
                <c:pt idx="2359">
                  <c:v>-4.0797099999999986</c:v>
                </c:pt>
                <c:pt idx="2360">
                  <c:v>-3.8797099999999993</c:v>
                </c:pt>
                <c:pt idx="2361">
                  <c:v>-3.67971</c:v>
                </c:pt>
                <c:pt idx="2362">
                  <c:v>-3.4797100000000007</c:v>
                </c:pt>
                <c:pt idx="2363">
                  <c:v>-3.2797100000000015</c:v>
                </c:pt>
                <c:pt idx="2364">
                  <c:v>-3.0797099999999986</c:v>
                </c:pt>
                <c:pt idx="2365">
                  <c:v>-2.8797099999999993</c:v>
                </c:pt>
                <c:pt idx="2366">
                  <c:v>-2.67971</c:v>
                </c:pt>
                <c:pt idx="2367">
                  <c:v>-2.4797100000000007</c:v>
                </c:pt>
                <c:pt idx="2368">
                  <c:v>-2.2797099999999979</c:v>
                </c:pt>
                <c:pt idx="2369">
                  <c:v>-2.0797099999999986</c:v>
                </c:pt>
                <c:pt idx="2370">
                  <c:v>-1.8797099999999993</c:v>
                </c:pt>
                <c:pt idx="2371">
                  <c:v>-1.67971</c:v>
                </c:pt>
                <c:pt idx="2372">
                  <c:v>-1.4797100000000007</c:v>
                </c:pt>
                <c:pt idx="2373">
                  <c:v>-1.2797100000000015</c:v>
                </c:pt>
                <c:pt idx="2374">
                  <c:v>-1.0797100000000022</c:v>
                </c:pt>
                <c:pt idx="2375">
                  <c:v>-0.87970999999999933</c:v>
                </c:pt>
                <c:pt idx="2376">
                  <c:v>-0.67971000000000004</c:v>
                </c:pt>
                <c:pt idx="2377">
                  <c:v>-0.47971000000000075</c:v>
                </c:pt>
                <c:pt idx="2378">
                  <c:v>-0.27971000000000146</c:v>
                </c:pt>
                <c:pt idx="2379">
                  <c:v>-7.9709999999998615E-2</c:v>
                </c:pt>
                <c:pt idx="2380">
                  <c:v>0.12029000000000067</c:v>
                </c:pt>
                <c:pt idx="2381">
                  <c:v>0.32028999999999996</c:v>
                </c:pt>
                <c:pt idx="2382">
                  <c:v>0.52028999999999925</c:v>
                </c:pt>
                <c:pt idx="2383">
                  <c:v>0.7202900000000021</c:v>
                </c:pt>
                <c:pt idx="2384">
                  <c:v>0.92029000000000138</c:v>
                </c:pt>
                <c:pt idx="2385">
                  <c:v>1.1202899999999971</c:v>
                </c:pt>
                <c:pt idx="2386">
                  <c:v>1.32029</c:v>
                </c:pt>
                <c:pt idx="2387">
                  <c:v>1.5202899999999993</c:v>
                </c:pt>
                <c:pt idx="2388">
                  <c:v>1.7202900000000021</c:v>
                </c:pt>
                <c:pt idx="2389">
                  <c:v>1.9202899999999978</c:v>
                </c:pt>
                <c:pt idx="2390">
                  <c:v>2.1202900000000007</c:v>
                </c:pt>
                <c:pt idx="2391">
                  <c:v>2.32029</c:v>
                </c:pt>
                <c:pt idx="2392">
                  <c:v>2.5202900000000028</c:v>
                </c:pt>
                <c:pt idx="2393">
                  <c:v>2.7202899999999985</c:v>
                </c:pt>
                <c:pt idx="2394">
                  <c:v>2.9202900000000014</c:v>
                </c:pt>
                <c:pt idx="2395">
                  <c:v>3.1202900000000007</c:v>
                </c:pt>
                <c:pt idx="2396">
                  <c:v>3.32029</c:v>
                </c:pt>
                <c:pt idx="2397">
                  <c:v>3.5202899999999993</c:v>
                </c:pt>
                <c:pt idx="2398">
                  <c:v>3.7202899999999985</c:v>
                </c:pt>
                <c:pt idx="2399">
                  <c:v>3.9202900000000014</c:v>
                </c:pt>
                <c:pt idx="2400">
                  <c:v>4.1202900000000007</c:v>
                </c:pt>
                <c:pt idx="2401">
                  <c:v>4.32029</c:v>
                </c:pt>
                <c:pt idx="2402">
                  <c:v>4.5202899999999993</c:v>
                </c:pt>
                <c:pt idx="2403">
                  <c:v>4.7202900000000021</c:v>
                </c:pt>
                <c:pt idx="2404">
                  <c:v>4.9202899999999978</c:v>
                </c:pt>
                <c:pt idx="2405">
                  <c:v>5.1202900000000007</c:v>
                </c:pt>
                <c:pt idx="2406">
                  <c:v>5.32029</c:v>
                </c:pt>
                <c:pt idx="2407">
                  <c:v>5.5202900000000028</c:v>
                </c:pt>
                <c:pt idx="2408">
                  <c:v>5.7202899999999985</c:v>
                </c:pt>
                <c:pt idx="2409">
                  <c:v>5.9202899999999978</c:v>
                </c:pt>
                <c:pt idx="2410">
                  <c:v>6.1202900000000007</c:v>
                </c:pt>
                <c:pt idx="2411">
                  <c:v>6.3202899999999982</c:v>
                </c:pt>
                <c:pt idx="2412">
                  <c:v>6.520290000000001</c:v>
                </c:pt>
                <c:pt idx="2413">
                  <c:v>6.7202899999999985</c:v>
                </c:pt>
                <c:pt idx="2414">
                  <c:v>6.9202900000000014</c:v>
                </c:pt>
                <c:pt idx="2415">
                  <c:v>7.1202899999999989</c:v>
                </c:pt>
                <c:pt idx="2416">
                  <c:v>7.3202900000000017</c:v>
                </c:pt>
                <c:pt idx="2417">
                  <c:v>7.5202899999999993</c:v>
                </c:pt>
                <c:pt idx="2418">
                  <c:v>7.7202900000000003</c:v>
                </c:pt>
                <c:pt idx="2419">
                  <c:v>7.9202899999999996</c:v>
                </c:pt>
                <c:pt idx="2420">
                  <c:v>8.1202900000000007</c:v>
                </c:pt>
                <c:pt idx="2421">
                  <c:v>8.32029</c:v>
                </c:pt>
                <c:pt idx="2422">
                  <c:v>8.520290000000001</c:v>
                </c:pt>
                <c:pt idx="2423">
                  <c:v>8.7202900000000003</c:v>
                </c:pt>
                <c:pt idx="2424">
                  <c:v>8.9202900000000014</c:v>
                </c:pt>
                <c:pt idx="2425">
                  <c:v>9.1202900000000007</c:v>
                </c:pt>
                <c:pt idx="2426">
                  <c:v>9.32029</c:v>
                </c:pt>
                <c:pt idx="2427">
                  <c:v>9.5202899999999993</c:v>
                </c:pt>
                <c:pt idx="2428">
                  <c:v>9.7202900000000003</c:v>
                </c:pt>
                <c:pt idx="2429">
                  <c:v>9.9202899999999996</c:v>
                </c:pt>
                <c:pt idx="2430">
                  <c:v>10.120289999999999</c:v>
                </c:pt>
                <c:pt idx="2431">
                  <c:v>10.32029</c:v>
                </c:pt>
                <c:pt idx="2432">
                  <c:v>10.520289999999999</c:v>
                </c:pt>
                <c:pt idx="2433">
                  <c:v>10.72029</c:v>
                </c:pt>
                <c:pt idx="2434">
                  <c:v>10.92029</c:v>
                </c:pt>
                <c:pt idx="2435">
                  <c:v>11.120290000000001</c:v>
                </c:pt>
                <c:pt idx="2436">
                  <c:v>11.32029</c:v>
                </c:pt>
                <c:pt idx="2437">
                  <c:v>11.520290000000001</c:v>
                </c:pt>
                <c:pt idx="2438">
                  <c:v>11.72029</c:v>
                </c:pt>
                <c:pt idx="2439">
                  <c:v>11.92029</c:v>
                </c:pt>
                <c:pt idx="2440">
                  <c:v>12.120289999999999</c:v>
                </c:pt>
                <c:pt idx="2441">
                  <c:v>12.320285999999999</c:v>
                </c:pt>
                <c:pt idx="2442">
                  <c:v>12.520286</c:v>
                </c:pt>
                <c:pt idx="2443">
                  <c:v>12.720286</c:v>
                </c:pt>
                <c:pt idx="2444">
                  <c:v>12.920286000000001</c:v>
                </c:pt>
                <c:pt idx="2445">
                  <c:v>13.120286</c:v>
                </c:pt>
                <c:pt idx="2446">
                  <c:v>13.320286000000001</c:v>
                </c:pt>
                <c:pt idx="2447">
                  <c:v>13.520286</c:v>
                </c:pt>
                <c:pt idx="2448">
                  <c:v>13.720286</c:v>
                </c:pt>
                <c:pt idx="2449">
                  <c:v>13.920285999999999</c:v>
                </c:pt>
                <c:pt idx="2450">
                  <c:v>14.120286</c:v>
                </c:pt>
                <c:pt idx="2451">
                  <c:v>14.320285999999999</c:v>
                </c:pt>
                <c:pt idx="2452">
                  <c:v>14.520285999999999</c:v>
                </c:pt>
                <c:pt idx="2453">
                  <c:v>14.720286</c:v>
                </c:pt>
                <c:pt idx="2454">
                  <c:v>14.920286000000001</c:v>
                </c:pt>
                <c:pt idx="2455">
                  <c:v>15.120286</c:v>
                </c:pt>
                <c:pt idx="2456">
                  <c:v>15.320285999999999</c:v>
                </c:pt>
                <c:pt idx="2457">
                  <c:v>15.520285999999999</c:v>
                </c:pt>
                <c:pt idx="2458">
                  <c:v>15.720286</c:v>
                </c:pt>
                <c:pt idx="2459">
                  <c:v>15.920286000000001</c:v>
                </c:pt>
                <c:pt idx="2460">
                  <c:v>16.120286</c:v>
                </c:pt>
                <c:pt idx="2461">
                  <c:v>16.320285999999999</c:v>
                </c:pt>
                <c:pt idx="2462">
                  <c:v>16.520285999999999</c:v>
                </c:pt>
                <c:pt idx="2463">
                  <c:v>16.720286000000002</c:v>
                </c:pt>
                <c:pt idx="2464">
                  <c:v>16.920286000000001</c:v>
                </c:pt>
                <c:pt idx="2465">
                  <c:v>17.120286</c:v>
                </c:pt>
                <c:pt idx="2466">
                  <c:v>17.320285999999999</c:v>
                </c:pt>
                <c:pt idx="2467">
                  <c:v>17.520285999999999</c:v>
                </c:pt>
                <c:pt idx="2468">
                  <c:v>17.720286000000002</c:v>
                </c:pt>
                <c:pt idx="2469">
                  <c:v>17.920286000000001</c:v>
                </c:pt>
                <c:pt idx="2470">
                  <c:v>18.120286</c:v>
                </c:pt>
                <c:pt idx="2471">
                  <c:v>18.320285999999999</c:v>
                </c:pt>
                <c:pt idx="2472">
                  <c:v>18.520285999999999</c:v>
                </c:pt>
                <c:pt idx="2473">
                  <c:v>18.720286000000002</c:v>
                </c:pt>
                <c:pt idx="2474">
                  <c:v>18.920286000000001</c:v>
                </c:pt>
                <c:pt idx="2475">
                  <c:v>19.120286</c:v>
                </c:pt>
                <c:pt idx="2476">
                  <c:v>19.320285999999999</c:v>
                </c:pt>
                <c:pt idx="2477">
                  <c:v>19.520285999999999</c:v>
                </c:pt>
                <c:pt idx="2478">
                  <c:v>19.720286000000002</c:v>
                </c:pt>
                <c:pt idx="2479">
                  <c:v>19.920286000000001</c:v>
                </c:pt>
                <c:pt idx="2480">
                  <c:v>20.120286</c:v>
                </c:pt>
                <c:pt idx="2481">
                  <c:v>20.320285999999999</c:v>
                </c:pt>
                <c:pt idx="2482">
                  <c:v>20.520285999999999</c:v>
                </c:pt>
                <c:pt idx="2483">
                  <c:v>20.720286000000002</c:v>
                </c:pt>
                <c:pt idx="2484">
                  <c:v>20.920286000000001</c:v>
                </c:pt>
                <c:pt idx="2485">
                  <c:v>21.120286</c:v>
                </c:pt>
                <c:pt idx="2486">
                  <c:v>21.320285699999999</c:v>
                </c:pt>
                <c:pt idx="2487">
                  <c:v>21.520285699999999</c:v>
                </c:pt>
                <c:pt idx="2488">
                  <c:v>21.720285700000002</c:v>
                </c:pt>
                <c:pt idx="2489">
                  <c:v>21.920285700000001</c:v>
                </c:pt>
                <c:pt idx="2490">
                  <c:v>22.1202857</c:v>
                </c:pt>
                <c:pt idx="2491">
                  <c:v>22.32028571</c:v>
                </c:pt>
                <c:pt idx="2492">
                  <c:v>22.520285699999999</c:v>
                </c:pt>
                <c:pt idx="2493">
                  <c:v>22.720285700000002</c:v>
                </c:pt>
                <c:pt idx="2494">
                  <c:v>22.920285700000001</c:v>
                </c:pt>
                <c:pt idx="2495">
                  <c:v>23.1202857</c:v>
                </c:pt>
                <c:pt idx="2496">
                  <c:v>23.320285999999999</c:v>
                </c:pt>
                <c:pt idx="2497">
                  <c:v>23.520285999999999</c:v>
                </c:pt>
                <c:pt idx="2498">
                  <c:v>23.720286000000002</c:v>
                </c:pt>
                <c:pt idx="2499">
                  <c:v>23.920286000000001</c:v>
                </c:pt>
                <c:pt idx="2500">
                  <c:v>24.120286</c:v>
                </c:pt>
                <c:pt idx="2501">
                  <c:v>24.320285999999999</c:v>
                </c:pt>
                <c:pt idx="2502">
                  <c:v>24.520285999999999</c:v>
                </c:pt>
                <c:pt idx="2503">
                  <c:v>24.720286000000002</c:v>
                </c:pt>
                <c:pt idx="2504">
                  <c:v>24.920286000000001</c:v>
                </c:pt>
                <c:pt idx="2505">
                  <c:v>25.120286</c:v>
                </c:pt>
                <c:pt idx="2506">
                  <c:v>25.320285999999999</c:v>
                </c:pt>
                <c:pt idx="2507">
                  <c:v>25.520285999999999</c:v>
                </c:pt>
                <c:pt idx="2508">
                  <c:v>25.720286000000002</c:v>
                </c:pt>
                <c:pt idx="2509">
                  <c:v>25.920286000000001</c:v>
                </c:pt>
                <c:pt idx="2510">
                  <c:v>26.120286</c:v>
                </c:pt>
                <c:pt idx="2511">
                  <c:v>26.320285999999999</c:v>
                </c:pt>
                <c:pt idx="2512">
                  <c:v>26.520285999999999</c:v>
                </c:pt>
                <c:pt idx="2513">
                  <c:v>26.720286000000002</c:v>
                </c:pt>
                <c:pt idx="2514">
                  <c:v>26.920286000000001</c:v>
                </c:pt>
                <c:pt idx="2515">
                  <c:v>27.120286</c:v>
                </c:pt>
                <c:pt idx="2516">
                  <c:v>27.320285999999999</c:v>
                </c:pt>
                <c:pt idx="2517">
                  <c:v>27.520285999999999</c:v>
                </c:pt>
                <c:pt idx="2518">
                  <c:v>27.720286000000002</c:v>
                </c:pt>
                <c:pt idx="2519">
                  <c:v>27.920286000000001</c:v>
                </c:pt>
                <c:pt idx="2520">
                  <c:v>28.120286</c:v>
                </c:pt>
                <c:pt idx="2521">
                  <c:v>28.320285999999999</c:v>
                </c:pt>
                <c:pt idx="2522">
                  <c:v>28.520285999999999</c:v>
                </c:pt>
                <c:pt idx="2523">
                  <c:v>28.720286000000002</c:v>
                </c:pt>
                <c:pt idx="2524">
                  <c:v>28.920286000000001</c:v>
                </c:pt>
                <c:pt idx="2525">
                  <c:v>29.120286</c:v>
                </c:pt>
                <c:pt idx="2526">
                  <c:v>29.320285999999999</c:v>
                </c:pt>
                <c:pt idx="2527">
                  <c:v>29.520285999999999</c:v>
                </c:pt>
                <c:pt idx="2528">
                  <c:v>29.720286000000002</c:v>
                </c:pt>
                <c:pt idx="2529">
                  <c:v>29.920286000000001</c:v>
                </c:pt>
                <c:pt idx="2530">
                  <c:v>30.120286</c:v>
                </c:pt>
                <c:pt idx="2531">
                  <c:v>30.320286000000003</c:v>
                </c:pt>
                <c:pt idx="2532">
                  <c:v>30.520285999999999</c:v>
                </c:pt>
                <c:pt idx="2533">
                  <c:v>30.720286000000002</c:v>
                </c:pt>
                <c:pt idx="2534">
                  <c:v>30.920285999999997</c:v>
                </c:pt>
                <c:pt idx="2535">
                  <c:v>31.120286</c:v>
                </c:pt>
                <c:pt idx="2536">
                  <c:v>31.320285999999999</c:v>
                </c:pt>
                <c:pt idx="2537">
                  <c:v>31.520285999999999</c:v>
                </c:pt>
                <c:pt idx="2538">
                  <c:v>31.720286000000002</c:v>
                </c:pt>
                <c:pt idx="2539">
                  <c:v>31.920286000000001</c:v>
                </c:pt>
                <c:pt idx="2540">
                  <c:v>32.120286</c:v>
                </c:pt>
                <c:pt idx="2541">
                  <c:v>32.32029</c:v>
                </c:pt>
                <c:pt idx="2542">
                  <c:v>32.520290000000003</c:v>
                </c:pt>
                <c:pt idx="2543">
                  <c:v>32.720289999999999</c:v>
                </c:pt>
                <c:pt idx="2544">
                  <c:v>32.920290000000001</c:v>
                </c:pt>
                <c:pt idx="2545">
                  <c:v>33.120289999999997</c:v>
                </c:pt>
                <c:pt idx="2546">
                  <c:v>33.32029</c:v>
                </c:pt>
                <c:pt idx="2547">
                  <c:v>33.520290000000003</c:v>
                </c:pt>
                <c:pt idx="2548">
                  <c:v>33.720289999999999</c:v>
                </c:pt>
                <c:pt idx="2549">
                  <c:v>33.920290000000001</c:v>
                </c:pt>
                <c:pt idx="2550">
                  <c:v>34.120289999999997</c:v>
                </c:pt>
                <c:pt idx="2551">
                  <c:v>34.32029</c:v>
                </c:pt>
                <c:pt idx="2552">
                  <c:v>34.520290000000003</c:v>
                </c:pt>
                <c:pt idx="2553">
                  <c:v>34.720289999999999</c:v>
                </c:pt>
                <c:pt idx="2554">
                  <c:v>34.920290000000001</c:v>
                </c:pt>
                <c:pt idx="2555">
                  <c:v>35.120289999999997</c:v>
                </c:pt>
                <c:pt idx="2556">
                  <c:v>35.32029</c:v>
                </c:pt>
                <c:pt idx="2557">
                  <c:v>35.520290000000003</c:v>
                </c:pt>
                <c:pt idx="2558">
                  <c:v>35.720289999999999</c:v>
                </c:pt>
                <c:pt idx="2559">
                  <c:v>35.920290000000001</c:v>
                </c:pt>
                <c:pt idx="2560">
                  <c:v>36.120289999999997</c:v>
                </c:pt>
                <c:pt idx="2561">
                  <c:v>36.32029</c:v>
                </c:pt>
                <c:pt idx="2562">
                  <c:v>36.520290000000003</c:v>
                </c:pt>
                <c:pt idx="2563">
                  <c:v>36.720289999999999</c:v>
                </c:pt>
                <c:pt idx="2564">
                  <c:v>36.920290000000001</c:v>
                </c:pt>
                <c:pt idx="2565">
                  <c:v>37.120289999999997</c:v>
                </c:pt>
                <c:pt idx="2566">
                  <c:v>37.32029</c:v>
                </c:pt>
                <c:pt idx="2567">
                  <c:v>37.520290000000003</c:v>
                </c:pt>
                <c:pt idx="2568">
                  <c:v>37.720289999999999</c:v>
                </c:pt>
                <c:pt idx="2569">
                  <c:v>37.920290000000001</c:v>
                </c:pt>
                <c:pt idx="2570">
                  <c:v>38.120289999999997</c:v>
                </c:pt>
                <c:pt idx="2571">
                  <c:v>38.32029</c:v>
                </c:pt>
                <c:pt idx="2572">
                  <c:v>38.520290000000003</c:v>
                </c:pt>
                <c:pt idx="2573">
                  <c:v>38.720290000000006</c:v>
                </c:pt>
                <c:pt idx="2574">
                  <c:v>38.920289999999994</c:v>
                </c:pt>
                <c:pt idx="2575">
                  <c:v>39.120289999999997</c:v>
                </c:pt>
                <c:pt idx="2576">
                  <c:v>39.32029</c:v>
                </c:pt>
                <c:pt idx="2577">
                  <c:v>39.520290000000003</c:v>
                </c:pt>
                <c:pt idx="2578">
                  <c:v>39.720289999999999</c:v>
                </c:pt>
                <c:pt idx="2579">
                  <c:v>39.920289999999994</c:v>
                </c:pt>
                <c:pt idx="2580">
                  <c:v>40.120289999999997</c:v>
                </c:pt>
                <c:pt idx="2581">
                  <c:v>40.32029</c:v>
                </c:pt>
                <c:pt idx="2582">
                  <c:v>40.520290000000003</c:v>
                </c:pt>
                <c:pt idx="2583">
                  <c:v>40.720289999999999</c:v>
                </c:pt>
                <c:pt idx="2584">
                  <c:v>40.920290000000001</c:v>
                </c:pt>
                <c:pt idx="2585">
                  <c:v>41.120289999999997</c:v>
                </c:pt>
                <c:pt idx="2586">
                  <c:v>41.32029</c:v>
                </c:pt>
                <c:pt idx="2587">
                  <c:v>41.520290000000003</c:v>
                </c:pt>
                <c:pt idx="2588">
                  <c:v>41.720290000000006</c:v>
                </c:pt>
                <c:pt idx="2589">
                  <c:v>41.920290000000001</c:v>
                </c:pt>
                <c:pt idx="2590">
                  <c:v>42.120289999999997</c:v>
                </c:pt>
                <c:pt idx="2591">
                  <c:v>42.32029</c:v>
                </c:pt>
                <c:pt idx="2592">
                  <c:v>42.520290000000003</c:v>
                </c:pt>
                <c:pt idx="2593">
                  <c:v>42.720290000000006</c:v>
                </c:pt>
                <c:pt idx="2594">
                  <c:v>42.920289999999994</c:v>
                </c:pt>
                <c:pt idx="2595">
                  <c:v>43.120289999999997</c:v>
                </c:pt>
                <c:pt idx="2596">
                  <c:v>43.32029</c:v>
                </c:pt>
                <c:pt idx="2597">
                  <c:v>43.520290000000003</c:v>
                </c:pt>
                <c:pt idx="2598">
                  <c:v>43.720289999999999</c:v>
                </c:pt>
                <c:pt idx="2599">
                  <c:v>43.920290000000001</c:v>
                </c:pt>
                <c:pt idx="2600">
                  <c:v>44.120289999999997</c:v>
                </c:pt>
                <c:pt idx="2601">
                  <c:v>44.32029</c:v>
                </c:pt>
                <c:pt idx="2602">
                  <c:v>44.520290000000003</c:v>
                </c:pt>
                <c:pt idx="2603">
                  <c:v>44.720289999999999</c:v>
                </c:pt>
                <c:pt idx="2604">
                  <c:v>44.920290000000001</c:v>
                </c:pt>
                <c:pt idx="2605">
                  <c:v>45.120289999999997</c:v>
                </c:pt>
                <c:pt idx="2606">
                  <c:v>45.32029</c:v>
                </c:pt>
                <c:pt idx="2607">
                  <c:v>45.520290000000003</c:v>
                </c:pt>
                <c:pt idx="2608">
                  <c:v>45.720290000000006</c:v>
                </c:pt>
                <c:pt idx="2609">
                  <c:v>45.920289999999994</c:v>
                </c:pt>
                <c:pt idx="2610">
                  <c:v>46.120289999999997</c:v>
                </c:pt>
                <c:pt idx="2611">
                  <c:v>46.32029</c:v>
                </c:pt>
                <c:pt idx="2612">
                  <c:v>46.520290000000003</c:v>
                </c:pt>
                <c:pt idx="2613">
                  <c:v>46.720289999999999</c:v>
                </c:pt>
                <c:pt idx="2614">
                  <c:v>46.920289999999994</c:v>
                </c:pt>
                <c:pt idx="2615">
                  <c:v>47.120289999999997</c:v>
                </c:pt>
                <c:pt idx="2616">
                  <c:v>47.32029</c:v>
                </c:pt>
                <c:pt idx="2617">
                  <c:v>47.520290000000003</c:v>
                </c:pt>
                <c:pt idx="2618">
                  <c:v>47.720289999999999</c:v>
                </c:pt>
                <c:pt idx="2619">
                  <c:v>47.920290000000001</c:v>
                </c:pt>
                <c:pt idx="2620">
                  <c:v>48.120289999999997</c:v>
                </c:pt>
                <c:pt idx="2621">
                  <c:v>48.32029</c:v>
                </c:pt>
                <c:pt idx="2622">
                  <c:v>48.520290000000003</c:v>
                </c:pt>
                <c:pt idx="2623">
                  <c:v>48.720290000000006</c:v>
                </c:pt>
                <c:pt idx="2624">
                  <c:v>48.920290000000001</c:v>
                </c:pt>
                <c:pt idx="2625">
                  <c:v>49.120289999999997</c:v>
                </c:pt>
                <c:pt idx="2626">
                  <c:v>49.32029</c:v>
                </c:pt>
                <c:pt idx="2627">
                  <c:v>49.520290000000003</c:v>
                </c:pt>
                <c:pt idx="2628">
                  <c:v>49.720289999999999</c:v>
                </c:pt>
                <c:pt idx="2629">
                  <c:v>49.920289999999994</c:v>
                </c:pt>
                <c:pt idx="2630">
                  <c:v>50.120289999999997</c:v>
                </c:pt>
                <c:pt idx="2631">
                  <c:v>50.32029</c:v>
                </c:pt>
                <c:pt idx="2632">
                  <c:v>50.520290000000003</c:v>
                </c:pt>
                <c:pt idx="2633">
                  <c:v>50.720289999999999</c:v>
                </c:pt>
                <c:pt idx="2634">
                  <c:v>50.920290000000001</c:v>
                </c:pt>
                <c:pt idx="2635">
                  <c:v>51.120289999999997</c:v>
                </c:pt>
                <c:pt idx="2636">
                  <c:v>51.32029</c:v>
                </c:pt>
                <c:pt idx="2637">
                  <c:v>51.520290000000003</c:v>
                </c:pt>
                <c:pt idx="2638">
                  <c:v>51.720290000000006</c:v>
                </c:pt>
                <c:pt idx="2639">
                  <c:v>51.920290000000001</c:v>
                </c:pt>
                <c:pt idx="2640">
                  <c:v>52.120289999999997</c:v>
                </c:pt>
                <c:pt idx="2641">
                  <c:v>52.32029</c:v>
                </c:pt>
                <c:pt idx="2642">
                  <c:v>52.520290000000003</c:v>
                </c:pt>
                <c:pt idx="2643">
                  <c:v>52.720290000000006</c:v>
                </c:pt>
                <c:pt idx="2644">
                  <c:v>52.920290000000001</c:v>
                </c:pt>
                <c:pt idx="2645">
                  <c:v>53.120289999999997</c:v>
                </c:pt>
                <c:pt idx="2646">
                  <c:v>53.32029</c:v>
                </c:pt>
                <c:pt idx="2647">
                  <c:v>53.520290000000003</c:v>
                </c:pt>
                <c:pt idx="2648">
                  <c:v>53.720290000000006</c:v>
                </c:pt>
                <c:pt idx="2649">
                  <c:v>53.920289999999994</c:v>
                </c:pt>
                <c:pt idx="2650">
                  <c:v>54.120289999999997</c:v>
                </c:pt>
                <c:pt idx="2651">
                  <c:v>54.32029</c:v>
                </c:pt>
                <c:pt idx="2652">
                  <c:v>54.520289999999996</c:v>
                </c:pt>
                <c:pt idx="2653">
                  <c:v>54.720289999999999</c:v>
                </c:pt>
                <c:pt idx="2654">
                  <c:v>54.920290000000001</c:v>
                </c:pt>
                <c:pt idx="2655">
                  <c:v>55.120290000000004</c:v>
                </c:pt>
                <c:pt idx="2656">
                  <c:v>55.32029</c:v>
                </c:pt>
                <c:pt idx="2657">
                  <c:v>55.520290000000003</c:v>
                </c:pt>
                <c:pt idx="2658">
                  <c:v>55.720289999999999</c:v>
                </c:pt>
                <c:pt idx="2659">
                  <c:v>55.920290000000001</c:v>
                </c:pt>
                <c:pt idx="2660">
                  <c:v>56.120289999999997</c:v>
                </c:pt>
                <c:pt idx="2661">
                  <c:v>56.32029</c:v>
                </c:pt>
                <c:pt idx="2662">
                  <c:v>56.520290000000003</c:v>
                </c:pt>
                <c:pt idx="2663">
                  <c:v>56.720289999999999</c:v>
                </c:pt>
                <c:pt idx="2664">
                  <c:v>56.920290000000001</c:v>
                </c:pt>
                <c:pt idx="2665">
                  <c:v>57.120289999999997</c:v>
                </c:pt>
                <c:pt idx="2666">
                  <c:v>57.32029</c:v>
                </c:pt>
                <c:pt idx="2667">
                  <c:v>57.520289999999996</c:v>
                </c:pt>
                <c:pt idx="2668">
                  <c:v>57.720289999999999</c:v>
                </c:pt>
                <c:pt idx="2669">
                  <c:v>57.920290000000001</c:v>
                </c:pt>
                <c:pt idx="2670">
                  <c:v>58.120290000000004</c:v>
                </c:pt>
                <c:pt idx="2671">
                  <c:v>58.32029</c:v>
                </c:pt>
                <c:pt idx="2672">
                  <c:v>58.520290000000003</c:v>
                </c:pt>
                <c:pt idx="2673">
                  <c:v>58.720289999999999</c:v>
                </c:pt>
                <c:pt idx="2674">
                  <c:v>58.920290000000001</c:v>
                </c:pt>
                <c:pt idx="2675">
                  <c:v>59.120289999999997</c:v>
                </c:pt>
                <c:pt idx="2676">
                  <c:v>59.32029</c:v>
                </c:pt>
                <c:pt idx="2677">
                  <c:v>59.520290000000003</c:v>
                </c:pt>
                <c:pt idx="2678">
                  <c:v>59.720289999999999</c:v>
                </c:pt>
                <c:pt idx="2679">
                  <c:v>59.920290000000001</c:v>
                </c:pt>
                <c:pt idx="2680">
                  <c:v>60.120290000000004</c:v>
                </c:pt>
                <c:pt idx="2681">
                  <c:v>60.32029</c:v>
                </c:pt>
                <c:pt idx="2682">
                  <c:v>60.520289999999996</c:v>
                </c:pt>
                <c:pt idx="2683">
                  <c:v>60.720289999999999</c:v>
                </c:pt>
                <c:pt idx="2684">
                  <c:v>60.920290000000001</c:v>
                </c:pt>
                <c:pt idx="2685">
                  <c:v>61.120290000000004</c:v>
                </c:pt>
                <c:pt idx="2686">
                  <c:v>61.32029</c:v>
                </c:pt>
                <c:pt idx="2687">
                  <c:v>61.520290000000003</c:v>
                </c:pt>
                <c:pt idx="2688">
                  <c:v>61.720289999999999</c:v>
                </c:pt>
                <c:pt idx="2689">
                  <c:v>61.920289999999994</c:v>
                </c:pt>
                <c:pt idx="2690">
                  <c:v>62.120289999999997</c:v>
                </c:pt>
                <c:pt idx="2691">
                  <c:v>62.32029</c:v>
                </c:pt>
                <c:pt idx="2692">
                  <c:v>62.520290000000003</c:v>
                </c:pt>
                <c:pt idx="2693">
                  <c:v>62.720289999999999</c:v>
                </c:pt>
                <c:pt idx="2694">
                  <c:v>62.920290000000001</c:v>
                </c:pt>
                <c:pt idx="2695">
                  <c:v>63.120290000000004</c:v>
                </c:pt>
                <c:pt idx="2696">
                  <c:v>63.32029</c:v>
                </c:pt>
                <c:pt idx="2697">
                  <c:v>63.520289999999996</c:v>
                </c:pt>
                <c:pt idx="2698">
                  <c:v>63.720289999999999</c:v>
                </c:pt>
                <c:pt idx="2699">
                  <c:v>63.920290000000001</c:v>
                </c:pt>
                <c:pt idx="2700">
                  <c:v>64.120289999999997</c:v>
                </c:pt>
                <c:pt idx="2701">
                  <c:v>64.32029</c:v>
                </c:pt>
                <c:pt idx="2702">
                  <c:v>64.520290000000003</c:v>
                </c:pt>
                <c:pt idx="2703">
                  <c:v>64.720290000000006</c:v>
                </c:pt>
                <c:pt idx="2704">
                  <c:v>64.920289999999994</c:v>
                </c:pt>
                <c:pt idx="2705">
                  <c:v>65.120289999999997</c:v>
                </c:pt>
                <c:pt idx="2706">
                  <c:v>65.32029</c:v>
                </c:pt>
                <c:pt idx="2707">
                  <c:v>65.520290000000003</c:v>
                </c:pt>
                <c:pt idx="2708">
                  <c:v>65.720290000000006</c:v>
                </c:pt>
                <c:pt idx="2709">
                  <c:v>65.920289999999994</c:v>
                </c:pt>
                <c:pt idx="2710">
                  <c:v>66.120290000000011</c:v>
                </c:pt>
                <c:pt idx="2711">
                  <c:v>66.32029</c:v>
                </c:pt>
                <c:pt idx="2712">
                  <c:v>66.520289999999989</c:v>
                </c:pt>
                <c:pt idx="2713">
                  <c:v>66.720290000000006</c:v>
                </c:pt>
                <c:pt idx="2714">
                  <c:v>66.920289999999994</c:v>
                </c:pt>
                <c:pt idx="2715">
                  <c:v>67.120289999999997</c:v>
                </c:pt>
                <c:pt idx="2716">
                  <c:v>67.32029</c:v>
                </c:pt>
                <c:pt idx="2717">
                  <c:v>67.520290000000003</c:v>
                </c:pt>
                <c:pt idx="2718">
                  <c:v>67.720290000000006</c:v>
                </c:pt>
                <c:pt idx="2719">
                  <c:v>67.920289999999994</c:v>
                </c:pt>
                <c:pt idx="2720">
                  <c:v>68.120289999999997</c:v>
                </c:pt>
                <c:pt idx="2721">
                  <c:v>68.32029</c:v>
                </c:pt>
                <c:pt idx="2722">
                  <c:v>68.520290000000003</c:v>
                </c:pt>
                <c:pt idx="2723">
                  <c:v>68.720290000000006</c:v>
                </c:pt>
                <c:pt idx="2724">
                  <c:v>68.920289999999994</c:v>
                </c:pt>
                <c:pt idx="2725">
                  <c:v>69.120290000000011</c:v>
                </c:pt>
                <c:pt idx="2726">
                  <c:v>69.32029</c:v>
                </c:pt>
                <c:pt idx="2727">
                  <c:v>69.520289999999989</c:v>
                </c:pt>
                <c:pt idx="2728">
                  <c:v>69.720290000000006</c:v>
                </c:pt>
                <c:pt idx="2729">
                  <c:v>69.920289999999994</c:v>
                </c:pt>
                <c:pt idx="2730">
                  <c:v>70.120289999999997</c:v>
                </c:pt>
                <c:pt idx="2731">
                  <c:v>70.32029</c:v>
                </c:pt>
                <c:pt idx="2732">
                  <c:v>70.520290000000003</c:v>
                </c:pt>
                <c:pt idx="2733">
                  <c:v>70.720290000000006</c:v>
                </c:pt>
                <c:pt idx="2734">
                  <c:v>70.920289999999994</c:v>
                </c:pt>
                <c:pt idx="2735">
                  <c:v>71.120289999999997</c:v>
                </c:pt>
                <c:pt idx="2736">
                  <c:v>71.32029</c:v>
                </c:pt>
                <c:pt idx="2737">
                  <c:v>71.520289999999989</c:v>
                </c:pt>
                <c:pt idx="2738">
                  <c:v>71.720290000000006</c:v>
                </c:pt>
                <c:pt idx="2739">
                  <c:v>71.920289999999994</c:v>
                </c:pt>
                <c:pt idx="2740">
                  <c:v>72.120290000000011</c:v>
                </c:pt>
                <c:pt idx="2741">
                  <c:v>72.32029</c:v>
                </c:pt>
                <c:pt idx="2742">
                  <c:v>72.520290000000003</c:v>
                </c:pt>
                <c:pt idx="2743">
                  <c:v>72.720290000000006</c:v>
                </c:pt>
                <c:pt idx="2744">
                  <c:v>72.920289999999994</c:v>
                </c:pt>
                <c:pt idx="2745">
                  <c:v>73.120289999999997</c:v>
                </c:pt>
                <c:pt idx="2746">
                  <c:v>73.32029</c:v>
                </c:pt>
                <c:pt idx="2747">
                  <c:v>73.520290000000003</c:v>
                </c:pt>
                <c:pt idx="2748">
                  <c:v>73.720290000000006</c:v>
                </c:pt>
                <c:pt idx="2749">
                  <c:v>73.920289999999994</c:v>
                </c:pt>
                <c:pt idx="2750">
                  <c:v>74.120289999999997</c:v>
                </c:pt>
                <c:pt idx="2751">
                  <c:v>74.32029</c:v>
                </c:pt>
                <c:pt idx="2752">
                  <c:v>74.520289999999989</c:v>
                </c:pt>
                <c:pt idx="2753">
                  <c:v>74.720290000000006</c:v>
                </c:pt>
                <c:pt idx="2754">
                  <c:v>74.920289999999994</c:v>
                </c:pt>
                <c:pt idx="2755">
                  <c:v>75.120290000000011</c:v>
                </c:pt>
                <c:pt idx="2756">
                  <c:v>75.32029</c:v>
                </c:pt>
                <c:pt idx="2757">
                  <c:v>75.520290000000003</c:v>
                </c:pt>
                <c:pt idx="2758">
                  <c:v>75.720290000000006</c:v>
                </c:pt>
                <c:pt idx="2759">
                  <c:v>75.920289999999994</c:v>
                </c:pt>
                <c:pt idx="2760">
                  <c:v>76.120289999999997</c:v>
                </c:pt>
                <c:pt idx="2761">
                  <c:v>76.32029</c:v>
                </c:pt>
                <c:pt idx="2762">
                  <c:v>76.520290000000003</c:v>
                </c:pt>
                <c:pt idx="2763">
                  <c:v>76.720290000000006</c:v>
                </c:pt>
                <c:pt idx="2764">
                  <c:v>76.920289999999994</c:v>
                </c:pt>
                <c:pt idx="2765">
                  <c:v>77.120290000000011</c:v>
                </c:pt>
                <c:pt idx="2766">
                  <c:v>77.32029</c:v>
                </c:pt>
                <c:pt idx="2767">
                  <c:v>77.520289999999989</c:v>
                </c:pt>
                <c:pt idx="2768">
                  <c:v>77.720290000000006</c:v>
                </c:pt>
                <c:pt idx="2769">
                  <c:v>77.920289999999994</c:v>
                </c:pt>
                <c:pt idx="2770">
                  <c:v>78.120290000000011</c:v>
                </c:pt>
                <c:pt idx="2771">
                  <c:v>78.32029</c:v>
                </c:pt>
                <c:pt idx="2772">
                  <c:v>78.520290000000003</c:v>
                </c:pt>
                <c:pt idx="2773">
                  <c:v>78.720290000000006</c:v>
                </c:pt>
                <c:pt idx="2774">
                  <c:v>78.920289999999994</c:v>
                </c:pt>
                <c:pt idx="2775">
                  <c:v>79.120289999999997</c:v>
                </c:pt>
                <c:pt idx="2776">
                  <c:v>79.32029</c:v>
                </c:pt>
                <c:pt idx="2777">
                  <c:v>79.520290000000003</c:v>
                </c:pt>
                <c:pt idx="2778">
                  <c:v>79.720290000000006</c:v>
                </c:pt>
                <c:pt idx="2779">
                  <c:v>79.920289999999994</c:v>
                </c:pt>
                <c:pt idx="2780">
                  <c:v>80.120290000000011</c:v>
                </c:pt>
                <c:pt idx="2781">
                  <c:v>80.32029</c:v>
                </c:pt>
                <c:pt idx="2782">
                  <c:v>80.520289999999989</c:v>
                </c:pt>
                <c:pt idx="2783">
                  <c:v>80.720290000000006</c:v>
                </c:pt>
                <c:pt idx="2784">
                  <c:v>80.920289999999994</c:v>
                </c:pt>
                <c:pt idx="2785">
                  <c:v>81.120289999999997</c:v>
                </c:pt>
                <c:pt idx="2786">
                  <c:v>81.32029</c:v>
                </c:pt>
                <c:pt idx="2787">
                  <c:v>81.520290000000003</c:v>
                </c:pt>
                <c:pt idx="2788">
                  <c:v>81.720290000000006</c:v>
                </c:pt>
                <c:pt idx="2789">
                  <c:v>81.920289999999994</c:v>
                </c:pt>
                <c:pt idx="2790">
                  <c:v>82.120289999999997</c:v>
                </c:pt>
                <c:pt idx="2791">
                  <c:v>82.32029</c:v>
                </c:pt>
                <c:pt idx="2792">
                  <c:v>82.520290000000003</c:v>
                </c:pt>
                <c:pt idx="2793">
                  <c:v>82.720290000000006</c:v>
                </c:pt>
                <c:pt idx="2794">
                  <c:v>82.920290000000008</c:v>
                </c:pt>
                <c:pt idx="2795">
                  <c:v>83.120289999999997</c:v>
                </c:pt>
                <c:pt idx="2796">
                  <c:v>83.32029</c:v>
                </c:pt>
                <c:pt idx="2797">
                  <c:v>83.520289999999989</c:v>
                </c:pt>
                <c:pt idx="2798">
                  <c:v>83.720290000000006</c:v>
                </c:pt>
                <c:pt idx="2799">
                  <c:v>83.920289999999994</c:v>
                </c:pt>
                <c:pt idx="2800">
                  <c:v>84.120290000000011</c:v>
                </c:pt>
                <c:pt idx="2801">
                  <c:v>84.32029</c:v>
                </c:pt>
                <c:pt idx="2802">
                  <c:v>84.520289999999989</c:v>
                </c:pt>
                <c:pt idx="2803">
                  <c:v>84.720290000000006</c:v>
                </c:pt>
                <c:pt idx="2804">
                  <c:v>84.920289999999994</c:v>
                </c:pt>
                <c:pt idx="2805">
                  <c:v>85.120289999999997</c:v>
                </c:pt>
                <c:pt idx="2806">
                  <c:v>85.32029</c:v>
                </c:pt>
                <c:pt idx="2807">
                  <c:v>85.520290000000003</c:v>
                </c:pt>
                <c:pt idx="2808">
                  <c:v>85.720290000000006</c:v>
                </c:pt>
                <c:pt idx="2809">
                  <c:v>85.920289999999994</c:v>
                </c:pt>
                <c:pt idx="2810">
                  <c:v>86.120289999999997</c:v>
                </c:pt>
                <c:pt idx="2811">
                  <c:v>86.32029</c:v>
                </c:pt>
                <c:pt idx="2812">
                  <c:v>86.520290000000003</c:v>
                </c:pt>
                <c:pt idx="2813">
                  <c:v>86.720290000000006</c:v>
                </c:pt>
                <c:pt idx="2814">
                  <c:v>86.920290000000008</c:v>
                </c:pt>
                <c:pt idx="2815">
                  <c:v>87.120290000000011</c:v>
                </c:pt>
                <c:pt idx="2816">
                  <c:v>87.32029</c:v>
                </c:pt>
                <c:pt idx="2817">
                  <c:v>87.520289999999989</c:v>
                </c:pt>
                <c:pt idx="2818">
                  <c:v>87.720289999999991</c:v>
                </c:pt>
                <c:pt idx="2819">
                  <c:v>87.920289999999994</c:v>
                </c:pt>
                <c:pt idx="2820">
                  <c:v>88.120289999999997</c:v>
                </c:pt>
                <c:pt idx="2821">
                  <c:v>88.32029</c:v>
                </c:pt>
                <c:pt idx="2822">
                  <c:v>88.520290000000003</c:v>
                </c:pt>
                <c:pt idx="2823">
                  <c:v>88.720290000000006</c:v>
                </c:pt>
                <c:pt idx="2824">
                  <c:v>88.920289999999994</c:v>
                </c:pt>
                <c:pt idx="2825">
                  <c:v>89.120289999999997</c:v>
                </c:pt>
                <c:pt idx="2826">
                  <c:v>89.32029</c:v>
                </c:pt>
                <c:pt idx="2827">
                  <c:v>89.520290000000003</c:v>
                </c:pt>
                <c:pt idx="2828">
                  <c:v>89.720290000000006</c:v>
                </c:pt>
                <c:pt idx="2829">
                  <c:v>89.920290000000008</c:v>
                </c:pt>
                <c:pt idx="2830">
                  <c:v>90.120290000000011</c:v>
                </c:pt>
                <c:pt idx="2831">
                  <c:v>90.32029</c:v>
                </c:pt>
                <c:pt idx="2832">
                  <c:v>90.520289999999989</c:v>
                </c:pt>
                <c:pt idx="2833">
                  <c:v>90.720289999999991</c:v>
                </c:pt>
                <c:pt idx="2834">
                  <c:v>90.920289999999994</c:v>
                </c:pt>
                <c:pt idx="2835">
                  <c:v>91.120289999999997</c:v>
                </c:pt>
                <c:pt idx="2836">
                  <c:v>91.32029</c:v>
                </c:pt>
                <c:pt idx="2837">
                  <c:v>91.520290000000003</c:v>
                </c:pt>
                <c:pt idx="2838">
                  <c:v>91.720290000000006</c:v>
                </c:pt>
                <c:pt idx="2839">
                  <c:v>91.920289999999994</c:v>
                </c:pt>
                <c:pt idx="2840">
                  <c:v>92.120289999999997</c:v>
                </c:pt>
                <c:pt idx="2841">
                  <c:v>92.32029</c:v>
                </c:pt>
                <c:pt idx="2842">
                  <c:v>92.520290000000003</c:v>
                </c:pt>
                <c:pt idx="2843">
                  <c:v>92.720290000000006</c:v>
                </c:pt>
                <c:pt idx="2844">
                  <c:v>92.920290000000008</c:v>
                </c:pt>
                <c:pt idx="2845">
                  <c:v>93.120290000000011</c:v>
                </c:pt>
                <c:pt idx="2846">
                  <c:v>93.32029</c:v>
                </c:pt>
                <c:pt idx="2847">
                  <c:v>93.520289999999989</c:v>
                </c:pt>
                <c:pt idx="2848">
                  <c:v>93.720289999999991</c:v>
                </c:pt>
                <c:pt idx="2849">
                  <c:v>93.920289999999994</c:v>
                </c:pt>
                <c:pt idx="2850">
                  <c:v>94.120289999999997</c:v>
                </c:pt>
                <c:pt idx="2851">
                  <c:v>94.32029</c:v>
                </c:pt>
                <c:pt idx="2852">
                  <c:v>94.520290000000003</c:v>
                </c:pt>
                <c:pt idx="2853">
                  <c:v>94.720290000000006</c:v>
                </c:pt>
                <c:pt idx="2854">
                  <c:v>94.920289999999994</c:v>
                </c:pt>
                <c:pt idx="2855">
                  <c:v>95.120289999999997</c:v>
                </c:pt>
                <c:pt idx="2856">
                  <c:v>95.32029</c:v>
                </c:pt>
                <c:pt idx="2857">
                  <c:v>95.520290000000003</c:v>
                </c:pt>
                <c:pt idx="2858">
                  <c:v>95.720290000000006</c:v>
                </c:pt>
                <c:pt idx="2859">
                  <c:v>95.920290000000008</c:v>
                </c:pt>
                <c:pt idx="2860">
                  <c:v>96.120290000000011</c:v>
                </c:pt>
                <c:pt idx="2861">
                  <c:v>96.32029</c:v>
                </c:pt>
                <c:pt idx="2862">
                  <c:v>96.520290000000003</c:v>
                </c:pt>
                <c:pt idx="2863">
                  <c:v>96.720289999999991</c:v>
                </c:pt>
                <c:pt idx="2864">
                  <c:v>96.920289999999994</c:v>
                </c:pt>
                <c:pt idx="2865">
                  <c:v>97.120289999999997</c:v>
                </c:pt>
                <c:pt idx="2866">
                  <c:v>97.32029</c:v>
                </c:pt>
                <c:pt idx="2867">
                  <c:v>97.520290000000003</c:v>
                </c:pt>
                <c:pt idx="2868">
                  <c:v>97.720290000000006</c:v>
                </c:pt>
                <c:pt idx="2869">
                  <c:v>97.920289999999994</c:v>
                </c:pt>
                <c:pt idx="2870">
                  <c:v>98.120289999999997</c:v>
                </c:pt>
                <c:pt idx="2871">
                  <c:v>98.32029</c:v>
                </c:pt>
                <c:pt idx="2872">
                  <c:v>98.520290000000003</c:v>
                </c:pt>
                <c:pt idx="2873">
                  <c:v>98.720290000000006</c:v>
                </c:pt>
                <c:pt idx="2874">
                  <c:v>98.920290000000008</c:v>
                </c:pt>
                <c:pt idx="2875">
                  <c:v>99.120290000000011</c:v>
                </c:pt>
                <c:pt idx="2876">
                  <c:v>99.32029</c:v>
                </c:pt>
                <c:pt idx="2877">
                  <c:v>99.520290000000003</c:v>
                </c:pt>
                <c:pt idx="2878">
                  <c:v>99.720289999999991</c:v>
                </c:pt>
                <c:pt idx="2879">
                  <c:v>99.920289999999994</c:v>
                </c:pt>
                <c:pt idx="2880">
                  <c:v>100.12029</c:v>
                </c:pt>
                <c:pt idx="2881">
                  <c:v>100.32029</c:v>
                </c:pt>
                <c:pt idx="2882">
                  <c:v>100.52029</c:v>
                </c:pt>
                <c:pt idx="2883">
                  <c:v>100.72028999999999</c:v>
                </c:pt>
                <c:pt idx="2884">
                  <c:v>100.92028999999999</c:v>
                </c:pt>
                <c:pt idx="2885">
                  <c:v>101.12029</c:v>
                </c:pt>
                <c:pt idx="2886">
                  <c:v>101.32029</c:v>
                </c:pt>
                <c:pt idx="2887">
                  <c:v>101.52029</c:v>
                </c:pt>
                <c:pt idx="2888">
                  <c:v>101.72029000000001</c:v>
                </c:pt>
                <c:pt idx="2889">
                  <c:v>101.92029000000001</c:v>
                </c:pt>
                <c:pt idx="2890">
                  <c:v>102.12029000000001</c:v>
                </c:pt>
                <c:pt idx="2891">
                  <c:v>102.32029</c:v>
                </c:pt>
                <c:pt idx="2892">
                  <c:v>102.52029</c:v>
                </c:pt>
                <c:pt idx="2893">
                  <c:v>102.72028999999999</c:v>
                </c:pt>
                <c:pt idx="2894">
                  <c:v>102.92028999999999</c:v>
                </c:pt>
                <c:pt idx="2895">
                  <c:v>103.12029</c:v>
                </c:pt>
                <c:pt idx="2896">
                  <c:v>103.32029</c:v>
                </c:pt>
                <c:pt idx="2897">
                  <c:v>103.52029</c:v>
                </c:pt>
                <c:pt idx="2898">
                  <c:v>103.72028999999999</c:v>
                </c:pt>
                <c:pt idx="2899">
                  <c:v>103.92028999999999</c:v>
                </c:pt>
                <c:pt idx="2900">
                  <c:v>104.12029</c:v>
                </c:pt>
                <c:pt idx="2901">
                  <c:v>104.32029</c:v>
                </c:pt>
                <c:pt idx="2902">
                  <c:v>104.52029</c:v>
                </c:pt>
                <c:pt idx="2903">
                  <c:v>104.72029000000001</c:v>
                </c:pt>
                <c:pt idx="2904">
                  <c:v>104.92029000000001</c:v>
                </c:pt>
                <c:pt idx="2905">
                  <c:v>105.12029</c:v>
                </c:pt>
                <c:pt idx="2906">
                  <c:v>105.32029</c:v>
                </c:pt>
                <c:pt idx="2907">
                  <c:v>105.52029</c:v>
                </c:pt>
                <c:pt idx="2908">
                  <c:v>105.72029000000001</c:v>
                </c:pt>
                <c:pt idx="2909">
                  <c:v>105.92028999999999</c:v>
                </c:pt>
                <c:pt idx="2910">
                  <c:v>106.12029</c:v>
                </c:pt>
                <c:pt idx="2911">
                  <c:v>106.32029</c:v>
                </c:pt>
                <c:pt idx="2912">
                  <c:v>106.52029</c:v>
                </c:pt>
                <c:pt idx="2913">
                  <c:v>106.72028999999999</c:v>
                </c:pt>
                <c:pt idx="2914">
                  <c:v>106.92028999999999</c:v>
                </c:pt>
                <c:pt idx="2915">
                  <c:v>107.12029</c:v>
                </c:pt>
                <c:pt idx="2916">
                  <c:v>107.32029</c:v>
                </c:pt>
                <c:pt idx="2917">
                  <c:v>107.52029</c:v>
                </c:pt>
                <c:pt idx="2918">
                  <c:v>107.72029000000001</c:v>
                </c:pt>
                <c:pt idx="2919">
                  <c:v>107.92029000000001</c:v>
                </c:pt>
                <c:pt idx="2920">
                  <c:v>108.12029</c:v>
                </c:pt>
                <c:pt idx="2921">
                  <c:v>108.32029</c:v>
                </c:pt>
                <c:pt idx="2922">
                  <c:v>108.52029</c:v>
                </c:pt>
                <c:pt idx="2923">
                  <c:v>108.72029000000001</c:v>
                </c:pt>
                <c:pt idx="2924">
                  <c:v>108.92028999999999</c:v>
                </c:pt>
                <c:pt idx="2925">
                  <c:v>109.12029</c:v>
                </c:pt>
                <c:pt idx="2926">
                  <c:v>109.32029</c:v>
                </c:pt>
                <c:pt idx="2927">
                  <c:v>109.52029</c:v>
                </c:pt>
                <c:pt idx="2928">
                  <c:v>109.72028999999999</c:v>
                </c:pt>
                <c:pt idx="2929">
                  <c:v>109.92028999999999</c:v>
                </c:pt>
                <c:pt idx="2930">
                  <c:v>110.12029</c:v>
                </c:pt>
                <c:pt idx="2931">
                  <c:v>110.32029</c:v>
                </c:pt>
                <c:pt idx="2932">
                  <c:v>110.52029</c:v>
                </c:pt>
                <c:pt idx="2933">
                  <c:v>110.72029000000001</c:v>
                </c:pt>
                <c:pt idx="2934">
                  <c:v>110.92029000000001</c:v>
                </c:pt>
                <c:pt idx="2935">
                  <c:v>111.12029</c:v>
                </c:pt>
                <c:pt idx="2936">
                  <c:v>111.32029</c:v>
                </c:pt>
                <c:pt idx="2937">
                  <c:v>111.52029</c:v>
                </c:pt>
                <c:pt idx="2938">
                  <c:v>111.72029000000001</c:v>
                </c:pt>
                <c:pt idx="2939">
                  <c:v>111.92028999999999</c:v>
                </c:pt>
                <c:pt idx="2940">
                  <c:v>112.12029</c:v>
                </c:pt>
                <c:pt idx="2941">
                  <c:v>112.32029</c:v>
                </c:pt>
                <c:pt idx="2942">
                  <c:v>112.52028999999999</c:v>
                </c:pt>
                <c:pt idx="2943">
                  <c:v>112.72028999999999</c:v>
                </c:pt>
                <c:pt idx="2944">
                  <c:v>112.92028999999999</c:v>
                </c:pt>
                <c:pt idx="2945">
                  <c:v>113.12029</c:v>
                </c:pt>
                <c:pt idx="2946">
                  <c:v>113.32029</c:v>
                </c:pt>
                <c:pt idx="2947">
                  <c:v>113.52029</c:v>
                </c:pt>
                <c:pt idx="2948">
                  <c:v>113.72029000000001</c:v>
                </c:pt>
                <c:pt idx="2949">
                  <c:v>113.92029000000001</c:v>
                </c:pt>
                <c:pt idx="2950">
                  <c:v>114.12029</c:v>
                </c:pt>
                <c:pt idx="2951">
                  <c:v>114.32029</c:v>
                </c:pt>
                <c:pt idx="2952">
                  <c:v>114.52029</c:v>
                </c:pt>
                <c:pt idx="2953">
                  <c:v>114.72029000000001</c:v>
                </c:pt>
                <c:pt idx="2954">
                  <c:v>114.92029000000001</c:v>
                </c:pt>
                <c:pt idx="2955">
                  <c:v>115.12029</c:v>
                </c:pt>
                <c:pt idx="2956">
                  <c:v>115.32029</c:v>
                </c:pt>
                <c:pt idx="2957">
                  <c:v>115.52028999999999</c:v>
                </c:pt>
                <c:pt idx="2958">
                  <c:v>115.72028999999999</c:v>
                </c:pt>
                <c:pt idx="2959">
                  <c:v>115.92028999999999</c:v>
                </c:pt>
                <c:pt idx="2960">
                  <c:v>116.12029</c:v>
                </c:pt>
                <c:pt idx="2961">
                  <c:v>116.32029</c:v>
                </c:pt>
                <c:pt idx="2962">
                  <c:v>116.52029</c:v>
                </c:pt>
                <c:pt idx="2963">
                  <c:v>116.72029000000001</c:v>
                </c:pt>
                <c:pt idx="2964">
                  <c:v>116.92029000000001</c:v>
                </c:pt>
                <c:pt idx="2965">
                  <c:v>117.12029</c:v>
                </c:pt>
                <c:pt idx="2966">
                  <c:v>117.32029</c:v>
                </c:pt>
                <c:pt idx="2967">
                  <c:v>117.52029</c:v>
                </c:pt>
                <c:pt idx="2968">
                  <c:v>117.72029000000001</c:v>
                </c:pt>
                <c:pt idx="2969">
                  <c:v>117.92029000000001</c:v>
                </c:pt>
                <c:pt idx="2970">
                  <c:v>118.12029</c:v>
                </c:pt>
                <c:pt idx="2971">
                  <c:v>118.32029</c:v>
                </c:pt>
                <c:pt idx="2972">
                  <c:v>118.52028999999999</c:v>
                </c:pt>
                <c:pt idx="2973">
                  <c:v>118.72028999999999</c:v>
                </c:pt>
                <c:pt idx="2974">
                  <c:v>118.92028999999999</c:v>
                </c:pt>
                <c:pt idx="2975">
                  <c:v>119.12029</c:v>
                </c:pt>
                <c:pt idx="2976">
                  <c:v>119.32029</c:v>
                </c:pt>
                <c:pt idx="2977">
                  <c:v>119.52029</c:v>
                </c:pt>
                <c:pt idx="2978">
                  <c:v>119.72029000000001</c:v>
                </c:pt>
                <c:pt idx="2979">
                  <c:v>119.92028999999999</c:v>
                </c:pt>
                <c:pt idx="2980">
                  <c:v>120.12029</c:v>
                </c:pt>
                <c:pt idx="2981">
                  <c:v>120.32029</c:v>
                </c:pt>
                <c:pt idx="2982">
                  <c:v>120.52029</c:v>
                </c:pt>
                <c:pt idx="2983">
                  <c:v>120.72029000000001</c:v>
                </c:pt>
                <c:pt idx="2984">
                  <c:v>120.92029000000001</c:v>
                </c:pt>
                <c:pt idx="2985">
                  <c:v>121.12029000000001</c:v>
                </c:pt>
                <c:pt idx="2986">
                  <c:v>121.32029</c:v>
                </c:pt>
                <c:pt idx="2987">
                  <c:v>121.52028999999999</c:v>
                </c:pt>
                <c:pt idx="2988">
                  <c:v>121.72028999999999</c:v>
                </c:pt>
                <c:pt idx="2989">
                  <c:v>121.92028999999999</c:v>
                </c:pt>
                <c:pt idx="2990">
                  <c:v>122.12029</c:v>
                </c:pt>
                <c:pt idx="2991">
                  <c:v>122.3203</c:v>
                </c:pt>
                <c:pt idx="2992">
                  <c:v>122.52030000000001</c:v>
                </c:pt>
                <c:pt idx="2993">
                  <c:v>122.72030000000001</c:v>
                </c:pt>
                <c:pt idx="2994">
                  <c:v>122.9203</c:v>
                </c:pt>
                <c:pt idx="2995">
                  <c:v>123.1203</c:v>
                </c:pt>
                <c:pt idx="2996">
                  <c:v>123.32029999999999</c:v>
                </c:pt>
                <c:pt idx="2997">
                  <c:v>123.52029999999999</c:v>
                </c:pt>
                <c:pt idx="2998">
                  <c:v>123.72029999999999</c:v>
                </c:pt>
                <c:pt idx="2999">
                  <c:v>123.9203</c:v>
                </c:pt>
                <c:pt idx="3000">
                  <c:v>124.1203</c:v>
                </c:pt>
                <c:pt idx="3001">
                  <c:v>124.3203</c:v>
                </c:pt>
                <c:pt idx="3002">
                  <c:v>124.52030000000001</c:v>
                </c:pt>
                <c:pt idx="3003">
                  <c:v>124.72029999999999</c:v>
                </c:pt>
                <c:pt idx="3004">
                  <c:v>124.9203</c:v>
                </c:pt>
                <c:pt idx="3005">
                  <c:v>125.1203</c:v>
                </c:pt>
                <c:pt idx="3006">
                  <c:v>125.3203</c:v>
                </c:pt>
                <c:pt idx="3007">
                  <c:v>125.52030000000001</c:v>
                </c:pt>
                <c:pt idx="3008">
                  <c:v>125.72030000000001</c:v>
                </c:pt>
                <c:pt idx="3009">
                  <c:v>125.9203</c:v>
                </c:pt>
                <c:pt idx="3010">
                  <c:v>126.1203</c:v>
                </c:pt>
                <c:pt idx="3011">
                  <c:v>126.32029999999999</c:v>
                </c:pt>
                <c:pt idx="3012">
                  <c:v>126.52029999999999</c:v>
                </c:pt>
                <c:pt idx="3013">
                  <c:v>126.72029999999999</c:v>
                </c:pt>
                <c:pt idx="3014">
                  <c:v>126.9203</c:v>
                </c:pt>
                <c:pt idx="3015">
                  <c:v>127.1203</c:v>
                </c:pt>
                <c:pt idx="3016">
                  <c:v>127.3203</c:v>
                </c:pt>
                <c:pt idx="3017">
                  <c:v>127.52030000000001</c:v>
                </c:pt>
                <c:pt idx="3018">
                  <c:v>127.72029999999999</c:v>
                </c:pt>
                <c:pt idx="3019">
                  <c:v>127.9203</c:v>
                </c:pt>
                <c:pt idx="3020">
                  <c:v>128.12029999999999</c:v>
                </c:pt>
                <c:pt idx="3021">
                  <c:v>128.3203</c:v>
                </c:pt>
                <c:pt idx="3022">
                  <c:v>128.52030000000002</c:v>
                </c:pt>
                <c:pt idx="3023">
                  <c:v>128.72030000000001</c:v>
                </c:pt>
                <c:pt idx="3024">
                  <c:v>128.9203</c:v>
                </c:pt>
                <c:pt idx="3025">
                  <c:v>129.12029999999999</c:v>
                </c:pt>
                <c:pt idx="3026">
                  <c:v>129.32029999999997</c:v>
                </c:pt>
                <c:pt idx="3027">
                  <c:v>129.52029999999999</c:v>
                </c:pt>
                <c:pt idx="3028">
                  <c:v>129.72030000000001</c:v>
                </c:pt>
                <c:pt idx="3029">
                  <c:v>129.9203</c:v>
                </c:pt>
                <c:pt idx="3030">
                  <c:v>130.12029999999999</c:v>
                </c:pt>
                <c:pt idx="3031">
                  <c:v>130.3203</c:v>
                </c:pt>
                <c:pt idx="3032">
                  <c:v>130.52030000000002</c:v>
                </c:pt>
                <c:pt idx="3033">
                  <c:v>130.72030000000001</c:v>
                </c:pt>
                <c:pt idx="3034">
                  <c:v>130.9203</c:v>
                </c:pt>
                <c:pt idx="3035">
                  <c:v>131.12029999999999</c:v>
                </c:pt>
                <c:pt idx="3036">
                  <c:v>131.3203</c:v>
                </c:pt>
                <c:pt idx="3037">
                  <c:v>131.52030000000002</c:v>
                </c:pt>
                <c:pt idx="3038">
                  <c:v>131.72030000000001</c:v>
                </c:pt>
                <c:pt idx="3039">
                  <c:v>131.9203</c:v>
                </c:pt>
                <c:pt idx="3040">
                  <c:v>132.12029999999999</c:v>
                </c:pt>
                <c:pt idx="3041">
                  <c:v>132.32029999999997</c:v>
                </c:pt>
                <c:pt idx="3042">
                  <c:v>132.52029999999999</c:v>
                </c:pt>
                <c:pt idx="3043">
                  <c:v>132.72030000000001</c:v>
                </c:pt>
                <c:pt idx="3044">
                  <c:v>132.9203</c:v>
                </c:pt>
                <c:pt idx="3045">
                  <c:v>133.12029999999999</c:v>
                </c:pt>
                <c:pt idx="3046">
                  <c:v>133.3203</c:v>
                </c:pt>
                <c:pt idx="3047">
                  <c:v>133.52030000000002</c:v>
                </c:pt>
                <c:pt idx="3048">
                  <c:v>133.72030000000001</c:v>
                </c:pt>
                <c:pt idx="3049">
                  <c:v>133.9203</c:v>
                </c:pt>
                <c:pt idx="3050">
                  <c:v>134.12029999999999</c:v>
                </c:pt>
                <c:pt idx="3051">
                  <c:v>134.3203</c:v>
                </c:pt>
                <c:pt idx="3052">
                  <c:v>134.52030000000002</c:v>
                </c:pt>
                <c:pt idx="3053">
                  <c:v>134.72030000000001</c:v>
                </c:pt>
                <c:pt idx="3054">
                  <c:v>134.9203</c:v>
                </c:pt>
                <c:pt idx="3055">
                  <c:v>135.12029999999999</c:v>
                </c:pt>
                <c:pt idx="3056">
                  <c:v>135.32029999999997</c:v>
                </c:pt>
                <c:pt idx="3057">
                  <c:v>135.52029999999999</c:v>
                </c:pt>
                <c:pt idx="3058">
                  <c:v>135.72030000000001</c:v>
                </c:pt>
                <c:pt idx="3059">
                  <c:v>135.9203</c:v>
                </c:pt>
                <c:pt idx="3060">
                  <c:v>136.12029999999999</c:v>
                </c:pt>
                <c:pt idx="3061">
                  <c:v>136.3203</c:v>
                </c:pt>
                <c:pt idx="3062">
                  <c:v>136.52030000000002</c:v>
                </c:pt>
                <c:pt idx="3063">
                  <c:v>136.72030000000001</c:v>
                </c:pt>
                <c:pt idx="3064">
                  <c:v>136.9203</c:v>
                </c:pt>
                <c:pt idx="3065">
                  <c:v>137.12029999999999</c:v>
                </c:pt>
                <c:pt idx="3066">
                  <c:v>137.3203</c:v>
                </c:pt>
                <c:pt idx="3067">
                  <c:v>137.52030000000002</c:v>
                </c:pt>
                <c:pt idx="3068">
                  <c:v>137.72030000000001</c:v>
                </c:pt>
                <c:pt idx="3069">
                  <c:v>137.9203</c:v>
                </c:pt>
                <c:pt idx="3070">
                  <c:v>138.12029999999999</c:v>
                </c:pt>
                <c:pt idx="3071">
                  <c:v>138.3203</c:v>
                </c:pt>
                <c:pt idx="3072">
                  <c:v>138.52029999999999</c:v>
                </c:pt>
                <c:pt idx="3073">
                  <c:v>138.72030000000001</c:v>
                </c:pt>
                <c:pt idx="3074">
                  <c:v>138.9203</c:v>
                </c:pt>
                <c:pt idx="3075">
                  <c:v>139.12029999999999</c:v>
                </c:pt>
                <c:pt idx="3076">
                  <c:v>139.3203</c:v>
                </c:pt>
                <c:pt idx="3077">
                  <c:v>139.52029999999999</c:v>
                </c:pt>
                <c:pt idx="3078">
                  <c:v>139.72030000000001</c:v>
                </c:pt>
                <c:pt idx="3079">
                  <c:v>139.9203</c:v>
                </c:pt>
                <c:pt idx="3080">
                  <c:v>140.12029999999999</c:v>
                </c:pt>
                <c:pt idx="3081">
                  <c:v>140.3203</c:v>
                </c:pt>
                <c:pt idx="3082">
                  <c:v>140.52030000000002</c:v>
                </c:pt>
                <c:pt idx="3083">
                  <c:v>140.72030000000001</c:v>
                </c:pt>
                <c:pt idx="3084">
                  <c:v>140.9203</c:v>
                </c:pt>
                <c:pt idx="3085">
                  <c:v>141.12029999999999</c:v>
                </c:pt>
                <c:pt idx="3086">
                  <c:v>141.3203</c:v>
                </c:pt>
                <c:pt idx="3087">
                  <c:v>141.52030000000002</c:v>
                </c:pt>
                <c:pt idx="3088">
                  <c:v>141.72030000000001</c:v>
                </c:pt>
                <c:pt idx="3089">
                  <c:v>141.9203</c:v>
                </c:pt>
                <c:pt idx="3090">
                  <c:v>142.12029999999999</c:v>
                </c:pt>
                <c:pt idx="3091">
                  <c:v>142.32029999999997</c:v>
                </c:pt>
                <c:pt idx="3092">
                  <c:v>142.52030000000002</c:v>
                </c:pt>
                <c:pt idx="3093">
                  <c:v>142.72030000000001</c:v>
                </c:pt>
                <c:pt idx="3094">
                  <c:v>142.9203</c:v>
                </c:pt>
                <c:pt idx="3095">
                  <c:v>143.12029999999999</c:v>
                </c:pt>
                <c:pt idx="3096">
                  <c:v>143.32029999999997</c:v>
                </c:pt>
                <c:pt idx="3097">
                  <c:v>143.52030000000002</c:v>
                </c:pt>
                <c:pt idx="3098">
                  <c:v>143.72030000000001</c:v>
                </c:pt>
                <c:pt idx="3099">
                  <c:v>143.9203</c:v>
                </c:pt>
                <c:pt idx="3100">
                  <c:v>144.12029999999999</c:v>
                </c:pt>
                <c:pt idx="3101">
                  <c:v>144.3203</c:v>
                </c:pt>
                <c:pt idx="3102">
                  <c:v>144.52029999999999</c:v>
                </c:pt>
                <c:pt idx="3103">
                  <c:v>144.72029999999998</c:v>
                </c:pt>
                <c:pt idx="3104">
                  <c:v>144.9203</c:v>
                </c:pt>
                <c:pt idx="3105">
                  <c:v>145.12029999999999</c:v>
                </c:pt>
                <c:pt idx="3106">
                  <c:v>145.3203</c:v>
                </c:pt>
                <c:pt idx="3107">
                  <c:v>145.52029999999999</c:v>
                </c:pt>
                <c:pt idx="3108">
                  <c:v>145.72030000000001</c:v>
                </c:pt>
                <c:pt idx="3109">
                  <c:v>145.9203</c:v>
                </c:pt>
                <c:pt idx="3110">
                  <c:v>146.12030000000001</c:v>
                </c:pt>
                <c:pt idx="3111">
                  <c:v>146.3203</c:v>
                </c:pt>
                <c:pt idx="3112">
                  <c:v>146.52029999999999</c:v>
                </c:pt>
                <c:pt idx="3113">
                  <c:v>146.72030000000001</c:v>
                </c:pt>
                <c:pt idx="3114">
                  <c:v>146.9203</c:v>
                </c:pt>
                <c:pt idx="3115">
                  <c:v>147.12030000000001</c:v>
                </c:pt>
                <c:pt idx="3116">
                  <c:v>147.3203</c:v>
                </c:pt>
                <c:pt idx="3117">
                  <c:v>147.52030000000002</c:v>
                </c:pt>
                <c:pt idx="3118">
                  <c:v>147.72030000000001</c:v>
                </c:pt>
                <c:pt idx="3119">
                  <c:v>147.9203</c:v>
                </c:pt>
                <c:pt idx="3120">
                  <c:v>148.12029999999999</c:v>
                </c:pt>
                <c:pt idx="3121">
                  <c:v>148.32029999999997</c:v>
                </c:pt>
                <c:pt idx="3122">
                  <c:v>148.52030000000002</c:v>
                </c:pt>
                <c:pt idx="3123">
                  <c:v>148.72030000000001</c:v>
                </c:pt>
                <c:pt idx="3124">
                  <c:v>148.9203</c:v>
                </c:pt>
                <c:pt idx="3125">
                  <c:v>149.12029999999999</c:v>
                </c:pt>
                <c:pt idx="3126">
                  <c:v>149.32029999999997</c:v>
                </c:pt>
                <c:pt idx="3127">
                  <c:v>149.52030000000002</c:v>
                </c:pt>
                <c:pt idx="3128">
                  <c:v>149.72030000000001</c:v>
                </c:pt>
                <c:pt idx="3129">
                  <c:v>149.9203</c:v>
                </c:pt>
                <c:pt idx="3130">
                  <c:v>150.12029999999999</c:v>
                </c:pt>
                <c:pt idx="3131">
                  <c:v>150.3203</c:v>
                </c:pt>
                <c:pt idx="3132">
                  <c:v>150.52029999999999</c:v>
                </c:pt>
                <c:pt idx="3133">
                  <c:v>150.72029999999998</c:v>
                </c:pt>
                <c:pt idx="3134">
                  <c:v>150.9203</c:v>
                </c:pt>
                <c:pt idx="3135">
                  <c:v>151.12029999999999</c:v>
                </c:pt>
                <c:pt idx="3136">
                  <c:v>151.3203</c:v>
                </c:pt>
                <c:pt idx="3137">
                  <c:v>151.52029999999999</c:v>
                </c:pt>
                <c:pt idx="3138">
                  <c:v>151.72030000000001</c:v>
                </c:pt>
                <c:pt idx="3139">
                  <c:v>151.9203</c:v>
                </c:pt>
                <c:pt idx="3140">
                  <c:v>152.12029999999999</c:v>
                </c:pt>
                <c:pt idx="3141">
                  <c:v>152.3203</c:v>
                </c:pt>
                <c:pt idx="3142">
                  <c:v>152.52029999999999</c:v>
                </c:pt>
                <c:pt idx="3143">
                  <c:v>152.72030000000001</c:v>
                </c:pt>
                <c:pt idx="3144">
                  <c:v>152.9203</c:v>
                </c:pt>
                <c:pt idx="3145">
                  <c:v>153.12030000000001</c:v>
                </c:pt>
                <c:pt idx="3146">
                  <c:v>153.3203</c:v>
                </c:pt>
                <c:pt idx="3147">
                  <c:v>153.52030000000002</c:v>
                </c:pt>
                <c:pt idx="3148">
                  <c:v>153.72030000000001</c:v>
                </c:pt>
                <c:pt idx="3149">
                  <c:v>153.9203</c:v>
                </c:pt>
                <c:pt idx="3150">
                  <c:v>154.12030000000001</c:v>
                </c:pt>
                <c:pt idx="3151">
                  <c:v>154.3203</c:v>
                </c:pt>
                <c:pt idx="3152">
                  <c:v>154.52030000000002</c:v>
                </c:pt>
                <c:pt idx="3153">
                  <c:v>154.72030000000001</c:v>
                </c:pt>
                <c:pt idx="3154">
                  <c:v>154.92030000000003</c:v>
                </c:pt>
                <c:pt idx="3155">
                  <c:v>155.12030000000001</c:v>
                </c:pt>
                <c:pt idx="3156">
                  <c:v>155.3203</c:v>
                </c:pt>
                <c:pt idx="3157">
                  <c:v>155.52029999999999</c:v>
                </c:pt>
                <c:pt idx="3158">
                  <c:v>155.72029999999998</c:v>
                </c:pt>
                <c:pt idx="3159">
                  <c:v>155.9203</c:v>
                </c:pt>
                <c:pt idx="3160">
                  <c:v>156.12029999999999</c:v>
                </c:pt>
                <c:pt idx="3161">
                  <c:v>156.3203</c:v>
                </c:pt>
                <c:pt idx="3162">
                  <c:v>156.52029999999999</c:v>
                </c:pt>
                <c:pt idx="3163">
                  <c:v>156.72029999999998</c:v>
                </c:pt>
                <c:pt idx="3164">
                  <c:v>156.9203</c:v>
                </c:pt>
                <c:pt idx="3165">
                  <c:v>157.12029999999999</c:v>
                </c:pt>
                <c:pt idx="3166">
                  <c:v>157.3203</c:v>
                </c:pt>
                <c:pt idx="3167">
                  <c:v>157.52029999999999</c:v>
                </c:pt>
                <c:pt idx="3168">
                  <c:v>157.72030000000001</c:v>
                </c:pt>
                <c:pt idx="3169">
                  <c:v>157.9203</c:v>
                </c:pt>
                <c:pt idx="3170">
                  <c:v>158.12029999999999</c:v>
                </c:pt>
                <c:pt idx="3171">
                  <c:v>158.3203</c:v>
                </c:pt>
                <c:pt idx="3172">
                  <c:v>158.52029999999999</c:v>
                </c:pt>
                <c:pt idx="3173">
                  <c:v>158.72030000000001</c:v>
                </c:pt>
                <c:pt idx="3174">
                  <c:v>158.9203</c:v>
                </c:pt>
                <c:pt idx="3175">
                  <c:v>159.12030000000001</c:v>
                </c:pt>
                <c:pt idx="3176">
                  <c:v>159.3203</c:v>
                </c:pt>
                <c:pt idx="3177">
                  <c:v>159.52029999999999</c:v>
                </c:pt>
                <c:pt idx="3178">
                  <c:v>159.72030000000001</c:v>
                </c:pt>
                <c:pt idx="3179">
                  <c:v>159.9203</c:v>
                </c:pt>
                <c:pt idx="3180">
                  <c:v>160.12030000000001</c:v>
                </c:pt>
                <c:pt idx="3181">
                  <c:v>160.3203</c:v>
                </c:pt>
                <c:pt idx="3182">
                  <c:v>160.52030000000002</c:v>
                </c:pt>
                <c:pt idx="3183">
                  <c:v>160.72030000000001</c:v>
                </c:pt>
                <c:pt idx="3184">
                  <c:v>160.92030000000003</c:v>
                </c:pt>
                <c:pt idx="3185">
                  <c:v>161.12030000000001</c:v>
                </c:pt>
                <c:pt idx="3186">
                  <c:v>161.3203</c:v>
                </c:pt>
                <c:pt idx="3187">
                  <c:v>161.52029999999999</c:v>
                </c:pt>
                <c:pt idx="3188">
                  <c:v>161.72029999999998</c:v>
                </c:pt>
                <c:pt idx="3189">
                  <c:v>161.9203</c:v>
                </c:pt>
                <c:pt idx="3190">
                  <c:v>162.12029999999999</c:v>
                </c:pt>
                <c:pt idx="3191">
                  <c:v>162.3203</c:v>
                </c:pt>
                <c:pt idx="3192">
                  <c:v>162.52029999999999</c:v>
                </c:pt>
                <c:pt idx="3193">
                  <c:v>162.72029999999998</c:v>
                </c:pt>
                <c:pt idx="3194">
                  <c:v>162.9203</c:v>
                </c:pt>
                <c:pt idx="3195">
                  <c:v>163.12029999999999</c:v>
                </c:pt>
                <c:pt idx="3196">
                  <c:v>163.3203</c:v>
                </c:pt>
                <c:pt idx="3197">
                  <c:v>163.52029999999999</c:v>
                </c:pt>
                <c:pt idx="3198">
                  <c:v>163.72030000000001</c:v>
                </c:pt>
                <c:pt idx="3199">
                  <c:v>163.9203</c:v>
                </c:pt>
                <c:pt idx="3200">
                  <c:v>164.12029999999999</c:v>
                </c:pt>
                <c:pt idx="3201">
                  <c:v>164.3203</c:v>
                </c:pt>
                <c:pt idx="3202">
                  <c:v>164.52029999999999</c:v>
                </c:pt>
                <c:pt idx="3203">
                  <c:v>164.72030000000001</c:v>
                </c:pt>
                <c:pt idx="3204">
                  <c:v>164.9203</c:v>
                </c:pt>
                <c:pt idx="3205">
                  <c:v>165.12030000000001</c:v>
                </c:pt>
                <c:pt idx="3206">
                  <c:v>165.3203</c:v>
                </c:pt>
                <c:pt idx="3207">
                  <c:v>165.52029999999999</c:v>
                </c:pt>
                <c:pt idx="3208">
                  <c:v>165.72030000000001</c:v>
                </c:pt>
                <c:pt idx="3209">
                  <c:v>165.9203</c:v>
                </c:pt>
                <c:pt idx="3210">
                  <c:v>166.12030000000001</c:v>
                </c:pt>
                <c:pt idx="3211">
                  <c:v>166.3203</c:v>
                </c:pt>
                <c:pt idx="3212">
                  <c:v>166.52030000000002</c:v>
                </c:pt>
                <c:pt idx="3213">
                  <c:v>166.72030000000001</c:v>
                </c:pt>
                <c:pt idx="3214">
                  <c:v>166.9203</c:v>
                </c:pt>
                <c:pt idx="3215">
                  <c:v>167.12030000000001</c:v>
                </c:pt>
                <c:pt idx="3216">
                  <c:v>167.3203</c:v>
                </c:pt>
                <c:pt idx="3217">
                  <c:v>167.52030000000002</c:v>
                </c:pt>
                <c:pt idx="3218">
                  <c:v>167.72030000000001</c:v>
                </c:pt>
                <c:pt idx="3219">
                  <c:v>167.9203</c:v>
                </c:pt>
                <c:pt idx="3220">
                  <c:v>168.12029999999999</c:v>
                </c:pt>
                <c:pt idx="3221">
                  <c:v>168.32029999999997</c:v>
                </c:pt>
                <c:pt idx="3222">
                  <c:v>168.52029999999999</c:v>
                </c:pt>
                <c:pt idx="3223">
                  <c:v>168.72029999999998</c:v>
                </c:pt>
                <c:pt idx="3224">
                  <c:v>168.9203</c:v>
                </c:pt>
                <c:pt idx="3225">
                  <c:v>169.12029999999999</c:v>
                </c:pt>
                <c:pt idx="3226">
                  <c:v>169.3203</c:v>
                </c:pt>
                <c:pt idx="3227">
                  <c:v>169.52029999999999</c:v>
                </c:pt>
                <c:pt idx="3228">
                  <c:v>169.72030000000001</c:v>
                </c:pt>
                <c:pt idx="3229">
                  <c:v>169.9203</c:v>
                </c:pt>
                <c:pt idx="3230">
                  <c:v>170.12029999999999</c:v>
                </c:pt>
                <c:pt idx="3231">
                  <c:v>170.3203</c:v>
                </c:pt>
                <c:pt idx="3232">
                  <c:v>170.52029999999999</c:v>
                </c:pt>
                <c:pt idx="3233">
                  <c:v>170.72030000000001</c:v>
                </c:pt>
                <c:pt idx="3234">
                  <c:v>170.9203</c:v>
                </c:pt>
                <c:pt idx="3235">
                  <c:v>171.12030000000001</c:v>
                </c:pt>
                <c:pt idx="3236">
                  <c:v>171.3203</c:v>
                </c:pt>
                <c:pt idx="3237">
                  <c:v>171.52029999999999</c:v>
                </c:pt>
                <c:pt idx="3238">
                  <c:v>171.72030000000001</c:v>
                </c:pt>
                <c:pt idx="3239">
                  <c:v>171.9203</c:v>
                </c:pt>
                <c:pt idx="3240">
                  <c:v>172.12030000000001</c:v>
                </c:pt>
                <c:pt idx="3241">
                  <c:v>172.3203</c:v>
                </c:pt>
                <c:pt idx="3242">
                  <c:v>172.52030000000002</c:v>
                </c:pt>
                <c:pt idx="3243">
                  <c:v>172.72030000000001</c:v>
                </c:pt>
                <c:pt idx="3244">
                  <c:v>172.9203</c:v>
                </c:pt>
                <c:pt idx="3245">
                  <c:v>173.12030000000001</c:v>
                </c:pt>
                <c:pt idx="3246">
                  <c:v>173.3203</c:v>
                </c:pt>
                <c:pt idx="3247">
                  <c:v>173.52030000000002</c:v>
                </c:pt>
                <c:pt idx="3248">
                  <c:v>173.72030000000001</c:v>
                </c:pt>
                <c:pt idx="3249">
                  <c:v>173.9203</c:v>
                </c:pt>
                <c:pt idx="3250">
                  <c:v>174.12029999999999</c:v>
                </c:pt>
                <c:pt idx="3251">
                  <c:v>174.32029999999997</c:v>
                </c:pt>
                <c:pt idx="3252">
                  <c:v>174.52029999999999</c:v>
                </c:pt>
                <c:pt idx="3253">
                  <c:v>174.72029999999998</c:v>
                </c:pt>
                <c:pt idx="3254">
                  <c:v>174.9203</c:v>
                </c:pt>
                <c:pt idx="3255">
                  <c:v>175.12029999999999</c:v>
                </c:pt>
                <c:pt idx="3256">
                  <c:v>175.3203</c:v>
                </c:pt>
                <c:pt idx="3257">
                  <c:v>175.52029999999999</c:v>
                </c:pt>
                <c:pt idx="3258">
                  <c:v>175.72029999999998</c:v>
                </c:pt>
                <c:pt idx="3259">
                  <c:v>175.9203</c:v>
                </c:pt>
                <c:pt idx="3260">
                  <c:v>176.12029999999999</c:v>
                </c:pt>
                <c:pt idx="3261">
                  <c:v>176.3203</c:v>
                </c:pt>
                <c:pt idx="3262">
                  <c:v>176.52029999999999</c:v>
                </c:pt>
                <c:pt idx="3263">
                  <c:v>176.72030000000001</c:v>
                </c:pt>
                <c:pt idx="3264">
                  <c:v>176.9203</c:v>
                </c:pt>
                <c:pt idx="3265">
                  <c:v>177.12030000000001</c:v>
                </c:pt>
                <c:pt idx="3266">
                  <c:v>177.3203</c:v>
                </c:pt>
                <c:pt idx="3267">
                  <c:v>177.52029999999999</c:v>
                </c:pt>
                <c:pt idx="3268">
                  <c:v>177.72030000000001</c:v>
                </c:pt>
                <c:pt idx="3269">
                  <c:v>177.9203</c:v>
                </c:pt>
                <c:pt idx="3270">
                  <c:v>178.12030000000001</c:v>
                </c:pt>
                <c:pt idx="3271">
                  <c:v>178.3203</c:v>
                </c:pt>
                <c:pt idx="3272">
                  <c:v>178.52030000000002</c:v>
                </c:pt>
                <c:pt idx="3273">
                  <c:v>178.72030000000001</c:v>
                </c:pt>
                <c:pt idx="3274">
                  <c:v>178.9203</c:v>
                </c:pt>
                <c:pt idx="3275">
                  <c:v>179.12030000000001</c:v>
                </c:pt>
                <c:pt idx="3276">
                  <c:v>179.3203</c:v>
                </c:pt>
                <c:pt idx="3277">
                  <c:v>179.52030000000002</c:v>
                </c:pt>
                <c:pt idx="3278">
                  <c:v>179.72030000000001</c:v>
                </c:pt>
                <c:pt idx="3279">
                  <c:v>179.9203</c:v>
                </c:pt>
                <c:pt idx="3280">
                  <c:v>180.12029999999999</c:v>
                </c:pt>
                <c:pt idx="3281">
                  <c:v>180.32029999999997</c:v>
                </c:pt>
                <c:pt idx="3282">
                  <c:v>180.52029999999999</c:v>
                </c:pt>
                <c:pt idx="3283">
                  <c:v>180.72029999999998</c:v>
                </c:pt>
                <c:pt idx="3284">
                  <c:v>180.9203</c:v>
                </c:pt>
                <c:pt idx="3285">
                  <c:v>181.12029999999999</c:v>
                </c:pt>
                <c:pt idx="3286">
                  <c:v>181.3203</c:v>
                </c:pt>
                <c:pt idx="3287">
                  <c:v>181.52029999999999</c:v>
                </c:pt>
                <c:pt idx="3288">
                  <c:v>181.72029999999998</c:v>
                </c:pt>
                <c:pt idx="3289">
                  <c:v>181.9203</c:v>
                </c:pt>
                <c:pt idx="3290">
                  <c:v>182.12029999999999</c:v>
                </c:pt>
                <c:pt idx="3291">
                  <c:v>182.3203</c:v>
                </c:pt>
                <c:pt idx="3292">
                  <c:v>182.52029999999999</c:v>
                </c:pt>
                <c:pt idx="3293">
                  <c:v>182.72030000000001</c:v>
                </c:pt>
                <c:pt idx="3294">
                  <c:v>182.9203</c:v>
                </c:pt>
                <c:pt idx="3295">
                  <c:v>183.12029999999999</c:v>
                </c:pt>
                <c:pt idx="3296">
                  <c:v>183.3203</c:v>
                </c:pt>
                <c:pt idx="3297">
                  <c:v>183.52029999999999</c:v>
                </c:pt>
                <c:pt idx="3298">
                  <c:v>183.72030000000001</c:v>
                </c:pt>
                <c:pt idx="3299">
                  <c:v>183.9203</c:v>
                </c:pt>
                <c:pt idx="3300">
                  <c:v>184.12030000000001</c:v>
                </c:pt>
                <c:pt idx="3301">
                  <c:v>184.3203</c:v>
                </c:pt>
                <c:pt idx="3302">
                  <c:v>184.52030000000002</c:v>
                </c:pt>
                <c:pt idx="3303">
                  <c:v>184.72030000000001</c:v>
                </c:pt>
                <c:pt idx="3304">
                  <c:v>184.9203</c:v>
                </c:pt>
                <c:pt idx="3305">
                  <c:v>185.12030000000001</c:v>
                </c:pt>
                <c:pt idx="3306">
                  <c:v>185.3203</c:v>
                </c:pt>
                <c:pt idx="3307">
                  <c:v>185.52030000000002</c:v>
                </c:pt>
                <c:pt idx="3308">
                  <c:v>185.72030000000001</c:v>
                </c:pt>
                <c:pt idx="3309">
                  <c:v>185.92030000000003</c:v>
                </c:pt>
                <c:pt idx="3310">
                  <c:v>186.12030000000001</c:v>
                </c:pt>
                <c:pt idx="3311">
                  <c:v>186.3203</c:v>
                </c:pt>
                <c:pt idx="3312">
                  <c:v>186.52029999999999</c:v>
                </c:pt>
                <c:pt idx="3313">
                  <c:v>186.72029999999998</c:v>
                </c:pt>
                <c:pt idx="3314">
                  <c:v>186.9203</c:v>
                </c:pt>
                <c:pt idx="3315">
                  <c:v>187.12029999999999</c:v>
                </c:pt>
                <c:pt idx="3316">
                  <c:v>187.3203</c:v>
                </c:pt>
                <c:pt idx="3317">
                  <c:v>187.52029999999999</c:v>
                </c:pt>
                <c:pt idx="3318">
                  <c:v>187.72029999999998</c:v>
                </c:pt>
                <c:pt idx="3319">
                  <c:v>187.9203</c:v>
                </c:pt>
                <c:pt idx="3320">
                  <c:v>188.12029999999999</c:v>
                </c:pt>
                <c:pt idx="3321">
                  <c:v>188.3203</c:v>
                </c:pt>
                <c:pt idx="3322">
                  <c:v>188.52029999999999</c:v>
                </c:pt>
                <c:pt idx="3323">
                  <c:v>188.72030000000001</c:v>
                </c:pt>
                <c:pt idx="3324">
                  <c:v>188.9203</c:v>
                </c:pt>
                <c:pt idx="3325">
                  <c:v>189.12029999999999</c:v>
                </c:pt>
                <c:pt idx="3326">
                  <c:v>189.3203</c:v>
                </c:pt>
                <c:pt idx="3327">
                  <c:v>189.52029999999999</c:v>
                </c:pt>
                <c:pt idx="3328">
                  <c:v>189.72030000000001</c:v>
                </c:pt>
                <c:pt idx="3329">
                  <c:v>189.9203</c:v>
                </c:pt>
                <c:pt idx="3330">
                  <c:v>190.12030000000001</c:v>
                </c:pt>
                <c:pt idx="3331">
                  <c:v>190.3203</c:v>
                </c:pt>
                <c:pt idx="3332">
                  <c:v>190.52029999999999</c:v>
                </c:pt>
                <c:pt idx="3333">
                  <c:v>190.72030000000001</c:v>
                </c:pt>
                <c:pt idx="3334">
                  <c:v>190.9203</c:v>
                </c:pt>
                <c:pt idx="3335">
                  <c:v>191.12030000000001</c:v>
                </c:pt>
                <c:pt idx="3336">
                  <c:v>191.3203</c:v>
                </c:pt>
                <c:pt idx="3337">
                  <c:v>191.52030000000002</c:v>
                </c:pt>
                <c:pt idx="3338">
                  <c:v>191.72030000000001</c:v>
                </c:pt>
                <c:pt idx="3339">
                  <c:v>191.92030000000003</c:v>
                </c:pt>
                <c:pt idx="3340">
                  <c:v>192.12030000000001</c:v>
                </c:pt>
                <c:pt idx="3341">
                  <c:v>192.3203</c:v>
                </c:pt>
                <c:pt idx="3342">
                  <c:v>192.52029999999999</c:v>
                </c:pt>
                <c:pt idx="3343">
                  <c:v>192.72029999999998</c:v>
                </c:pt>
                <c:pt idx="3344">
                  <c:v>192.9203</c:v>
                </c:pt>
                <c:pt idx="3345">
                  <c:v>193.12029999999999</c:v>
                </c:pt>
                <c:pt idx="3346">
                  <c:v>193.3203</c:v>
                </c:pt>
                <c:pt idx="3347">
                  <c:v>193.52029999999999</c:v>
                </c:pt>
                <c:pt idx="3348">
                  <c:v>193.72029999999998</c:v>
                </c:pt>
                <c:pt idx="3349">
                  <c:v>193.9203</c:v>
                </c:pt>
                <c:pt idx="3350">
                  <c:v>194.12029999999999</c:v>
                </c:pt>
                <c:pt idx="3351">
                  <c:v>194.3203</c:v>
                </c:pt>
                <c:pt idx="3352">
                  <c:v>194.52029999999999</c:v>
                </c:pt>
                <c:pt idx="3353">
                  <c:v>194.72030000000001</c:v>
                </c:pt>
                <c:pt idx="3354">
                  <c:v>194.9203</c:v>
                </c:pt>
                <c:pt idx="3355">
                  <c:v>195.12029999999999</c:v>
                </c:pt>
                <c:pt idx="3356">
                  <c:v>195.3203</c:v>
                </c:pt>
                <c:pt idx="3357">
                  <c:v>195.52029999999999</c:v>
                </c:pt>
                <c:pt idx="3358">
                  <c:v>195.72030000000001</c:v>
                </c:pt>
                <c:pt idx="3359">
                  <c:v>195.9203</c:v>
                </c:pt>
                <c:pt idx="3360">
                  <c:v>196.12030000000001</c:v>
                </c:pt>
                <c:pt idx="3361">
                  <c:v>196.3203</c:v>
                </c:pt>
                <c:pt idx="3362">
                  <c:v>196.52029999999999</c:v>
                </c:pt>
                <c:pt idx="3363">
                  <c:v>196.72030000000001</c:v>
                </c:pt>
                <c:pt idx="3364">
                  <c:v>196.9203</c:v>
                </c:pt>
                <c:pt idx="3365">
                  <c:v>197.12030000000001</c:v>
                </c:pt>
                <c:pt idx="3366">
                  <c:v>197.3203</c:v>
                </c:pt>
                <c:pt idx="3367">
                  <c:v>197.52030000000002</c:v>
                </c:pt>
                <c:pt idx="3368">
                  <c:v>197.72030000000001</c:v>
                </c:pt>
                <c:pt idx="3369">
                  <c:v>197.9203</c:v>
                </c:pt>
                <c:pt idx="3370">
                  <c:v>198.12030000000001</c:v>
                </c:pt>
                <c:pt idx="3371">
                  <c:v>198.3203</c:v>
                </c:pt>
                <c:pt idx="3372">
                  <c:v>198.52029999999999</c:v>
                </c:pt>
                <c:pt idx="3373">
                  <c:v>198.72029999999998</c:v>
                </c:pt>
                <c:pt idx="3374">
                  <c:v>198.9203</c:v>
                </c:pt>
                <c:pt idx="3375">
                  <c:v>199.12029999999999</c:v>
                </c:pt>
                <c:pt idx="3376">
                  <c:v>199.3203</c:v>
                </c:pt>
                <c:pt idx="3377">
                  <c:v>199.52029999999999</c:v>
                </c:pt>
                <c:pt idx="3378">
                  <c:v>199.72029999999998</c:v>
                </c:pt>
                <c:pt idx="3379">
                  <c:v>199.9203</c:v>
                </c:pt>
                <c:pt idx="3380">
                  <c:v>200.12029999999999</c:v>
                </c:pt>
                <c:pt idx="3381">
                  <c:v>200.3203</c:v>
                </c:pt>
                <c:pt idx="3382">
                  <c:v>200.52029999999999</c:v>
                </c:pt>
                <c:pt idx="3383">
                  <c:v>200.72030000000001</c:v>
                </c:pt>
                <c:pt idx="3384">
                  <c:v>200.9203</c:v>
                </c:pt>
                <c:pt idx="3385">
                  <c:v>201.12029999999999</c:v>
                </c:pt>
                <c:pt idx="3386">
                  <c:v>201.3203</c:v>
                </c:pt>
                <c:pt idx="3387">
                  <c:v>201.52029999999999</c:v>
                </c:pt>
                <c:pt idx="3388">
                  <c:v>201.72030000000001</c:v>
                </c:pt>
                <c:pt idx="3389">
                  <c:v>201.9203</c:v>
                </c:pt>
                <c:pt idx="3390">
                  <c:v>202.12030000000001</c:v>
                </c:pt>
                <c:pt idx="3391">
                  <c:v>202.3203</c:v>
                </c:pt>
                <c:pt idx="3392">
                  <c:v>202.52029999999999</c:v>
                </c:pt>
                <c:pt idx="3393">
                  <c:v>202.72030000000001</c:v>
                </c:pt>
                <c:pt idx="3394">
                  <c:v>202.9203</c:v>
                </c:pt>
                <c:pt idx="3395">
                  <c:v>203.12030000000001</c:v>
                </c:pt>
                <c:pt idx="3396">
                  <c:v>203.3203</c:v>
                </c:pt>
                <c:pt idx="3397">
                  <c:v>203.52030000000002</c:v>
                </c:pt>
                <c:pt idx="3398">
                  <c:v>203.72030000000001</c:v>
                </c:pt>
                <c:pt idx="3399">
                  <c:v>203.9203</c:v>
                </c:pt>
                <c:pt idx="3400">
                  <c:v>204.12030000000001</c:v>
                </c:pt>
                <c:pt idx="3401">
                  <c:v>204.3203</c:v>
                </c:pt>
                <c:pt idx="3402">
                  <c:v>204.52030000000002</c:v>
                </c:pt>
                <c:pt idx="3403">
                  <c:v>204.72030000000001</c:v>
                </c:pt>
                <c:pt idx="3404">
                  <c:v>204.9203</c:v>
                </c:pt>
                <c:pt idx="3405">
                  <c:v>205.12029999999999</c:v>
                </c:pt>
                <c:pt idx="3406">
                  <c:v>205.32029999999997</c:v>
                </c:pt>
                <c:pt idx="3407">
                  <c:v>205.52029999999999</c:v>
                </c:pt>
                <c:pt idx="3408">
                  <c:v>205.72029999999998</c:v>
                </c:pt>
                <c:pt idx="3409">
                  <c:v>205.9203</c:v>
                </c:pt>
                <c:pt idx="3410">
                  <c:v>206.12029999999999</c:v>
                </c:pt>
                <c:pt idx="3411">
                  <c:v>206.3203</c:v>
                </c:pt>
                <c:pt idx="3412">
                  <c:v>206.52029999999999</c:v>
                </c:pt>
                <c:pt idx="3413">
                  <c:v>206.72030000000001</c:v>
                </c:pt>
                <c:pt idx="3414">
                  <c:v>206.9203</c:v>
                </c:pt>
                <c:pt idx="3415">
                  <c:v>207.12029999999999</c:v>
                </c:pt>
                <c:pt idx="3416">
                  <c:v>207.3203</c:v>
                </c:pt>
                <c:pt idx="3417">
                  <c:v>207.52029999999999</c:v>
                </c:pt>
                <c:pt idx="3418">
                  <c:v>207.72030000000001</c:v>
                </c:pt>
                <c:pt idx="3419">
                  <c:v>207.9203</c:v>
                </c:pt>
                <c:pt idx="3420">
                  <c:v>208.12030000000001</c:v>
                </c:pt>
                <c:pt idx="3421">
                  <c:v>208.3203</c:v>
                </c:pt>
                <c:pt idx="3422">
                  <c:v>208.52029999999999</c:v>
                </c:pt>
                <c:pt idx="3423">
                  <c:v>208.72030000000001</c:v>
                </c:pt>
                <c:pt idx="3424">
                  <c:v>208.9203</c:v>
                </c:pt>
                <c:pt idx="3425">
                  <c:v>209.12030000000001</c:v>
                </c:pt>
                <c:pt idx="3426">
                  <c:v>209.3203</c:v>
                </c:pt>
                <c:pt idx="3427">
                  <c:v>209.52030000000002</c:v>
                </c:pt>
                <c:pt idx="3428">
                  <c:v>209.72030000000001</c:v>
                </c:pt>
                <c:pt idx="3429">
                  <c:v>209.9203</c:v>
                </c:pt>
                <c:pt idx="3430">
                  <c:v>210.12030000000001</c:v>
                </c:pt>
                <c:pt idx="3431">
                  <c:v>210.3203</c:v>
                </c:pt>
                <c:pt idx="3432">
                  <c:v>210.52030000000002</c:v>
                </c:pt>
                <c:pt idx="3433">
                  <c:v>210.72030000000001</c:v>
                </c:pt>
                <c:pt idx="3434">
                  <c:v>210.9203</c:v>
                </c:pt>
                <c:pt idx="3435">
                  <c:v>211.12029999999999</c:v>
                </c:pt>
                <c:pt idx="3436">
                  <c:v>211.32029999999997</c:v>
                </c:pt>
                <c:pt idx="3437">
                  <c:v>211.52029999999999</c:v>
                </c:pt>
                <c:pt idx="3438">
                  <c:v>211.72029999999998</c:v>
                </c:pt>
                <c:pt idx="3439">
                  <c:v>211.9203</c:v>
                </c:pt>
                <c:pt idx="3440">
                  <c:v>212.12029999999999</c:v>
                </c:pt>
                <c:pt idx="3441">
                  <c:v>212.3203</c:v>
                </c:pt>
                <c:pt idx="3442">
                  <c:v>212.52029999999999</c:v>
                </c:pt>
                <c:pt idx="3443">
                  <c:v>212.72029999999998</c:v>
                </c:pt>
                <c:pt idx="3444">
                  <c:v>212.9203</c:v>
                </c:pt>
                <c:pt idx="3445">
                  <c:v>213.12029999999999</c:v>
                </c:pt>
                <c:pt idx="3446">
                  <c:v>213.3203</c:v>
                </c:pt>
                <c:pt idx="3447">
                  <c:v>213.52029999999999</c:v>
                </c:pt>
                <c:pt idx="3448">
                  <c:v>213.72030000000001</c:v>
                </c:pt>
                <c:pt idx="3449">
                  <c:v>213.9203</c:v>
                </c:pt>
                <c:pt idx="3450">
                  <c:v>214.12030000000001</c:v>
                </c:pt>
                <c:pt idx="3451">
                  <c:v>214.3203</c:v>
                </c:pt>
                <c:pt idx="3452">
                  <c:v>214.52029999999999</c:v>
                </c:pt>
                <c:pt idx="3453">
                  <c:v>214.72030000000001</c:v>
                </c:pt>
                <c:pt idx="3454">
                  <c:v>214.9203</c:v>
                </c:pt>
                <c:pt idx="3455">
                  <c:v>215.12030000000001</c:v>
                </c:pt>
                <c:pt idx="3456">
                  <c:v>215.3203</c:v>
                </c:pt>
                <c:pt idx="3457">
                  <c:v>215.52030000000002</c:v>
                </c:pt>
                <c:pt idx="3458">
                  <c:v>215.72030000000001</c:v>
                </c:pt>
                <c:pt idx="3459">
                  <c:v>215.9203</c:v>
                </c:pt>
                <c:pt idx="3460">
                  <c:v>216.12030000000001</c:v>
                </c:pt>
                <c:pt idx="3461">
                  <c:v>216.3203</c:v>
                </c:pt>
                <c:pt idx="3462">
                  <c:v>216.52030000000002</c:v>
                </c:pt>
                <c:pt idx="3463">
                  <c:v>216.72030000000001</c:v>
                </c:pt>
                <c:pt idx="3464">
                  <c:v>216.92030000000003</c:v>
                </c:pt>
                <c:pt idx="3465">
                  <c:v>217.12029999999999</c:v>
                </c:pt>
                <c:pt idx="3466">
                  <c:v>217.32029999999997</c:v>
                </c:pt>
                <c:pt idx="3467">
                  <c:v>217.52029999999999</c:v>
                </c:pt>
                <c:pt idx="3468">
                  <c:v>217.72029999999998</c:v>
                </c:pt>
                <c:pt idx="3469">
                  <c:v>217.9203</c:v>
                </c:pt>
                <c:pt idx="3470">
                  <c:v>218.12029999999999</c:v>
                </c:pt>
                <c:pt idx="3471">
                  <c:v>218.3203</c:v>
                </c:pt>
                <c:pt idx="3472">
                  <c:v>218.52029999999999</c:v>
                </c:pt>
                <c:pt idx="3473">
                  <c:v>218.72029999999998</c:v>
                </c:pt>
                <c:pt idx="3474">
                  <c:v>218.9203</c:v>
                </c:pt>
                <c:pt idx="3475">
                  <c:v>219.12029999999999</c:v>
                </c:pt>
                <c:pt idx="3476">
                  <c:v>219.3203</c:v>
                </c:pt>
                <c:pt idx="3477">
                  <c:v>219.52029999999999</c:v>
                </c:pt>
                <c:pt idx="3478">
                  <c:v>219.72030000000001</c:v>
                </c:pt>
                <c:pt idx="3479">
                  <c:v>219.9203</c:v>
                </c:pt>
                <c:pt idx="3480">
                  <c:v>220.12029999999999</c:v>
                </c:pt>
                <c:pt idx="3481">
                  <c:v>220.3203</c:v>
                </c:pt>
                <c:pt idx="3482">
                  <c:v>220.52029999999999</c:v>
                </c:pt>
                <c:pt idx="3483">
                  <c:v>220.72030000000001</c:v>
                </c:pt>
                <c:pt idx="3484">
                  <c:v>220.9203</c:v>
                </c:pt>
                <c:pt idx="3485">
                  <c:v>221.12030000000001</c:v>
                </c:pt>
                <c:pt idx="3486">
                  <c:v>221.3203</c:v>
                </c:pt>
                <c:pt idx="3487">
                  <c:v>221.52030000000002</c:v>
                </c:pt>
                <c:pt idx="3488">
                  <c:v>221.72030000000001</c:v>
                </c:pt>
                <c:pt idx="3489">
                  <c:v>221.9203</c:v>
                </c:pt>
                <c:pt idx="3490">
                  <c:v>222.12030000000001</c:v>
                </c:pt>
                <c:pt idx="3491">
                  <c:v>222.3203</c:v>
                </c:pt>
                <c:pt idx="3492">
                  <c:v>222.52030000000002</c:v>
                </c:pt>
                <c:pt idx="3493">
                  <c:v>222.72030000000001</c:v>
                </c:pt>
                <c:pt idx="3494">
                  <c:v>222.92030000000003</c:v>
                </c:pt>
                <c:pt idx="3495">
                  <c:v>223.12030000000001</c:v>
                </c:pt>
                <c:pt idx="3496">
                  <c:v>223.3203</c:v>
                </c:pt>
                <c:pt idx="3497">
                  <c:v>223.52029999999999</c:v>
                </c:pt>
                <c:pt idx="3498">
                  <c:v>223.72029999999998</c:v>
                </c:pt>
                <c:pt idx="3499">
                  <c:v>223.9203</c:v>
                </c:pt>
                <c:pt idx="3500">
                  <c:v>224.12029999999999</c:v>
                </c:pt>
                <c:pt idx="3501">
                  <c:v>224.3203</c:v>
                </c:pt>
                <c:pt idx="3502">
                  <c:v>224.52029999999999</c:v>
                </c:pt>
                <c:pt idx="3503">
                  <c:v>224.72029999999998</c:v>
                </c:pt>
                <c:pt idx="3504">
                  <c:v>224.9203</c:v>
                </c:pt>
                <c:pt idx="3505">
                  <c:v>225.12029999999999</c:v>
                </c:pt>
                <c:pt idx="3506">
                  <c:v>225.3203</c:v>
                </c:pt>
                <c:pt idx="3507">
                  <c:v>225.52029999999999</c:v>
                </c:pt>
                <c:pt idx="3508">
                  <c:v>225.72030000000001</c:v>
                </c:pt>
                <c:pt idx="3509">
                  <c:v>225.9203</c:v>
                </c:pt>
                <c:pt idx="3510">
                  <c:v>226.12029999999999</c:v>
                </c:pt>
                <c:pt idx="3511">
                  <c:v>226.3203</c:v>
                </c:pt>
                <c:pt idx="3512">
                  <c:v>226.52029999999999</c:v>
                </c:pt>
                <c:pt idx="3513">
                  <c:v>226.72030000000001</c:v>
                </c:pt>
                <c:pt idx="3514">
                  <c:v>226.9203</c:v>
                </c:pt>
                <c:pt idx="3515">
                  <c:v>227.12030000000001</c:v>
                </c:pt>
                <c:pt idx="3516">
                  <c:v>227.3203</c:v>
                </c:pt>
                <c:pt idx="3517">
                  <c:v>227.52029999999999</c:v>
                </c:pt>
                <c:pt idx="3518">
                  <c:v>227.72030000000001</c:v>
                </c:pt>
                <c:pt idx="3519">
                  <c:v>227.9203</c:v>
                </c:pt>
                <c:pt idx="3520">
                  <c:v>228.12030000000001</c:v>
                </c:pt>
                <c:pt idx="3521">
                  <c:v>228.3203</c:v>
                </c:pt>
                <c:pt idx="3522">
                  <c:v>228.52030000000002</c:v>
                </c:pt>
                <c:pt idx="3523">
                  <c:v>228.72030000000001</c:v>
                </c:pt>
                <c:pt idx="3524">
                  <c:v>228.9203</c:v>
                </c:pt>
                <c:pt idx="3525">
                  <c:v>229.12030000000001</c:v>
                </c:pt>
                <c:pt idx="3526">
                  <c:v>229.3203</c:v>
                </c:pt>
                <c:pt idx="3527">
                  <c:v>229.52029999999999</c:v>
                </c:pt>
                <c:pt idx="3528">
                  <c:v>229.72029999999998</c:v>
                </c:pt>
                <c:pt idx="3529">
                  <c:v>229.9203</c:v>
                </c:pt>
                <c:pt idx="3530">
                  <c:v>230.12029999999999</c:v>
                </c:pt>
                <c:pt idx="3531">
                  <c:v>230.3203</c:v>
                </c:pt>
                <c:pt idx="3532">
                  <c:v>230.52029999999999</c:v>
                </c:pt>
                <c:pt idx="3533">
                  <c:v>230.72029999999998</c:v>
                </c:pt>
                <c:pt idx="3534">
                  <c:v>230.9203</c:v>
                </c:pt>
                <c:pt idx="3535">
                  <c:v>231.12029999999999</c:v>
                </c:pt>
                <c:pt idx="3536">
                  <c:v>231.3203</c:v>
                </c:pt>
                <c:pt idx="3537">
                  <c:v>231.52029999999999</c:v>
                </c:pt>
                <c:pt idx="3538">
                  <c:v>231.72030000000001</c:v>
                </c:pt>
                <c:pt idx="3539">
                  <c:v>231.9203</c:v>
                </c:pt>
                <c:pt idx="3540">
                  <c:v>232.12029999999999</c:v>
                </c:pt>
                <c:pt idx="3541">
                  <c:v>232.3203</c:v>
                </c:pt>
                <c:pt idx="3542">
                  <c:v>232.52029999999999</c:v>
                </c:pt>
                <c:pt idx="3543">
                  <c:v>232.72030000000001</c:v>
                </c:pt>
                <c:pt idx="3544">
                  <c:v>232.9203</c:v>
                </c:pt>
                <c:pt idx="3545">
                  <c:v>233.12030000000001</c:v>
                </c:pt>
                <c:pt idx="3546">
                  <c:v>233.3203</c:v>
                </c:pt>
                <c:pt idx="3547">
                  <c:v>233.52029999999999</c:v>
                </c:pt>
                <c:pt idx="3548">
                  <c:v>233.72030000000001</c:v>
                </c:pt>
                <c:pt idx="3549">
                  <c:v>233.9203</c:v>
                </c:pt>
                <c:pt idx="3550">
                  <c:v>234.12030000000001</c:v>
                </c:pt>
                <c:pt idx="3551">
                  <c:v>234.3203</c:v>
                </c:pt>
                <c:pt idx="3552">
                  <c:v>234.52030000000002</c:v>
                </c:pt>
                <c:pt idx="3553">
                  <c:v>234.72030000000001</c:v>
                </c:pt>
                <c:pt idx="3554">
                  <c:v>234.9203</c:v>
                </c:pt>
                <c:pt idx="3555">
                  <c:v>235.12030000000001</c:v>
                </c:pt>
                <c:pt idx="3556">
                  <c:v>235.3203</c:v>
                </c:pt>
                <c:pt idx="3557">
                  <c:v>235.52030000000002</c:v>
                </c:pt>
                <c:pt idx="3558">
                  <c:v>235.72030000000001</c:v>
                </c:pt>
                <c:pt idx="3559">
                  <c:v>235.9203</c:v>
                </c:pt>
                <c:pt idx="3560">
                  <c:v>236.12029999999999</c:v>
                </c:pt>
                <c:pt idx="3561">
                  <c:v>236.32029999999997</c:v>
                </c:pt>
                <c:pt idx="3562">
                  <c:v>236.52029999999999</c:v>
                </c:pt>
                <c:pt idx="3563">
                  <c:v>236.72029999999998</c:v>
                </c:pt>
                <c:pt idx="3564">
                  <c:v>236.9203</c:v>
                </c:pt>
                <c:pt idx="3565">
                  <c:v>237.12029999999999</c:v>
                </c:pt>
                <c:pt idx="3566">
                  <c:v>237.3203</c:v>
                </c:pt>
                <c:pt idx="3567">
                  <c:v>237.52029999999999</c:v>
                </c:pt>
                <c:pt idx="3568">
                  <c:v>237.72030000000001</c:v>
                </c:pt>
                <c:pt idx="3569">
                  <c:v>237.9203</c:v>
                </c:pt>
                <c:pt idx="3570">
                  <c:v>238.12029999999999</c:v>
                </c:pt>
                <c:pt idx="3571">
                  <c:v>238.3203</c:v>
                </c:pt>
                <c:pt idx="3572">
                  <c:v>238.52029999999999</c:v>
                </c:pt>
                <c:pt idx="3573">
                  <c:v>238.72030000000001</c:v>
                </c:pt>
                <c:pt idx="3574">
                  <c:v>238.9203</c:v>
                </c:pt>
                <c:pt idx="3575">
                  <c:v>239.12030000000001</c:v>
                </c:pt>
                <c:pt idx="3576">
                  <c:v>239.3203</c:v>
                </c:pt>
                <c:pt idx="3577">
                  <c:v>239.52029999999999</c:v>
                </c:pt>
                <c:pt idx="3578">
                  <c:v>239.72030000000001</c:v>
                </c:pt>
                <c:pt idx="3579">
                  <c:v>239.9203</c:v>
                </c:pt>
                <c:pt idx="3580">
                  <c:v>240.12030000000001</c:v>
                </c:pt>
                <c:pt idx="3581">
                  <c:v>240.3203</c:v>
                </c:pt>
                <c:pt idx="3582">
                  <c:v>240.52030000000002</c:v>
                </c:pt>
                <c:pt idx="3583">
                  <c:v>240.72030000000001</c:v>
                </c:pt>
                <c:pt idx="3584">
                  <c:v>240.9203</c:v>
                </c:pt>
                <c:pt idx="3585">
                  <c:v>241.12030000000001</c:v>
                </c:pt>
                <c:pt idx="3586">
                  <c:v>241.3203</c:v>
                </c:pt>
                <c:pt idx="3587">
                  <c:v>241.52030000000002</c:v>
                </c:pt>
                <c:pt idx="3588">
                  <c:v>241.72030000000001</c:v>
                </c:pt>
                <c:pt idx="3589">
                  <c:v>241.9203</c:v>
                </c:pt>
                <c:pt idx="3590">
                  <c:v>242.12029999999999</c:v>
                </c:pt>
                <c:pt idx="3591">
                  <c:v>242.32029999999997</c:v>
                </c:pt>
                <c:pt idx="3592">
                  <c:v>242.52029999999999</c:v>
                </c:pt>
                <c:pt idx="3593">
                  <c:v>242.72029999999998</c:v>
                </c:pt>
                <c:pt idx="3594">
                  <c:v>242.9203</c:v>
                </c:pt>
                <c:pt idx="3595">
                  <c:v>243.12029999999999</c:v>
                </c:pt>
                <c:pt idx="3596">
                  <c:v>243.3203</c:v>
                </c:pt>
                <c:pt idx="3597">
                  <c:v>243.52029999999999</c:v>
                </c:pt>
                <c:pt idx="3598">
                  <c:v>243.72029999999998</c:v>
                </c:pt>
                <c:pt idx="3599">
                  <c:v>243.9203</c:v>
                </c:pt>
                <c:pt idx="3600">
                  <c:v>244.12029999999999</c:v>
                </c:pt>
                <c:pt idx="3601">
                  <c:v>244.3203</c:v>
                </c:pt>
                <c:pt idx="3602">
                  <c:v>244.52029999999999</c:v>
                </c:pt>
                <c:pt idx="3603">
                  <c:v>244.72030000000001</c:v>
                </c:pt>
                <c:pt idx="3604">
                  <c:v>244.9203</c:v>
                </c:pt>
                <c:pt idx="3605">
                  <c:v>245.12030000000001</c:v>
                </c:pt>
                <c:pt idx="3606">
                  <c:v>245.3203</c:v>
                </c:pt>
                <c:pt idx="3607">
                  <c:v>245.52029999999999</c:v>
                </c:pt>
                <c:pt idx="3608">
                  <c:v>245.72030000000001</c:v>
                </c:pt>
                <c:pt idx="3609">
                  <c:v>245.9203</c:v>
                </c:pt>
                <c:pt idx="3610">
                  <c:v>246.12030000000001</c:v>
                </c:pt>
                <c:pt idx="3611">
                  <c:v>246.3203</c:v>
                </c:pt>
                <c:pt idx="3612">
                  <c:v>246.52030000000002</c:v>
                </c:pt>
                <c:pt idx="3613">
                  <c:v>246.72030000000001</c:v>
                </c:pt>
                <c:pt idx="3614">
                  <c:v>246.9203</c:v>
                </c:pt>
                <c:pt idx="3615">
                  <c:v>247.12030000000001</c:v>
                </c:pt>
                <c:pt idx="3616">
                  <c:v>247.3203</c:v>
                </c:pt>
                <c:pt idx="3617">
                  <c:v>247.52030000000002</c:v>
                </c:pt>
                <c:pt idx="3618">
                  <c:v>247.72030000000001</c:v>
                </c:pt>
                <c:pt idx="3619">
                  <c:v>247.9203</c:v>
                </c:pt>
                <c:pt idx="3620">
                  <c:v>248.12029999999999</c:v>
                </c:pt>
                <c:pt idx="3621">
                  <c:v>248.32029999999997</c:v>
                </c:pt>
                <c:pt idx="3622">
                  <c:v>248.52029999999999</c:v>
                </c:pt>
                <c:pt idx="3623">
                  <c:v>248.72029999999998</c:v>
                </c:pt>
                <c:pt idx="3624">
                  <c:v>248.9203</c:v>
                </c:pt>
                <c:pt idx="3625">
                  <c:v>249.12029999999999</c:v>
                </c:pt>
                <c:pt idx="3626">
                  <c:v>249.3203</c:v>
                </c:pt>
                <c:pt idx="3627">
                  <c:v>249.52029999999999</c:v>
                </c:pt>
                <c:pt idx="3628">
                  <c:v>249.72029999999998</c:v>
                </c:pt>
                <c:pt idx="3629">
                  <c:v>249.9203</c:v>
                </c:pt>
                <c:pt idx="3630">
                  <c:v>250.12029999999999</c:v>
                </c:pt>
                <c:pt idx="3631">
                  <c:v>250.3203</c:v>
                </c:pt>
                <c:pt idx="3632">
                  <c:v>250.52029999999999</c:v>
                </c:pt>
                <c:pt idx="3633">
                  <c:v>250.72030000000001</c:v>
                </c:pt>
                <c:pt idx="3634">
                  <c:v>250.9203</c:v>
                </c:pt>
                <c:pt idx="3635">
                  <c:v>251.12029999999999</c:v>
                </c:pt>
                <c:pt idx="3636">
                  <c:v>251.3203</c:v>
                </c:pt>
                <c:pt idx="3637">
                  <c:v>251.52029999999999</c:v>
                </c:pt>
                <c:pt idx="3638">
                  <c:v>251.72030000000001</c:v>
                </c:pt>
                <c:pt idx="3639">
                  <c:v>251.9203</c:v>
                </c:pt>
                <c:pt idx="3640">
                  <c:v>252.12030000000001</c:v>
                </c:pt>
                <c:pt idx="3641">
                  <c:v>252.3203</c:v>
                </c:pt>
                <c:pt idx="3642">
                  <c:v>252.52030000000002</c:v>
                </c:pt>
                <c:pt idx="3643">
                  <c:v>252.72030000000001</c:v>
                </c:pt>
                <c:pt idx="3644">
                  <c:v>252.9203</c:v>
                </c:pt>
                <c:pt idx="3645">
                  <c:v>253.12030000000001</c:v>
                </c:pt>
                <c:pt idx="3646">
                  <c:v>253.3203</c:v>
                </c:pt>
                <c:pt idx="3647">
                  <c:v>253.52030000000002</c:v>
                </c:pt>
                <c:pt idx="3648">
                  <c:v>253.72030000000001</c:v>
                </c:pt>
                <c:pt idx="3649">
                  <c:v>253.92030000000003</c:v>
                </c:pt>
                <c:pt idx="3650">
                  <c:v>254.12030000000001</c:v>
                </c:pt>
                <c:pt idx="3651">
                  <c:v>254.3203</c:v>
                </c:pt>
                <c:pt idx="3652">
                  <c:v>254.52029999999999</c:v>
                </c:pt>
                <c:pt idx="3653">
                  <c:v>254.72029999999998</c:v>
                </c:pt>
                <c:pt idx="3654">
                  <c:v>254.9203</c:v>
                </c:pt>
                <c:pt idx="3655">
                  <c:v>255.12029999999999</c:v>
                </c:pt>
                <c:pt idx="3656">
                  <c:v>255.3203</c:v>
                </c:pt>
                <c:pt idx="3657">
                  <c:v>255.52029999999999</c:v>
                </c:pt>
                <c:pt idx="3658">
                  <c:v>255.72029999999998</c:v>
                </c:pt>
                <c:pt idx="3659">
                  <c:v>255.9203</c:v>
                </c:pt>
                <c:pt idx="3660">
                  <c:v>256.12029999999999</c:v>
                </c:pt>
                <c:pt idx="3661">
                  <c:v>256.32029999999997</c:v>
                </c:pt>
                <c:pt idx="3662">
                  <c:v>256.52030000000002</c:v>
                </c:pt>
                <c:pt idx="3663">
                  <c:v>256.72030000000001</c:v>
                </c:pt>
                <c:pt idx="3664">
                  <c:v>256.9203</c:v>
                </c:pt>
                <c:pt idx="3665">
                  <c:v>257.12029999999999</c:v>
                </c:pt>
                <c:pt idx="3666">
                  <c:v>257.32029999999997</c:v>
                </c:pt>
                <c:pt idx="3667">
                  <c:v>257.52030000000002</c:v>
                </c:pt>
                <c:pt idx="3668">
                  <c:v>257.72030000000001</c:v>
                </c:pt>
                <c:pt idx="3669">
                  <c:v>257.9203</c:v>
                </c:pt>
                <c:pt idx="3670">
                  <c:v>258.12030000000004</c:v>
                </c:pt>
                <c:pt idx="3671">
                  <c:v>258.32029999999997</c:v>
                </c:pt>
                <c:pt idx="3672">
                  <c:v>258.52030000000002</c:v>
                </c:pt>
                <c:pt idx="3673">
                  <c:v>258.72030000000001</c:v>
                </c:pt>
                <c:pt idx="3674">
                  <c:v>258.9203</c:v>
                </c:pt>
                <c:pt idx="3675">
                  <c:v>259.12030000000004</c:v>
                </c:pt>
                <c:pt idx="3676">
                  <c:v>259.32029999999997</c:v>
                </c:pt>
                <c:pt idx="3677">
                  <c:v>259.52030000000002</c:v>
                </c:pt>
                <c:pt idx="3678">
                  <c:v>259.72030000000001</c:v>
                </c:pt>
                <c:pt idx="3679">
                  <c:v>259.9203</c:v>
                </c:pt>
                <c:pt idx="3680">
                  <c:v>260.12030000000004</c:v>
                </c:pt>
                <c:pt idx="3681">
                  <c:v>260.32029999999997</c:v>
                </c:pt>
                <c:pt idx="3682">
                  <c:v>260.52030000000002</c:v>
                </c:pt>
                <c:pt idx="3683">
                  <c:v>260.72030000000001</c:v>
                </c:pt>
                <c:pt idx="3684">
                  <c:v>260.9203</c:v>
                </c:pt>
                <c:pt idx="3685">
                  <c:v>261.12029999999999</c:v>
                </c:pt>
                <c:pt idx="3686">
                  <c:v>261.32029999999997</c:v>
                </c:pt>
                <c:pt idx="3687">
                  <c:v>261.52029999999996</c:v>
                </c:pt>
                <c:pt idx="3688">
                  <c:v>261.72029999999995</c:v>
                </c:pt>
                <c:pt idx="3689">
                  <c:v>261.9203</c:v>
                </c:pt>
                <c:pt idx="3690">
                  <c:v>262.12030000000004</c:v>
                </c:pt>
                <c:pt idx="3691">
                  <c:v>262.32029999999997</c:v>
                </c:pt>
                <c:pt idx="3692">
                  <c:v>262.52030000000002</c:v>
                </c:pt>
                <c:pt idx="3693">
                  <c:v>262.72030000000001</c:v>
                </c:pt>
                <c:pt idx="3694">
                  <c:v>262.9203</c:v>
                </c:pt>
                <c:pt idx="3695">
                  <c:v>263.12029999999999</c:v>
                </c:pt>
                <c:pt idx="3696">
                  <c:v>263.32029999999997</c:v>
                </c:pt>
                <c:pt idx="3697">
                  <c:v>263.52030000000002</c:v>
                </c:pt>
                <c:pt idx="3698">
                  <c:v>263.72029999999995</c:v>
                </c:pt>
                <c:pt idx="3699">
                  <c:v>263.9203</c:v>
                </c:pt>
                <c:pt idx="3700">
                  <c:v>264.12030000000004</c:v>
                </c:pt>
                <c:pt idx="3701">
                  <c:v>264.32030000000003</c:v>
                </c:pt>
                <c:pt idx="3702">
                  <c:v>264.52030000000002</c:v>
                </c:pt>
                <c:pt idx="3703">
                  <c:v>264.72030000000001</c:v>
                </c:pt>
                <c:pt idx="3704">
                  <c:v>264.9203</c:v>
                </c:pt>
                <c:pt idx="3705">
                  <c:v>265.12029999999999</c:v>
                </c:pt>
                <c:pt idx="3706">
                  <c:v>265.32029999999997</c:v>
                </c:pt>
                <c:pt idx="3707">
                  <c:v>265.52030000000002</c:v>
                </c:pt>
                <c:pt idx="3708">
                  <c:v>265.72030000000007</c:v>
                </c:pt>
                <c:pt idx="3709">
                  <c:v>265.9203</c:v>
                </c:pt>
                <c:pt idx="3710">
                  <c:v>266.12030000000004</c:v>
                </c:pt>
                <c:pt idx="3711">
                  <c:v>266.32029999999997</c:v>
                </c:pt>
                <c:pt idx="3712">
                  <c:v>266.52030000000002</c:v>
                </c:pt>
                <c:pt idx="3713">
                  <c:v>266.72029999999995</c:v>
                </c:pt>
                <c:pt idx="3714">
                  <c:v>266.9203</c:v>
                </c:pt>
                <c:pt idx="3715">
                  <c:v>267.12030000000004</c:v>
                </c:pt>
                <c:pt idx="3716">
                  <c:v>267.32029999999997</c:v>
                </c:pt>
                <c:pt idx="3717">
                  <c:v>267.52030000000002</c:v>
                </c:pt>
                <c:pt idx="3718">
                  <c:v>267.72030000000001</c:v>
                </c:pt>
                <c:pt idx="3719">
                  <c:v>267.9203</c:v>
                </c:pt>
                <c:pt idx="3720">
                  <c:v>268.12029999999999</c:v>
                </c:pt>
                <c:pt idx="3721">
                  <c:v>268.32029999999997</c:v>
                </c:pt>
                <c:pt idx="3722">
                  <c:v>268.52030000000002</c:v>
                </c:pt>
                <c:pt idx="3723">
                  <c:v>268.72029999999995</c:v>
                </c:pt>
                <c:pt idx="3724">
                  <c:v>268.9203</c:v>
                </c:pt>
                <c:pt idx="3725">
                  <c:v>269.12030000000004</c:v>
                </c:pt>
                <c:pt idx="3726">
                  <c:v>269.32029999999997</c:v>
                </c:pt>
                <c:pt idx="3727">
                  <c:v>269.52030000000002</c:v>
                </c:pt>
                <c:pt idx="3728">
                  <c:v>269.72030000000001</c:v>
                </c:pt>
                <c:pt idx="3729">
                  <c:v>269.9203</c:v>
                </c:pt>
                <c:pt idx="3730">
                  <c:v>270.12029999999999</c:v>
                </c:pt>
                <c:pt idx="3731">
                  <c:v>270.32029999999997</c:v>
                </c:pt>
                <c:pt idx="3732">
                  <c:v>270.52030000000002</c:v>
                </c:pt>
                <c:pt idx="3733">
                  <c:v>270.72029999999995</c:v>
                </c:pt>
                <c:pt idx="3734">
                  <c:v>270.9203</c:v>
                </c:pt>
                <c:pt idx="3735">
                  <c:v>271.12030000000004</c:v>
                </c:pt>
                <c:pt idx="3736">
                  <c:v>271.32030000000003</c:v>
                </c:pt>
                <c:pt idx="3737">
                  <c:v>271.52030000000002</c:v>
                </c:pt>
                <c:pt idx="3738">
                  <c:v>271.72030000000001</c:v>
                </c:pt>
                <c:pt idx="3739">
                  <c:v>271.9203</c:v>
                </c:pt>
                <c:pt idx="3740">
                  <c:v>272.12029999999999</c:v>
                </c:pt>
                <c:pt idx="3741">
                  <c:v>272.32029999999997</c:v>
                </c:pt>
                <c:pt idx="3742">
                  <c:v>272.52030000000002</c:v>
                </c:pt>
                <c:pt idx="3743">
                  <c:v>272.72030000000001</c:v>
                </c:pt>
                <c:pt idx="3744">
                  <c:v>272.9203</c:v>
                </c:pt>
                <c:pt idx="3745">
                  <c:v>273.12029999999999</c:v>
                </c:pt>
                <c:pt idx="3746">
                  <c:v>273.32029999999997</c:v>
                </c:pt>
                <c:pt idx="3747">
                  <c:v>273.52029999999996</c:v>
                </c:pt>
                <c:pt idx="3748">
                  <c:v>273.72029999999995</c:v>
                </c:pt>
                <c:pt idx="3749">
                  <c:v>273.9203</c:v>
                </c:pt>
                <c:pt idx="3750">
                  <c:v>274.12030000000004</c:v>
                </c:pt>
                <c:pt idx="3751">
                  <c:v>274.32029999999997</c:v>
                </c:pt>
                <c:pt idx="3752">
                  <c:v>274.52030000000002</c:v>
                </c:pt>
                <c:pt idx="3753">
                  <c:v>274.72030000000001</c:v>
                </c:pt>
                <c:pt idx="3754">
                  <c:v>274.9203</c:v>
                </c:pt>
                <c:pt idx="3755">
                  <c:v>275.12029999999999</c:v>
                </c:pt>
                <c:pt idx="3756">
                  <c:v>275.32029999999997</c:v>
                </c:pt>
                <c:pt idx="3757">
                  <c:v>275.52030000000002</c:v>
                </c:pt>
                <c:pt idx="3758">
                  <c:v>275.72029999999995</c:v>
                </c:pt>
                <c:pt idx="3759">
                  <c:v>275.9203</c:v>
                </c:pt>
                <c:pt idx="3760">
                  <c:v>276.12030000000004</c:v>
                </c:pt>
                <c:pt idx="3761">
                  <c:v>276.32029999999997</c:v>
                </c:pt>
                <c:pt idx="3762">
                  <c:v>276.52030000000002</c:v>
                </c:pt>
                <c:pt idx="3763">
                  <c:v>276.72030000000001</c:v>
                </c:pt>
                <c:pt idx="3764">
                  <c:v>276.9203</c:v>
                </c:pt>
                <c:pt idx="3765">
                  <c:v>277.12029999999999</c:v>
                </c:pt>
                <c:pt idx="3766">
                  <c:v>277.32029999999997</c:v>
                </c:pt>
                <c:pt idx="3767">
                  <c:v>277.52030000000002</c:v>
                </c:pt>
                <c:pt idx="3768">
                  <c:v>277.72029999999995</c:v>
                </c:pt>
                <c:pt idx="3769">
                  <c:v>277.9203</c:v>
                </c:pt>
                <c:pt idx="3770">
                  <c:v>278.12030000000004</c:v>
                </c:pt>
                <c:pt idx="3771">
                  <c:v>278.32030000000003</c:v>
                </c:pt>
                <c:pt idx="3772">
                  <c:v>278.52029999999996</c:v>
                </c:pt>
                <c:pt idx="3773">
                  <c:v>278.72030000000001</c:v>
                </c:pt>
                <c:pt idx="3774">
                  <c:v>278.9203</c:v>
                </c:pt>
                <c:pt idx="3775">
                  <c:v>279.12030000000004</c:v>
                </c:pt>
                <c:pt idx="3776">
                  <c:v>279.32029999999997</c:v>
                </c:pt>
                <c:pt idx="3777">
                  <c:v>279.52030000000002</c:v>
                </c:pt>
                <c:pt idx="3778">
                  <c:v>279.72030000000001</c:v>
                </c:pt>
                <c:pt idx="3779">
                  <c:v>279.9203</c:v>
                </c:pt>
                <c:pt idx="3780">
                  <c:v>280.12029999999999</c:v>
                </c:pt>
                <c:pt idx="3781">
                  <c:v>280.32030000000003</c:v>
                </c:pt>
                <c:pt idx="3782">
                  <c:v>280.52030000000002</c:v>
                </c:pt>
                <c:pt idx="3783">
                  <c:v>280.72030000000001</c:v>
                </c:pt>
                <c:pt idx="3784">
                  <c:v>280.9203</c:v>
                </c:pt>
                <c:pt idx="3785">
                  <c:v>281.12030000000004</c:v>
                </c:pt>
                <c:pt idx="3786">
                  <c:v>281.32029999999997</c:v>
                </c:pt>
                <c:pt idx="3787">
                  <c:v>281.52030000000002</c:v>
                </c:pt>
                <c:pt idx="3788">
                  <c:v>281.72030000000001</c:v>
                </c:pt>
                <c:pt idx="3789">
                  <c:v>281.9203</c:v>
                </c:pt>
                <c:pt idx="3790">
                  <c:v>282.12029999999999</c:v>
                </c:pt>
                <c:pt idx="3791">
                  <c:v>282.32029999999997</c:v>
                </c:pt>
                <c:pt idx="3792">
                  <c:v>282.52030000000002</c:v>
                </c:pt>
                <c:pt idx="3793">
                  <c:v>282.72029999999995</c:v>
                </c:pt>
                <c:pt idx="3794">
                  <c:v>282.9203</c:v>
                </c:pt>
                <c:pt idx="3795">
                  <c:v>283.12029999999999</c:v>
                </c:pt>
                <c:pt idx="3796">
                  <c:v>283.32030000000003</c:v>
                </c:pt>
                <c:pt idx="3797">
                  <c:v>283.52029999999996</c:v>
                </c:pt>
                <c:pt idx="3798">
                  <c:v>283.72030000000001</c:v>
                </c:pt>
                <c:pt idx="3799">
                  <c:v>283.9203</c:v>
                </c:pt>
                <c:pt idx="3800">
                  <c:v>284.12029999999999</c:v>
                </c:pt>
                <c:pt idx="3801">
                  <c:v>284.32029999999997</c:v>
                </c:pt>
                <c:pt idx="3802">
                  <c:v>284.52030000000002</c:v>
                </c:pt>
                <c:pt idx="3803">
                  <c:v>284.72030000000001</c:v>
                </c:pt>
                <c:pt idx="3804">
                  <c:v>284.9203</c:v>
                </c:pt>
                <c:pt idx="3805">
                  <c:v>285.12029999999999</c:v>
                </c:pt>
                <c:pt idx="3806">
                  <c:v>285.32030000000003</c:v>
                </c:pt>
                <c:pt idx="3807">
                  <c:v>285.52029999999996</c:v>
                </c:pt>
                <c:pt idx="3808">
                  <c:v>285.72030000000001</c:v>
                </c:pt>
                <c:pt idx="3809">
                  <c:v>285.9203</c:v>
                </c:pt>
                <c:pt idx="3810">
                  <c:v>286.12030000000004</c:v>
                </c:pt>
                <c:pt idx="3811">
                  <c:v>286.32029999999997</c:v>
                </c:pt>
                <c:pt idx="3812">
                  <c:v>286.52030000000002</c:v>
                </c:pt>
                <c:pt idx="3813">
                  <c:v>286.72030000000001</c:v>
                </c:pt>
                <c:pt idx="3814">
                  <c:v>286.9203</c:v>
                </c:pt>
                <c:pt idx="3815">
                  <c:v>287.12029999999999</c:v>
                </c:pt>
                <c:pt idx="3816">
                  <c:v>287.32030000000003</c:v>
                </c:pt>
                <c:pt idx="3817">
                  <c:v>287.52030000000002</c:v>
                </c:pt>
                <c:pt idx="3818">
                  <c:v>287.72030000000001</c:v>
                </c:pt>
                <c:pt idx="3819">
                  <c:v>287.9203</c:v>
                </c:pt>
                <c:pt idx="3820">
                  <c:v>288.12029999999999</c:v>
                </c:pt>
                <c:pt idx="3821">
                  <c:v>288.32029999999997</c:v>
                </c:pt>
                <c:pt idx="3822">
                  <c:v>288.52029999999996</c:v>
                </c:pt>
                <c:pt idx="3823">
                  <c:v>288.72030000000001</c:v>
                </c:pt>
                <c:pt idx="3824">
                  <c:v>288.9203</c:v>
                </c:pt>
                <c:pt idx="3825">
                  <c:v>289.12029999999999</c:v>
                </c:pt>
                <c:pt idx="3826">
                  <c:v>289.32029999999997</c:v>
                </c:pt>
                <c:pt idx="3827">
                  <c:v>289.52030000000002</c:v>
                </c:pt>
                <c:pt idx="3828">
                  <c:v>289.72029999999995</c:v>
                </c:pt>
                <c:pt idx="3829">
                  <c:v>289.9203</c:v>
                </c:pt>
                <c:pt idx="3830">
                  <c:v>290.12029999999999</c:v>
                </c:pt>
                <c:pt idx="3831">
                  <c:v>290.32030000000003</c:v>
                </c:pt>
                <c:pt idx="3832">
                  <c:v>290.52029999999996</c:v>
                </c:pt>
                <c:pt idx="3833">
                  <c:v>290.72030000000001</c:v>
                </c:pt>
                <c:pt idx="3834">
                  <c:v>290.9203</c:v>
                </c:pt>
                <c:pt idx="3835">
                  <c:v>291.12029999999999</c:v>
                </c:pt>
                <c:pt idx="3836">
                  <c:v>291.32029999999997</c:v>
                </c:pt>
                <c:pt idx="3837">
                  <c:v>291.52030000000002</c:v>
                </c:pt>
                <c:pt idx="3838">
                  <c:v>291.72030000000001</c:v>
                </c:pt>
                <c:pt idx="3839">
                  <c:v>291.9203</c:v>
                </c:pt>
                <c:pt idx="3840">
                  <c:v>292.12029999999999</c:v>
                </c:pt>
                <c:pt idx="3841">
                  <c:v>292.32030000000003</c:v>
                </c:pt>
                <c:pt idx="3842">
                  <c:v>292.52029999999996</c:v>
                </c:pt>
                <c:pt idx="3843">
                  <c:v>292.72030000000001</c:v>
                </c:pt>
                <c:pt idx="3844">
                  <c:v>292.9203</c:v>
                </c:pt>
                <c:pt idx="3845">
                  <c:v>293.12030000000004</c:v>
                </c:pt>
                <c:pt idx="3846">
                  <c:v>293.32029999999997</c:v>
                </c:pt>
                <c:pt idx="3847">
                  <c:v>293.52030000000002</c:v>
                </c:pt>
                <c:pt idx="3848">
                  <c:v>293.72030000000001</c:v>
                </c:pt>
                <c:pt idx="3849">
                  <c:v>293.92030000000005</c:v>
                </c:pt>
                <c:pt idx="3850">
                  <c:v>294.12029999999999</c:v>
                </c:pt>
                <c:pt idx="3851">
                  <c:v>294.32030000000003</c:v>
                </c:pt>
                <c:pt idx="3852">
                  <c:v>294.52030000000002</c:v>
                </c:pt>
                <c:pt idx="3853">
                  <c:v>294.72030000000001</c:v>
                </c:pt>
                <c:pt idx="3854">
                  <c:v>294.9203</c:v>
                </c:pt>
                <c:pt idx="3855">
                  <c:v>295.12029999999999</c:v>
                </c:pt>
                <c:pt idx="3856">
                  <c:v>295.32030000000003</c:v>
                </c:pt>
                <c:pt idx="3857">
                  <c:v>295.52029999999996</c:v>
                </c:pt>
                <c:pt idx="3858">
                  <c:v>295.72030000000001</c:v>
                </c:pt>
                <c:pt idx="3859">
                  <c:v>295.9203</c:v>
                </c:pt>
                <c:pt idx="3860">
                  <c:v>296.12029999999999</c:v>
                </c:pt>
                <c:pt idx="3861">
                  <c:v>296.32029999999997</c:v>
                </c:pt>
                <c:pt idx="3862">
                  <c:v>296.52030000000002</c:v>
                </c:pt>
                <c:pt idx="3863">
                  <c:v>296.72030000000001</c:v>
                </c:pt>
                <c:pt idx="3864">
                  <c:v>296.9203</c:v>
                </c:pt>
                <c:pt idx="3865">
                  <c:v>297.12029999999999</c:v>
                </c:pt>
                <c:pt idx="3866">
                  <c:v>297.32030000000003</c:v>
                </c:pt>
                <c:pt idx="3867">
                  <c:v>297.52029999999996</c:v>
                </c:pt>
                <c:pt idx="3868">
                  <c:v>297.72030000000001</c:v>
                </c:pt>
                <c:pt idx="3869">
                  <c:v>297.9203</c:v>
                </c:pt>
                <c:pt idx="3870">
                  <c:v>298.12030000000004</c:v>
                </c:pt>
                <c:pt idx="3871">
                  <c:v>298.32029999999997</c:v>
                </c:pt>
                <c:pt idx="3872">
                  <c:v>298.52030000000002</c:v>
                </c:pt>
                <c:pt idx="3873">
                  <c:v>298.72030000000001</c:v>
                </c:pt>
                <c:pt idx="3874">
                  <c:v>298.9203</c:v>
                </c:pt>
                <c:pt idx="3875">
                  <c:v>299.12029999999999</c:v>
                </c:pt>
                <c:pt idx="3876">
                  <c:v>299.32030000000003</c:v>
                </c:pt>
                <c:pt idx="3877">
                  <c:v>299.52030000000002</c:v>
                </c:pt>
                <c:pt idx="3878">
                  <c:v>299.72030000000001</c:v>
                </c:pt>
                <c:pt idx="3879">
                  <c:v>299.9203</c:v>
                </c:pt>
                <c:pt idx="3880">
                  <c:v>300.12030000000004</c:v>
                </c:pt>
                <c:pt idx="3881">
                  <c:v>300.32029999999997</c:v>
                </c:pt>
                <c:pt idx="3882">
                  <c:v>300.52030000000002</c:v>
                </c:pt>
                <c:pt idx="3883">
                  <c:v>300.72030000000001</c:v>
                </c:pt>
                <c:pt idx="3884">
                  <c:v>300.9203</c:v>
                </c:pt>
                <c:pt idx="3885">
                  <c:v>301.12029999999999</c:v>
                </c:pt>
                <c:pt idx="3886">
                  <c:v>301.32029999999997</c:v>
                </c:pt>
                <c:pt idx="3887">
                  <c:v>301.52030000000002</c:v>
                </c:pt>
                <c:pt idx="3888">
                  <c:v>301.72029999999995</c:v>
                </c:pt>
                <c:pt idx="3889">
                  <c:v>301.9203</c:v>
                </c:pt>
                <c:pt idx="3890">
                  <c:v>302.12029999999999</c:v>
                </c:pt>
                <c:pt idx="3891">
                  <c:v>302.32030000000003</c:v>
                </c:pt>
                <c:pt idx="3892">
                  <c:v>302.52029999999996</c:v>
                </c:pt>
                <c:pt idx="3893">
                  <c:v>302.72030000000001</c:v>
                </c:pt>
                <c:pt idx="3894">
                  <c:v>302.9203</c:v>
                </c:pt>
                <c:pt idx="3895">
                  <c:v>303.12029999999999</c:v>
                </c:pt>
                <c:pt idx="3896">
                  <c:v>303.32029999999997</c:v>
                </c:pt>
                <c:pt idx="3897">
                  <c:v>303.52030000000002</c:v>
                </c:pt>
                <c:pt idx="3898">
                  <c:v>303.72030000000001</c:v>
                </c:pt>
                <c:pt idx="3899">
                  <c:v>303.9203</c:v>
                </c:pt>
                <c:pt idx="3900">
                  <c:v>304.12029999999999</c:v>
                </c:pt>
                <c:pt idx="3901">
                  <c:v>304.32030000000003</c:v>
                </c:pt>
                <c:pt idx="3902">
                  <c:v>304.52029999999996</c:v>
                </c:pt>
                <c:pt idx="3903">
                  <c:v>304.72030000000001</c:v>
                </c:pt>
                <c:pt idx="3904">
                  <c:v>304.9203</c:v>
                </c:pt>
                <c:pt idx="3905">
                  <c:v>305.12030000000004</c:v>
                </c:pt>
                <c:pt idx="3906">
                  <c:v>305.32029999999997</c:v>
                </c:pt>
                <c:pt idx="3907">
                  <c:v>305.52030000000002</c:v>
                </c:pt>
                <c:pt idx="3908">
                  <c:v>305.72030000000001</c:v>
                </c:pt>
                <c:pt idx="3909">
                  <c:v>305.9203</c:v>
                </c:pt>
                <c:pt idx="3910">
                  <c:v>306.12029999999999</c:v>
                </c:pt>
                <c:pt idx="3911">
                  <c:v>306.32030000000003</c:v>
                </c:pt>
                <c:pt idx="3912">
                  <c:v>306.52030000000002</c:v>
                </c:pt>
                <c:pt idx="3913">
                  <c:v>306.72030000000001</c:v>
                </c:pt>
                <c:pt idx="3914">
                  <c:v>306.9203</c:v>
                </c:pt>
                <c:pt idx="3915">
                  <c:v>307.12029999999999</c:v>
                </c:pt>
                <c:pt idx="3916">
                  <c:v>307.32029999999997</c:v>
                </c:pt>
                <c:pt idx="3917">
                  <c:v>307.52029999999996</c:v>
                </c:pt>
                <c:pt idx="3918">
                  <c:v>307.72030000000001</c:v>
                </c:pt>
                <c:pt idx="3919">
                  <c:v>307.9203</c:v>
                </c:pt>
                <c:pt idx="3920">
                  <c:v>308.12029999999999</c:v>
                </c:pt>
                <c:pt idx="3921">
                  <c:v>308.32029999999997</c:v>
                </c:pt>
                <c:pt idx="3922">
                  <c:v>308.52030000000002</c:v>
                </c:pt>
                <c:pt idx="3923">
                  <c:v>308.72030000000001</c:v>
                </c:pt>
                <c:pt idx="3924">
                  <c:v>308.9203</c:v>
                </c:pt>
                <c:pt idx="3925">
                  <c:v>309.12029999999999</c:v>
                </c:pt>
                <c:pt idx="3926">
                  <c:v>309.32030000000003</c:v>
                </c:pt>
                <c:pt idx="3927">
                  <c:v>309.52029999999996</c:v>
                </c:pt>
                <c:pt idx="3928">
                  <c:v>309.72030000000001</c:v>
                </c:pt>
                <c:pt idx="3929">
                  <c:v>309.9203</c:v>
                </c:pt>
                <c:pt idx="3930">
                  <c:v>310.12030000000004</c:v>
                </c:pt>
                <c:pt idx="3931">
                  <c:v>310.32029999999997</c:v>
                </c:pt>
                <c:pt idx="3932">
                  <c:v>310.52030000000002</c:v>
                </c:pt>
                <c:pt idx="3933">
                  <c:v>310.72030000000001</c:v>
                </c:pt>
                <c:pt idx="3934">
                  <c:v>310.9203</c:v>
                </c:pt>
                <c:pt idx="3935">
                  <c:v>311.12029999999999</c:v>
                </c:pt>
                <c:pt idx="3936">
                  <c:v>311.32030000000003</c:v>
                </c:pt>
                <c:pt idx="3937">
                  <c:v>311.52030000000002</c:v>
                </c:pt>
                <c:pt idx="3938">
                  <c:v>311.72030000000001</c:v>
                </c:pt>
                <c:pt idx="3939">
                  <c:v>311.9203</c:v>
                </c:pt>
                <c:pt idx="3940">
                  <c:v>312.12030000000004</c:v>
                </c:pt>
                <c:pt idx="3941">
                  <c:v>312.32029999999997</c:v>
                </c:pt>
                <c:pt idx="3942">
                  <c:v>312.52030000000002</c:v>
                </c:pt>
                <c:pt idx="3943">
                  <c:v>312.72030000000001</c:v>
                </c:pt>
                <c:pt idx="3944">
                  <c:v>312.9203</c:v>
                </c:pt>
                <c:pt idx="3945">
                  <c:v>313.12029999999999</c:v>
                </c:pt>
                <c:pt idx="3946">
                  <c:v>313.32029999999997</c:v>
                </c:pt>
                <c:pt idx="3947">
                  <c:v>313.52030000000002</c:v>
                </c:pt>
                <c:pt idx="3948">
                  <c:v>313.72029999999995</c:v>
                </c:pt>
                <c:pt idx="3949">
                  <c:v>313.9203</c:v>
                </c:pt>
                <c:pt idx="3950">
                  <c:v>314.12029999999999</c:v>
                </c:pt>
                <c:pt idx="3951">
                  <c:v>314.32030000000003</c:v>
                </c:pt>
                <c:pt idx="3952">
                  <c:v>314.52029999999996</c:v>
                </c:pt>
                <c:pt idx="3953">
                  <c:v>314.72030000000001</c:v>
                </c:pt>
                <c:pt idx="3954">
                  <c:v>314.9203</c:v>
                </c:pt>
                <c:pt idx="3955">
                  <c:v>315.12029999999999</c:v>
                </c:pt>
                <c:pt idx="3956">
                  <c:v>315.32029999999997</c:v>
                </c:pt>
                <c:pt idx="3957">
                  <c:v>315.52030000000002</c:v>
                </c:pt>
                <c:pt idx="3958">
                  <c:v>315.72030000000001</c:v>
                </c:pt>
                <c:pt idx="3959">
                  <c:v>315.9203</c:v>
                </c:pt>
                <c:pt idx="3960">
                  <c:v>316.12029999999999</c:v>
                </c:pt>
                <c:pt idx="3961">
                  <c:v>316.32030000000003</c:v>
                </c:pt>
                <c:pt idx="3962">
                  <c:v>316.52029999999996</c:v>
                </c:pt>
                <c:pt idx="3963">
                  <c:v>316.72030000000001</c:v>
                </c:pt>
                <c:pt idx="3964">
                  <c:v>316.9203</c:v>
                </c:pt>
                <c:pt idx="3965">
                  <c:v>317.12030000000004</c:v>
                </c:pt>
                <c:pt idx="3966">
                  <c:v>317.32029999999997</c:v>
                </c:pt>
                <c:pt idx="3967">
                  <c:v>317.52030000000002</c:v>
                </c:pt>
                <c:pt idx="3968">
                  <c:v>317.72030000000001</c:v>
                </c:pt>
                <c:pt idx="3969">
                  <c:v>317.9203</c:v>
                </c:pt>
                <c:pt idx="3970">
                  <c:v>318.12029999999999</c:v>
                </c:pt>
                <c:pt idx="3971">
                  <c:v>318.32030000000003</c:v>
                </c:pt>
                <c:pt idx="3972">
                  <c:v>318.52030000000002</c:v>
                </c:pt>
                <c:pt idx="3973">
                  <c:v>318.72030000000001</c:v>
                </c:pt>
                <c:pt idx="3974">
                  <c:v>318.9203</c:v>
                </c:pt>
                <c:pt idx="3975">
                  <c:v>319.12029999999999</c:v>
                </c:pt>
                <c:pt idx="3976">
                  <c:v>319.32029999999997</c:v>
                </c:pt>
                <c:pt idx="3977">
                  <c:v>319.52029999999996</c:v>
                </c:pt>
                <c:pt idx="3978">
                  <c:v>319.72030000000001</c:v>
                </c:pt>
                <c:pt idx="3979">
                  <c:v>319.9203</c:v>
                </c:pt>
                <c:pt idx="3980">
                  <c:v>320.12029999999999</c:v>
                </c:pt>
                <c:pt idx="3981">
                  <c:v>320.32029999999997</c:v>
                </c:pt>
                <c:pt idx="3982">
                  <c:v>320.52030000000002</c:v>
                </c:pt>
                <c:pt idx="3983">
                  <c:v>320.72029999999995</c:v>
                </c:pt>
                <c:pt idx="3984">
                  <c:v>320.9203</c:v>
                </c:pt>
                <c:pt idx="3985">
                  <c:v>321.12029999999999</c:v>
                </c:pt>
                <c:pt idx="3986">
                  <c:v>321.32030000000003</c:v>
                </c:pt>
                <c:pt idx="3987">
                  <c:v>321.52029999999996</c:v>
                </c:pt>
                <c:pt idx="3988">
                  <c:v>321.72030000000001</c:v>
                </c:pt>
                <c:pt idx="3989">
                  <c:v>321.9203</c:v>
                </c:pt>
                <c:pt idx="3990">
                  <c:v>322.12029999999999</c:v>
                </c:pt>
                <c:pt idx="3991">
                  <c:v>322.32029999999997</c:v>
                </c:pt>
                <c:pt idx="3992">
                  <c:v>322.52030000000002</c:v>
                </c:pt>
                <c:pt idx="3993">
                  <c:v>322.72030000000001</c:v>
                </c:pt>
                <c:pt idx="3994">
                  <c:v>322.9203</c:v>
                </c:pt>
                <c:pt idx="3995">
                  <c:v>323.12029999999999</c:v>
                </c:pt>
                <c:pt idx="3996">
                  <c:v>323.32030000000003</c:v>
                </c:pt>
                <c:pt idx="3997">
                  <c:v>323.52029999999996</c:v>
                </c:pt>
                <c:pt idx="3998">
                  <c:v>323.72030000000001</c:v>
                </c:pt>
                <c:pt idx="3999">
                  <c:v>323.9203</c:v>
                </c:pt>
                <c:pt idx="4000">
                  <c:v>324.12030000000004</c:v>
                </c:pt>
                <c:pt idx="4001">
                  <c:v>324.32029999999997</c:v>
                </c:pt>
                <c:pt idx="4002">
                  <c:v>324.52030000000002</c:v>
                </c:pt>
                <c:pt idx="4003">
                  <c:v>324.72030000000001</c:v>
                </c:pt>
                <c:pt idx="4004">
                  <c:v>324.92030000000005</c:v>
                </c:pt>
                <c:pt idx="4005">
                  <c:v>325.12029999999999</c:v>
                </c:pt>
                <c:pt idx="4006">
                  <c:v>325.32029999999997</c:v>
                </c:pt>
                <c:pt idx="4007">
                  <c:v>325.52030000000002</c:v>
                </c:pt>
                <c:pt idx="4008">
                  <c:v>325.72029999999995</c:v>
                </c:pt>
                <c:pt idx="4009">
                  <c:v>325.9203</c:v>
                </c:pt>
                <c:pt idx="4010">
                  <c:v>326.12029999999999</c:v>
                </c:pt>
                <c:pt idx="4011">
                  <c:v>326.32030000000003</c:v>
                </c:pt>
                <c:pt idx="4012">
                  <c:v>326.52029999999996</c:v>
                </c:pt>
                <c:pt idx="4013">
                  <c:v>326.72030000000001</c:v>
                </c:pt>
                <c:pt idx="4014">
                  <c:v>326.9203</c:v>
                </c:pt>
                <c:pt idx="4015">
                  <c:v>327.12029999999999</c:v>
                </c:pt>
                <c:pt idx="4016">
                  <c:v>327.32029999999997</c:v>
                </c:pt>
                <c:pt idx="4017">
                  <c:v>327.52030000000002</c:v>
                </c:pt>
                <c:pt idx="4018">
                  <c:v>327.72030000000001</c:v>
                </c:pt>
                <c:pt idx="4019">
                  <c:v>327.9203</c:v>
                </c:pt>
                <c:pt idx="4020">
                  <c:v>328.12029999999999</c:v>
                </c:pt>
                <c:pt idx="4021">
                  <c:v>328.32030000000003</c:v>
                </c:pt>
                <c:pt idx="4022">
                  <c:v>328.52029999999996</c:v>
                </c:pt>
                <c:pt idx="4023">
                  <c:v>328.72030000000001</c:v>
                </c:pt>
                <c:pt idx="4024">
                  <c:v>328.9203</c:v>
                </c:pt>
                <c:pt idx="4025">
                  <c:v>329.12030000000004</c:v>
                </c:pt>
                <c:pt idx="4026">
                  <c:v>329.32029999999997</c:v>
                </c:pt>
                <c:pt idx="4027">
                  <c:v>329.52030000000002</c:v>
                </c:pt>
                <c:pt idx="4028">
                  <c:v>329.72030000000001</c:v>
                </c:pt>
                <c:pt idx="4029">
                  <c:v>329.9203</c:v>
                </c:pt>
                <c:pt idx="4030">
                  <c:v>330.12029999999999</c:v>
                </c:pt>
                <c:pt idx="4031">
                  <c:v>330.32030000000003</c:v>
                </c:pt>
                <c:pt idx="4032">
                  <c:v>330.52030000000002</c:v>
                </c:pt>
                <c:pt idx="4033">
                  <c:v>330.72030000000001</c:v>
                </c:pt>
                <c:pt idx="4034">
                  <c:v>330.9203</c:v>
                </c:pt>
                <c:pt idx="4035">
                  <c:v>331.12030000000004</c:v>
                </c:pt>
                <c:pt idx="4036">
                  <c:v>331.32029999999997</c:v>
                </c:pt>
                <c:pt idx="4037">
                  <c:v>331.52030000000002</c:v>
                </c:pt>
                <c:pt idx="4038">
                  <c:v>331.72030000000001</c:v>
                </c:pt>
                <c:pt idx="4039">
                  <c:v>331.9203</c:v>
                </c:pt>
                <c:pt idx="4040">
                  <c:v>332.12029999999999</c:v>
                </c:pt>
                <c:pt idx="4041">
                  <c:v>332.32029999999997</c:v>
                </c:pt>
                <c:pt idx="4042">
                  <c:v>332.52030000000002</c:v>
                </c:pt>
                <c:pt idx="4043">
                  <c:v>332.72029999999995</c:v>
                </c:pt>
                <c:pt idx="4044">
                  <c:v>332.9203</c:v>
                </c:pt>
                <c:pt idx="4045">
                  <c:v>333.12029999999999</c:v>
                </c:pt>
                <c:pt idx="4046">
                  <c:v>333.32030000000003</c:v>
                </c:pt>
                <c:pt idx="4047">
                  <c:v>333.52029999999996</c:v>
                </c:pt>
                <c:pt idx="4048">
                  <c:v>333.72030000000001</c:v>
                </c:pt>
                <c:pt idx="4049">
                  <c:v>333.9203</c:v>
                </c:pt>
                <c:pt idx="4050">
                  <c:v>334.12029999999999</c:v>
                </c:pt>
                <c:pt idx="4051">
                  <c:v>334.32029999999997</c:v>
                </c:pt>
                <c:pt idx="4052">
                  <c:v>334.52030000000002</c:v>
                </c:pt>
                <c:pt idx="4053">
                  <c:v>334.72030000000001</c:v>
                </c:pt>
                <c:pt idx="4054">
                  <c:v>334.9203</c:v>
                </c:pt>
                <c:pt idx="4055">
                  <c:v>335.12029999999999</c:v>
                </c:pt>
                <c:pt idx="4056">
                  <c:v>335.32030000000003</c:v>
                </c:pt>
                <c:pt idx="4057">
                  <c:v>335.52029999999996</c:v>
                </c:pt>
                <c:pt idx="4058">
                  <c:v>335.72030000000001</c:v>
                </c:pt>
                <c:pt idx="4059">
                  <c:v>335.9203</c:v>
                </c:pt>
                <c:pt idx="4060">
                  <c:v>336.12030000000004</c:v>
                </c:pt>
                <c:pt idx="4061">
                  <c:v>336.32029999999997</c:v>
                </c:pt>
                <c:pt idx="4062">
                  <c:v>336.52030000000002</c:v>
                </c:pt>
                <c:pt idx="4063">
                  <c:v>336.72030000000001</c:v>
                </c:pt>
                <c:pt idx="4064">
                  <c:v>336.9203</c:v>
                </c:pt>
                <c:pt idx="4065">
                  <c:v>337.12029999999999</c:v>
                </c:pt>
                <c:pt idx="4066">
                  <c:v>337.32030000000003</c:v>
                </c:pt>
                <c:pt idx="4067">
                  <c:v>337.52030000000002</c:v>
                </c:pt>
                <c:pt idx="4068">
                  <c:v>337.72030000000001</c:v>
                </c:pt>
                <c:pt idx="4069">
                  <c:v>337.9203</c:v>
                </c:pt>
                <c:pt idx="4070">
                  <c:v>338.12029999999999</c:v>
                </c:pt>
                <c:pt idx="4071">
                  <c:v>338.32029999999997</c:v>
                </c:pt>
                <c:pt idx="4072">
                  <c:v>338.52029999999996</c:v>
                </c:pt>
                <c:pt idx="4073">
                  <c:v>338.72030000000001</c:v>
                </c:pt>
                <c:pt idx="4074">
                  <c:v>338.9203</c:v>
                </c:pt>
                <c:pt idx="4075">
                  <c:v>339.12029999999999</c:v>
                </c:pt>
                <c:pt idx="4076">
                  <c:v>339.32029999999997</c:v>
                </c:pt>
                <c:pt idx="4077">
                  <c:v>339.52030000000002</c:v>
                </c:pt>
                <c:pt idx="4078">
                  <c:v>339.72030000000001</c:v>
                </c:pt>
                <c:pt idx="4079">
                  <c:v>339.9203</c:v>
                </c:pt>
                <c:pt idx="4080">
                  <c:v>340.12029999999999</c:v>
                </c:pt>
                <c:pt idx="4081">
                  <c:v>340.32030000000003</c:v>
                </c:pt>
                <c:pt idx="4082">
                  <c:v>340.52029999999996</c:v>
                </c:pt>
                <c:pt idx="4083">
                  <c:v>340.72030000000001</c:v>
                </c:pt>
                <c:pt idx="4084">
                  <c:v>340.9203</c:v>
                </c:pt>
                <c:pt idx="4085">
                  <c:v>341.12030000000004</c:v>
                </c:pt>
                <c:pt idx="4086">
                  <c:v>341.32029999999997</c:v>
                </c:pt>
                <c:pt idx="4087">
                  <c:v>341.52030000000002</c:v>
                </c:pt>
                <c:pt idx="4088">
                  <c:v>341.72030000000001</c:v>
                </c:pt>
                <c:pt idx="4089">
                  <c:v>341.9203</c:v>
                </c:pt>
                <c:pt idx="4090">
                  <c:v>342.12029999999999</c:v>
                </c:pt>
                <c:pt idx="4091">
                  <c:v>342.32030000000003</c:v>
                </c:pt>
                <c:pt idx="4092">
                  <c:v>342.52030000000002</c:v>
                </c:pt>
                <c:pt idx="4093">
                  <c:v>342.72030000000001</c:v>
                </c:pt>
                <c:pt idx="4094">
                  <c:v>342.9203</c:v>
                </c:pt>
                <c:pt idx="4095">
                  <c:v>343.12030000000004</c:v>
                </c:pt>
                <c:pt idx="4096">
                  <c:v>343.32029999999997</c:v>
                </c:pt>
                <c:pt idx="4097">
                  <c:v>343.52030000000002</c:v>
                </c:pt>
                <c:pt idx="4098">
                  <c:v>343.72030000000001</c:v>
                </c:pt>
                <c:pt idx="4099">
                  <c:v>343.9203</c:v>
                </c:pt>
                <c:pt idx="4100">
                  <c:v>344.12029999999999</c:v>
                </c:pt>
                <c:pt idx="4101">
                  <c:v>344.32029999999997</c:v>
                </c:pt>
                <c:pt idx="4102">
                  <c:v>344.52030000000002</c:v>
                </c:pt>
                <c:pt idx="4103">
                  <c:v>344.72029999999995</c:v>
                </c:pt>
                <c:pt idx="4104">
                  <c:v>344.9203</c:v>
                </c:pt>
                <c:pt idx="4105">
                  <c:v>345.12029999999999</c:v>
                </c:pt>
                <c:pt idx="4106">
                  <c:v>345.32030000000003</c:v>
                </c:pt>
                <c:pt idx="4107">
                  <c:v>345.52029999999996</c:v>
                </c:pt>
                <c:pt idx="4108">
                  <c:v>345.72030000000001</c:v>
                </c:pt>
                <c:pt idx="4109">
                  <c:v>345.9203</c:v>
                </c:pt>
                <c:pt idx="4110">
                  <c:v>346.12029999999999</c:v>
                </c:pt>
                <c:pt idx="4111">
                  <c:v>346.32029999999997</c:v>
                </c:pt>
                <c:pt idx="4112">
                  <c:v>346.52030000000002</c:v>
                </c:pt>
                <c:pt idx="4113">
                  <c:v>346.72030000000001</c:v>
                </c:pt>
                <c:pt idx="4114">
                  <c:v>346.9203</c:v>
                </c:pt>
                <c:pt idx="4115">
                  <c:v>347.12029999999999</c:v>
                </c:pt>
                <c:pt idx="4116">
                  <c:v>347.32030000000003</c:v>
                </c:pt>
                <c:pt idx="4117">
                  <c:v>347.52029999999996</c:v>
                </c:pt>
                <c:pt idx="4118">
                  <c:v>347.72030000000001</c:v>
                </c:pt>
                <c:pt idx="4119">
                  <c:v>347.9203</c:v>
                </c:pt>
                <c:pt idx="4120">
                  <c:v>348.12030000000004</c:v>
                </c:pt>
                <c:pt idx="4121">
                  <c:v>348.32029999999997</c:v>
                </c:pt>
                <c:pt idx="4122">
                  <c:v>348.52030000000002</c:v>
                </c:pt>
                <c:pt idx="4123">
                  <c:v>348.72030000000001</c:v>
                </c:pt>
                <c:pt idx="4124">
                  <c:v>348.9203</c:v>
                </c:pt>
                <c:pt idx="4125">
                  <c:v>349.12029999999999</c:v>
                </c:pt>
                <c:pt idx="4126">
                  <c:v>349.32030000000003</c:v>
                </c:pt>
                <c:pt idx="4127">
                  <c:v>349.52030000000002</c:v>
                </c:pt>
                <c:pt idx="4128">
                  <c:v>349.72030000000001</c:v>
                </c:pt>
                <c:pt idx="4129">
                  <c:v>349.9203</c:v>
                </c:pt>
                <c:pt idx="4130">
                  <c:v>350.12029999999999</c:v>
                </c:pt>
                <c:pt idx="4131">
                  <c:v>350.32029999999997</c:v>
                </c:pt>
                <c:pt idx="4132">
                  <c:v>350.52029999999996</c:v>
                </c:pt>
                <c:pt idx="4133">
                  <c:v>350.72030000000001</c:v>
                </c:pt>
                <c:pt idx="4134">
                  <c:v>350.9203</c:v>
                </c:pt>
                <c:pt idx="4135">
                  <c:v>351.12029999999999</c:v>
                </c:pt>
                <c:pt idx="4136">
                  <c:v>351.32029999999997</c:v>
                </c:pt>
                <c:pt idx="4137">
                  <c:v>351.52030000000002</c:v>
                </c:pt>
                <c:pt idx="4138">
                  <c:v>351.72029999999995</c:v>
                </c:pt>
                <c:pt idx="4139">
                  <c:v>351.9203</c:v>
                </c:pt>
                <c:pt idx="4140">
                  <c:v>352.12029999999999</c:v>
                </c:pt>
                <c:pt idx="4141">
                  <c:v>352.32030000000003</c:v>
                </c:pt>
                <c:pt idx="4142">
                  <c:v>352.52029999999996</c:v>
                </c:pt>
                <c:pt idx="4143">
                  <c:v>352.72030000000001</c:v>
                </c:pt>
                <c:pt idx="4144">
                  <c:v>352.9203</c:v>
                </c:pt>
                <c:pt idx="4145">
                  <c:v>353.12029999999999</c:v>
                </c:pt>
                <c:pt idx="4146">
                  <c:v>353.32029999999997</c:v>
                </c:pt>
                <c:pt idx="4147">
                  <c:v>353.52030000000002</c:v>
                </c:pt>
                <c:pt idx="4148">
                  <c:v>353.72030000000001</c:v>
                </c:pt>
                <c:pt idx="4149">
                  <c:v>353.9203</c:v>
                </c:pt>
                <c:pt idx="4150">
                  <c:v>354.12029999999999</c:v>
                </c:pt>
                <c:pt idx="4151">
                  <c:v>354.32030000000003</c:v>
                </c:pt>
                <c:pt idx="4152">
                  <c:v>354.52030000000002</c:v>
                </c:pt>
                <c:pt idx="4153">
                  <c:v>354.72030000000001</c:v>
                </c:pt>
                <c:pt idx="4154">
                  <c:v>354.9203</c:v>
                </c:pt>
                <c:pt idx="4155">
                  <c:v>355.12030000000004</c:v>
                </c:pt>
                <c:pt idx="4156">
                  <c:v>355.32029999999997</c:v>
                </c:pt>
                <c:pt idx="4157">
                  <c:v>355.52030000000002</c:v>
                </c:pt>
                <c:pt idx="4158">
                  <c:v>355.72030000000001</c:v>
                </c:pt>
                <c:pt idx="4159">
                  <c:v>355.9203</c:v>
                </c:pt>
                <c:pt idx="4160">
                  <c:v>356.12029999999999</c:v>
                </c:pt>
                <c:pt idx="4161">
                  <c:v>356.32029999999997</c:v>
                </c:pt>
                <c:pt idx="4162">
                  <c:v>356.52030000000002</c:v>
                </c:pt>
                <c:pt idx="4163">
                  <c:v>356.72029999999995</c:v>
                </c:pt>
                <c:pt idx="4164">
                  <c:v>356.9203</c:v>
                </c:pt>
                <c:pt idx="4165">
                  <c:v>357.12029999999999</c:v>
                </c:pt>
                <c:pt idx="4166">
                  <c:v>357.32030000000003</c:v>
                </c:pt>
                <c:pt idx="4167">
                  <c:v>357.52029999999996</c:v>
                </c:pt>
                <c:pt idx="4168">
                  <c:v>357.72030000000001</c:v>
                </c:pt>
                <c:pt idx="4169">
                  <c:v>357.9203</c:v>
                </c:pt>
                <c:pt idx="4170">
                  <c:v>358.12029999999999</c:v>
                </c:pt>
                <c:pt idx="4171">
                  <c:v>358.32029999999997</c:v>
                </c:pt>
                <c:pt idx="4172">
                  <c:v>358.52030000000002</c:v>
                </c:pt>
                <c:pt idx="4173">
                  <c:v>358.72030000000001</c:v>
                </c:pt>
                <c:pt idx="4174">
                  <c:v>358.9203</c:v>
                </c:pt>
                <c:pt idx="4175">
                  <c:v>359.12029999999999</c:v>
                </c:pt>
                <c:pt idx="4176">
                  <c:v>359.32030000000003</c:v>
                </c:pt>
                <c:pt idx="4177">
                  <c:v>359.52029999999996</c:v>
                </c:pt>
                <c:pt idx="4178">
                  <c:v>359.72030000000001</c:v>
                </c:pt>
                <c:pt idx="4179">
                  <c:v>359.9203</c:v>
                </c:pt>
                <c:pt idx="4180">
                  <c:v>360.12030000000004</c:v>
                </c:pt>
                <c:pt idx="4181">
                  <c:v>360.32029999999997</c:v>
                </c:pt>
                <c:pt idx="4182">
                  <c:v>360.52030000000002</c:v>
                </c:pt>
                <c:pt idx="4183">
                  <c:v>360.72030000000001</c:v>
                </c:pt>
                <c:pt idx="4184">
                  <c:v>360.9203</c:v>
                </c:pt>
                <c:pt idx="4185">
                  <c:v>361.12029999999999</c:v>
                </c:pt>
                <c:pt idx="4186">
                  <c:v>361.32030000000003</c:v>
                </c:pt>
                <c:pt idx="4187">
                  <c:v>361.52030000000002</c:v>
                </c:pt>
                <c:pt idx="4188">
                  <c:v>361.72030000000001</c:v>
                </c:pt>
                <c:pt idx="4189">
                  <c:v>361.9203</c:v>
                </c:pt>
                <c:pt idx="4190">
                  <c:v>362.12030000000004</c:v>
                </c:pt>
                <c:pt idx="4191">
                  <c:v>362.32029999999997</c:v>
                </c:pt>
                <c:pt idx="4192">
                  <c:v>362.52030000000002</c:v>
                </c:pt>
                <c:pt idx="4193">
                  <c:v>362.72030000000001</c:v>
                </c:pt>
                <c:pt idx="4194">
                  <c:v>362.9203</c:v>
                </c:pt>
                <c:pt idx="4195">
                  <c:v>363.12029999999999</c:v>
                </c:pt>
                <c:pt idx="4196">
                  <c:v>363.32029999999997</c:v>
                </c:pt>
                <c:pt idx="4197">
                  <c:v>363.52030000000002</c:v>
                </c:pt>
                <c:pt idx="4198">
                  <c:v>363.72029999999995</c:v>
                </c:pt>
                <c:pt idx="4199">
                  <c:v>363.9203</c:v>
                </c:pt>
                <c:pt idx="4200">
                  <c:v>364.12029999999999</c:v>
                </c:pt>
                <c:pt idx="4201">
                  <c:v>364.32030000000003</c:v>
                </c:pt>
                <c:pt idx="4202">
                  <c:v>364.52029999999996</c:v>
                </c:pt>
                <c:pt idx="4203">
                  <c:v>364.72030000000001</c:v>
                </c:pt>
                <c:pt idx="4204">
                  <c:v>364.9203</c:v>
                </c:pt>
                <c:pt idx="4205">
                  <c:v>365.12029999999999</c:v>
                </c:pt>
                <c:pt idx="4206">
                  <c:v>365.32029999999997</c:v>
                </c:pt>
                <c:pt idx="4207">
                  <c:v>365.52030000000002</c:v>
                </c:pt>
                <c:pt idx="4208">
                  <c:v>365.72030000000001</c:v>
                </c:pt>
                <c:pt idx="4209">
                  <c:v>365.9203</c:v>
                </c:pt>
                <c:pt idx="4210">
                  <c:v>366.12029999999999</c:v>
                </c:pt>
                <c:pt idx="4211">
                  <c:v>366.32030000000003</c:v>
                </c:pt>
                <c:pt idx="4212">
                  <c:v>366.52029999999996</c:v>
                </c:pt>
                <c:pt idx="4213">
                  <c:v>366.72030000000001</c:v>
                </c:pt>
                <c:pt idx="4214">
                  <c:v>366.9203</c:v>
                </c:pt>
                <c:pt idx="4215">
                  <c:v>367.12030000000004</c:v>
                </c:pt>
                <c:pt idx="4216">
                  <c:v>367.32029999999997</c:v>
                </c:pt>
                <c:pt idx="4217">
                  <c:v>367.52030000000002</c:v>
                </c:pt>
                <c:pt idx="4218">
                  <c:v>367.72030000000001</c:v>
                </c:pt>
                <c:pt idx="4219">
                  <c:v>367.9203</c:v>
                </c:pt>
                <c:pt idx="4220">
                  <c:v>368.12029999999999</c:v>
                </c:pt>
                <c:pt idx="4221">
                  <c:v>368.32030000000003</c:v>
                </c:pt>
                <c:pt idx="4222">
                  <c:v>368.52030000000002</c:v>
                </c:pt>
                <c:pt idx="4223">
                  <c:v>368.72030000000001</c:v>
                </c:pt>
                <c:pt idx="4224">
                  <c:v>368.9203</c:v>
                </c:pt>
                <c:pt idx="4225">
                  <c:v>369.12029999999999</c:v>
                </c:pt>
                <c:pt idx="4226">
                  <c:v>369.32030000000003</c:v>
                </c:pt>
                <c:pt idx="4227">
                  <c:v>369.52029999999996</c:v>
                </c:pt>
                <c:pt idx="4228">
                  <c:v>369.72030000000001</c:v>
                </c:pt>
                <c:pt idx="4229">
                  <c:v>369.9203</c:v>
                </c:pt>
                <c:pt idx="4230">
                  <c:v>370.12029999999999</c:v>
                </c:pt>
                <c:pt idx="4231">
                  <c:v>370.32029999999997</c:v>
                </c:pt>
                <c:pt idx="4232">
                  <c:v>370.52030000000002</c:v>
                </c:pt>
                <c:pt idx="4233">
                  <c:v>370.72030000000001</c:v>
                </c:pt>
                <c:pt idx="4234">
                  <c:v>370.9203</c:v>
                </c:pt>
                <c:pt idx="4235">
                  <c:v>371.12029999999999</c:v>
                </c:pt>
                <c:pt idx="4236">
                  <c:v>371.32030000000003</c:v>
                </c:pt>
                <c:pt idx="4237">
                  <c:v>371.52029999999996</c:v>
                </c:pt>
                <c:pt idx="4238">
                  <c:v>371.72030000000001</c:v>
                </c:pt>
                <c:pt idx="4239">
                  <c:v>371.9203</c:v>
                </c:pt>
                <c:pt idx="4240">
                  <c:v>372.12030000000004</c:v>
                </c:pt>
                <c:pt idx="4241">
                  <c:v>372.32029999999997</c:v>
                </c:pt>
                <c:pt idx="4242">
                  <c:v>372.52030000000002</c:v>
                </c:pt>
                <c:pt idx="4243">
                  <c:v>372.72030000000001</c:v>
                </c:pt>
                <c:pt idx="4244">
                  <c:v>372.9203</c:v>
                </c:pt>
                <c:pt idx="4245">
                  <c:v>373.12029999999999</c:v>
                </c:pt>
                <c:pt idx="4246">
                  <c:v>373.32030000000003</c:v>
                </c:pt>
                <c:pt idx="4247">
                  <c:v>373.52030000000002</c:v>
                </c:pt>
                <c:pt idx="4248">
                  <c:v>373.72030000000001</c:v>
                </c:pt>
                <c:pt idx="4249">
                  <c:v>373.9203</c:v>
                </c:pt>
                <c:pt idx="4250">
                  <c:v>374.12030000000004</c:v>
                </c:pt>
                <c:pt idx="4251">
                  <c:v>374.32029999999997</c:v>
                </c:pt>
                <c:pt idx="4252">
                  <c:v>374.52030000000002</c:v>
                </c:pt>
                <c:pt idx="4253">
                  <c:v>374.72030000000001</c:v>
                </c:pt>
                <c:pt idx="4254">
                  <c:v>374.9203</c:v>
                </c:pt>
                <c:pt idx="4255">
                  <c:v>375.12029999999999</c:v>
                </c:pt>
                <c:pt idx="4256">
                  <c:v>375.32029999999997</c:v>
                </c:pt>
                <c:pt idx="4257">
                  <c:v>375.52030000000002</c:v>
                </c:pt>
                <c:pt idx="4258">
                  <c:v>375.72029999999995</c:v>
                </c:pt>
                <c:pt idx="4259">
                  <c:v>375.9203</c:v>
                </c:pt>
                <c:pt idx="4260">
                  <c:v>376.12029999999999</c:v>
                </c:pt>
                <c:pt idx="4261">
                  <c:v>376.32030000000003</c:v>
                </c:pt>
                <c:pt idx="4262">
                  <c:v>376.52029999999996</c:v>
                </c:pt>
                <c:pt idx="4263">
                  <c:v>376.72030000000001</c:v>
                </c:pt>
                <c:pt idx="4264">
                  <c:v>376.9203</c:v>
                </c:pt>
                <c:pt idx="4265">
                  <c:v>377.12029999999999</c:v>
                </c:pt>
                <c:pt idx="4266">
                  <c:v>377.32029999999997</c:v>
                </c:pt>
                <c:pt idx="4267">
                  <c:v>377.52030000000002</c:v>
                </c:pt>
                <c:pt idx="4268">
                  <c:v>377.72030000000001</c:v>
                </c:pt>
                <c:pt idx="4269">
                  <c:v>377.9203</c:v>
                </c:pt>
                <c:pt idx="4270">
                  <c:v>378.12029999999999</c:v>
                </c:pt>
                <c:pt idx="4271">
                  <c:v>378.32030000000003</c:v>
                </c:pt>
                <c:pt idx="4272">
                  <c:v>378.52029999999996</c:v>
                </c:pt>
                <c:pt idx="4273">
                  <c:v>378.72030000000001</c:v>
                </c:pt>
                <c:pt idx="4274">
                  <c:v>378.9203</c:v>
                </c:pt>
                <c:pt idx="4275">
                  <c:v>379.12030000000004</c:v>
                </c:pt>
                <c:pt idx="4276">
                  <c:v>379.32029999999997</c:v>
                </c:pt>
                <c:pt idx="4277">
                  <c:v>379.52030000000002</c:v>
                </c:pt>
                <c:pt idx="4278">
                  <c:v>379.72030000000001</c:v>
                </c:pt>
                <c:pt idx="4279">
                  <c:v>379.9203</c:v>
                </c:pt>
                <c:pt idx="4280">
                  <c:v>380.12029999999999</c:v>
                </c:pt>
                <c:pt idx="4281">
                  <c:v>380.32030000000003</c:v>
                </c:pt>
                <c:pt idx="4282">
                  <c:v>380.52030000000002</c:v>
                </c:pt>
                <c:pt idx="4283">
                  <c:v>380.72030000000001</c:v>
                </c:pt>
                <c:pt idx="4284">
                  <c:v>380.9203</c:v>
                </c:pt>
                <c:pt idx="4285">
                  <c:v>381.12029999999999</c:v>
                </c:pt>
                <c:pt idx="4286">
                  <c:v>381.32029999999997</c:v>
                </c:pt>
                <c:pt idx="4287">
                  <c:v>381.52029999999996</c:v>
                </c:pt>
                <c:pt idx="4288">
                  <c:v>381.72030000000001</c:v>
                </c:pt>
                <c:pt idx="4289">
                  <c:v>381.9203</c:v>
                </c:pt>
                <c:pt idx="4290">
                  <c:v>382.12029999999999</c:v>
                </c:pt>
                <c:pt idx="4291">
                  <c:v>382.32029999999997</c:v>
                </c:pt>
                <c:pt idx="4292">
                  <c:v>382.52030000000002</c:v>
                </c:pt>
                <c:pt idx="4293">
                  <c:v>382.72029999999995</c:v>
                </c:pt>
                <c:pt idx="4294">
                  <c:v>382.9203</c:v>
                </c:pt>
                <c:pt idx="4295">
                  <c:v>383.12029999999999</c:v>
                </c:pt>
                <c:pt idx="4296">
                  <c:v>383.32030000000003</c:v>
                </c:pt>
                <c:pt idx="4297">
                  <c:v>383.52029999999996</c:v>
                </c:pt>
                <c:pt idx="4298">
                  <c:v>383.72030000000001</c:v>
                </c:pt>
                <c:pt idx="4299">
                  <c:v>383.9203</c:v>
                </c:pt>
                <c:pt idx="4300">
                  <c:v>384.12029999999999</c:v>
                </c:pt>
                <c:pt idx="4301">
                  <c:v>384.32029999999997</c:v>
                </c:pt>
                <c:pt idx="4302">
                  <c:v>384.52030000000002</c:v>
                </c:pt>
                <c:pt idx="4303">
                  <c:v>384.72030000000001</c:v>
                </c:pt>
                <c:pt idx="4304">
                  <c:v>384.9203</c:v>
                </c:pt>
                <c:pt idx="4305">
                  <c:v>385.12029999999999</c:v>
                </c:pt>
                <c:pt idx="4306">
                  <c:v>385.32030000000003</c:v>
                </c:pt>
                <c:pt idx="4307">
                  <c:v>385.52030000000002</c:v>
                </c:pt>
                <c:pt idx="4308">
                  <c:v>385.72030000000001</c:v>
                </c:pt>
                <c:pt idx="4309">
                  <c:v>385.9203</c:v>
                </c:pt>
                <c:pt idx="4310">
                  <c:v>386.12030000000004</c:v>
                </c:pt>
                <c:pt idx="4311">
                  <c:v>386.32029999999997</c:v>
                </c:pt>
                <c:pt idx="4312">
                  <c:v>386.52030000000002</c:v>
                </c:pt>
                <c:pt idx="4313">
                  <c:v>386.72030000000001</c:v>
                </c:pt>
                <c:pt idx="4314">
                  <c:v>386.9203</c:v>
                </c:pt>
                <c:pt idx="4315">
                  <c:v>387.12029999999999</c:v>
                </c:pt>
                <c:pt idx="4316">
                  <c:v>387.32029999999997</c:v>
                </c:pt>
                <c:pt idx="4317">
                  <c:v>387.52030000000002</c:v>
                </c:pt>
                <c:pt idx="4318">
                  <c:v>387.72029999999995</c:v>
                </c:pt>
                <c:pt idx="4319">
                  <c:v>387.9203</c:v>
                </c:pt>
                <c:pt idx="4320">
                  <c:v>388.12029999999999</c:v>
                </c:pt>
                <c:pt idx="4321">
                  <c:v>388.32030000000003</c:v>
                </c:pt>
                <c:pt idx="4322">
                  <c:v>388.52029999999996</c:v>
                </c:pt>
                <c:pt idx="4323">
                  <c:v>388.72030000000001</c:v>
                </c:pt>
                <c:pt idx="4324">
                  <c:v>388.9203</c:v>
                </c:pt>
                <c:pt idx="4325">
                  <c:v>389.12029999999999</c:v>
                </c:pt>
                <c:pt idx="4326">
                  <c:v>389.32029999999997</c:v>
                </c:pt>
                <c:pt idx="4327">
                  <c:v>389.52030000000002</c:v>
                </c:pt>
                <c:pt idx="4328">
                  <c:v>389.72030000000001</c:v>
                </c:pt>
                <c:pt idx="4329">
                  <c:v>389.9203</c:v>
                </c:pt>
                <c:pt idx="4330">
                  <c:v>390.12029999999999</c:v>
                </c:pt>
                <c:pt idx="4331">
                  <c:v>390.32030000000003</c:v>
                </c:pt>
                <c:pt idx="4332">
                  <c:v>390.52029999999996</c:v>
                </c:pt>
                <c:pt idx="4333">
                  <c:v>390.72030000000001</c:v>
                </c:pt>
                <c:pt idx="4334">
                  <c:v>390.9203</c:v>
                </c:pt>
                <c:pt idx="4335">
                  <c:v>391.12030000000004</c:v>
                </c:pt>
                <c:pt idx="4336">
                  <c:v>391.32029999999997</c:v>
                </c:pt>
                <c:pt idx="4337">
                  <c:v>391.52030000000002</c:v>
                </c:pt>
                <c:pt idx="4338">
                  <c:v>391.72030000000001</c:v>
                </c:pt>
                <c:pt idx="4339">
                  <c:v>391.9203</c:v>
                </c:pt>
                <c:pt idx="4340">
                  <c:v>392.12029999999999</c:v>
                </c:pt>
                <c:pt idx="4341">
                  <c:v>392.32030000000003</c:v>
                </c:pt>
                <c:pt idx="4342">
                  <c:v>392.52030000000002</c:v>
                </c:pt>
                <c:pt idx="4343">
                  <c:v>392.72030000000001</c:v>
                </c:pt>
                <c:pt idx="4344">
                  <c:v>392.9203</c:v>
                </c:pt>
                <c:pt idx="4345">
                  <c:v>393.12030000000004</c:v>
                </c:pt>
                <c:pt idx="4346">
                  <c:v>393.32029999999997</c:v>
                </c:pt>
                <c:pt idx="4347">
                  <c:v>393.52029999999996</c:v>
                </c:pt>
                <c:pt idx="4348">
                  <c:v>393.72030000000001</c:v>
                </c:pt>
                <c:pt idx="4349">
                  <c:v>393.9203</c:v>
                </c:pt>
                <c:pt idx="4350">
                  <c:v>394.12029999999999</c:v>
                </c:pt>
                <c:pt idx="4351">
                  <c:v>394.32029999999997</c:v>
                </c:pt>
                <c:pt idx="4352">
                  <c:v>394.52030000000002</c:v>
                </c:pt>
                <c:pt idx="4353">
                  <c:v>394.72029999999995</c:v>
                </c:pt>
                <c:pt idx="4354">
                  <c:v>394.9203</c:v>
                </c:pt>
                <c:pt idx="4355">
                  <c:v>395.12029999999999</c:v>
                </c:pt>
                <c:pt idx="4356">
                  <c:v>395.32030000000003</c:v>
                </c:pt>
                <c:pt idx="4357">
                  <c:v>395.52029999999996</c:v>
                </c:pt>
                <c:pt idx="4358">
                  <c:v>395.72030000000001</c:v>
                </c:pt>
                <c:pt idx="4359">
                  <c:v>395.9203</c:v>
                </c:pt>
                <c:pt idx="4360">
                  <c:v>396.12029999999999</c:v>
                </c:pt>
                <c:pt idx="4361">
                  <c:v>396.32029999999997</c:v>
                </c:pt>
                <c:pt idx="4362">
                  <c:v>396.52030000000002</c:v>
                </c:pt>
                <c:pt idx="4363">
                  <c:v>396.72030000000001</c:v>
                </c:pt>
                <c:pt idx="4364">
                  <c:v>396.9203</c:v>
                </c:pt>
                <c:pt idx="4365">
                  <c:v>397.12029999999999</c:v>
                </c:pt>
                <c:pt idx="4366">
                  <c:v>397.32030000000003</c:v>
                </c:pt>
                <c:pt idx="4367">
                  <c:v>397.52029999999996</c:v>
                </c:pt>
                <c:pt idx="4368">
                  <c:v>397.72030000000001</c:v>
                </c:pt>
                <c:pt idx="4369">
                  <c:v>397.9203</c:v>
                </c:pt>
                <c:pt idx="4370">
                  <c:v>398.12030000000004</c:v>
                </c:pt>
                <c:pt idx="4371">
                  <c:v>398.32029999999997</c:v>
                </c:pt>
                <c:pt idx="4372">
                  <c:v>398.52030000000002</c:v>
                </c:pt>
                <c:pt idx="4373">
                  <c:v>398.72030000000001</c:v>
                </c:pt>
                <c:pt idx="4374">
                  <c:v>398.9203</c:v>
                </c:pt>
                <c:pt idx="4375">
                  <c:v>399.12029999999999</c:v>
                </c:pt>
                <c:pt idx="4376">
                  <c:v>399.32030000000003</c:v>
                </c:pt>
                <c:pt idx="4377">
                  <c:v>399.52030000000002</c:v>
                </c:pt>
                <c:pt idx="4378">
                  <c:v>399.72030000000001</c:v>
                </c:pt>
                <c:pt idx="4379">
                  <c:v>399.9203</c:v>
                </c:pt>
                <c:pt idx="4380">
                  <c:v>400.12029999999999</c:v>
                </c:pt>
                <c:pt idx="4381">
                  <c:v>400.32030000000003</c:v>
                </c:pt>
                <c:pt idx="4382">
                  <c:v>400.52029999999996</c:v>
                </c:pt>
                <c:pt idx="4383">
                  <c:v>400.72030000000001</c:v>
                </c:pt>
                <c:pt idx="4384">
                  <c:v>400.9203</c:v>
                </c:pt>
                <c:pt idx="4385">
                  <c:v>401.12029999999999</c:v>
                </c:pt>
                <c:pt idx="4386">
                  <c:v>401.32029999999997</c:v>
                </c:pt>
                <c:pt idx="4387">
                  <c:v>401.52030000000002</c:v>
                </c:pt>
                <c:pt idx="4388">
                  <c:v>401.72030000000001</c:v>
                </c:pt>
                <c:pt idx="4389">
                  <c:v>401.9203</c:v>
                </c:pt>
                <c:pt idx="4390">
                  <c:v>402.12029999999999</c:v>
                </c:pt>
                <c:pt idx="4391">
                  <c:v>402.32030000000003</c:v>
                </c:pt>
                <c:pt idx="4392">
                  <c:v>402.52029999999996</c:v>
                </c:pt>
                <c:pt idx="4393">
                  <c:v>402.72030000000001</c:v>
                </c:pt>
                <c:pt idx="4394">
                  <c:v>402.9203</c:v>
                </c:pt>
                <c:pt idx="4395">
                  <c:v>403.12030000000004</c:v>
                </c:pt>
                <c:pt idx="4396">
                  <c:v>403.32029999999997</c:v>
                </c:pt>
                <c:pt idx="4397">
                  <c:v>403.52030000000002</c:v>
                </c:pt>
                <c:pt idx="4398">
                  <c:v>403.72030000000001</c:v>
                </c:pt>
                <c:pt idx="4399">
                  <c:v>403.9203</c:v>
                </c:pt>
                <c:pt idx="4400">
                  <c:v>404.12029999999999</c:v>
                </c:pt>
                <c:pt idx="4401">
                  <c:v>404.32030000000003</c:v>
                </c:pt>
                <c:pt idx="4402">
                  <c:v>404.52030000000002</c:v>
                </c:pt>
                <c:pt idx="4403">
                  <c:v>404.72030000000001</c:v>
                </c:pt>
                <c:pt idx="4404">
                  <c:v>404.9203</c:v>
                </c:pt>
                <c:pt idx="4405">
                  <c:v>405.12030000000004</c:v>
                </c:pt>
                <c:pt idx="4406">
                  <c:v>405.32029999999997</c:v>
                </c:pt>
                <c:pt idx="4407">
                  <c:v>405.52030000000002</c:v>
                </c:pt>
                <c:pt idx="4408">
                  <c:v>405.72030000000001</c:v>
                </c:pt>
                <c:pt idx="4409">
                  <c:v>405.9203</c:v>
                </c:pt>
                <c:pt idx="4410">
                  <c:v>406.12029999999999</c:v>
                </c:pt>
                <c:pt idx="4411">
                  <c:v>406.32029999999997</c:v>
                </c:pt>
                <c:pt idx="4412">
                  <c:v>406.52030000000002</c:v>
                </c:pt>
                <c:pt idx="4413">
                  <c:v>406.72029999999995</c:v>
                </c:pt>
                <c:pt idx="4414">
                  <c:v>406.9203</c:v>
                </c:pt>
                <c:pt idx="4415">
                  <c:v>407.12029999999999</c:v>
                </c:pt>
                <c:pt idx="4416">
                  <c:v>407.32030000000003</c:v>
                </c:pt>
                <c:pt idx="4417">
                  <c:v>407.52029999999996</c:v>
                </c:pt>
                <c:pt idx="4418">
                  <c:v>407.72030000000001</c:v>
                </c:pt>
                <c:pt idx="4419">
                  <c:v>407.9203</c:v>
                </c:pt>
                <c:pt idx="4420">
                  <c:v>408.12029999999999</c:v>
                </c:pt>
                <c:pt idx="4421">
                  <c:v>408.32029999999997</c:v>
                </c:pt>
                <c:pt idx="4422">
                  <c:v>408.52030000000002</c:v>
                </c:pt>
                <c:pt idx="4423">
                  <c:v>408.72030000000001</c:v>
                </c:pt>
                <c:pt idx="4424">
                  <c:v>408.9203</c:v>
                </c:pt>
                <c:pt idx="4425">
                  <c:v>409.12029999999999</c:v>
                </c:pt>
                <c:pt idx="4426">
                  <c:v>409.32030000000003</c:v>
                </c:pt>
                <c:pt idx="4427">
                  <c:v>409.52029999999996</c:v>
                </c:pt>
                <c:pt idx="4428">
                  <c:v>409.72030000000001</c:v>
                </c:pt>
                <c:pt idx="4429">
                  <c:v>409.9203</c:v>
                </c:pt>
                <c:pt idx="4430">
                  <c:v>410.12030000000004</c:v>
                </c:pt>
                <c:pt idx="4431">
                  <c:v>410.32029999999997</c:v>
                </c:pt>
                <c:pt idx="4432">
                  <c:v>410.52030000000002</c:v>
                </c:pt>
                <c:pt idx="4433">
                  <c:v>410.72030000000001</c:v>
                </c:pt>
                <c:pt idx="4434">
                  <c:v>410.9203</c:v>
                </c:pt>
                <c:pt idx="4435">
                  <c:v>411.12029999999999</c:v>
                </c:pt>
                <c:pt idx="4436">
                  <c:v>411.32030000000003</c:v>
                </c:pt>
                <c:pt idx="4437">
                  <c:v>411.52030000000002</c:v>
                </c:pt>
                <c:pt idx="4438">
                  <c:v>411.72030000000001</c:v>
                </c:pt>
                <c:pt idx="4439">
                  <c:v>411.9203</c:v>
                </c:pt>
                <c:pt idx="4440">
                  <c:v>412.12029999999999</c:v>
                </c:pt>
                <c:pt idx="4441">
                  <c:v>412.32029999999997</c:v>
                </c:pt>
                <c:pt idx="4442">
                  <c:v>412.52029999999996</c:v>
                </c:pt>
                <c:pt idx="4443">
                  <c:v>412.72030000000001</c:v>
                </c:pt>
                <c:pt idx="4444">
                  <c:v>412.9203</c:v>
                </c:pt>
                <c:pt idx="4445">
                  <c:v>413.12029999999999</c:v>
                </c:pt>
                <c:pt idx="4446">
                  <c:v>413.32029999999997</c:v>
                </c:pt>
                <c:pt idx="4447">
                  <c:v>413.52030000000002</c:v>
                </c:pt>
                <c:pt idx="4448">
                  <c:v>413.72029999999995</c:v>
                </c:pt>
                <c:pt idx="4449">
                  <c:v>413.9203</c:v>
                </c:pt>
                <c:pt idx="4450">
                  <c:v>414.12029999999999</c:v>
                </c:pt>
                <c:pt idx="4451">
                  <c:v>414.32030000000003</c:v>
                </c:pt>
                <c:pt idx="4452">
                  <c:v>414.52029999999996</c:v>
                </c:pt>
                <c:pt idx="4453">
                  <c:v>414.72030000000001</c:v>
                </c:pt>
                <c:pt idx="4454">
                  <c:v>414.9203</c:v>
                </c:pt>
                <c:pt idx="4455">
                  <c:v>415.12030000000004</c:v>
                </c:pt>
                <c:pt idx="4456">
                  <c:v>415.32029999999997</c:v>
                </c:pt>
                <c:pt idx="4457">
                  <c:v>415.52030000000002</c:v>
                </c:pt>
                <c:pt idx="4458">
                  <c:v>415.72030000000001</c:v>
                </c:pt>
                <c:pt idx="4459">
                  <c:v>415.9203</c:v>
                </c:pt>
                <c:pt idx="4460">
                  <c:v>416.12029999999999</c:v>
                </c:pt>
                <c:pt idx="4461">
                  <c:v>416.32030000000003</c:v>
                </c:pt>
                <c:pt idx="4462">
                  <c:v>416.52030000000002</c:v>
                </c:pt>
                <c:pt idx="4463">
                  <c:v>416.72030000000001</c:v>
                </c:pt>
                <c:pt idx="4464">
                  <c:v>416.9203</c:v>
                </c:pt>
                <c:pt idx="4465">
                  <c:v>417.12030000000004</c:v>
                </c:pt>
                <c:pt idx="4466">
                  <c:v>417.32029999999997</c:v>
                </c:pt>
                <c:pt idx="4467">
                  <c:v>417.52030000000002</c:v>
                </c:pt>
                <c:pt idx="4468">
                  <c:v>417.72030000000001</c:v>
                </c:pt>
                <c:pt idx="4469">
                  <c:v>417.9203</c:v>
                </c:pt>
                <c:pt idx="4470">
                  <c:v>418.12029999999999</c:v>
                </c:pt>
                <c:pt idx="4471">
                  <c:v>418.32029999999997</c:v>
                </c:pt>
                <c:pt idx="4472">
                  <c:v>418.52030000000002</c:v>
                </c:pt>
                <c:pt idx="4473">
                  <c:v>418.72029999999995</c:v>
                </c:pt>
                <c:pt idx="4474">
                  <c:v>418.9203</c:v>
                </c:pt>
                <c:pt idx="4475">
                  <c:v>419.12029999999999</c:v>
                </c:pt>
                <c:pt idx="4476">
                  <c:v>419.32030000000003</c:v>
                </c:pt>
                <c:pt idx="4477">
                  <c:v>419.52029999999996</c:v>
                </c:pt>
                <c:pt idx="4478">
                  <c:v>419.72030000000001</c:v>
                </c:pt>
                <c:pt idx="4479">
                  <c:v>419.9203</c:v>
                </c:pt>
                <c:pt idx="4480">
                  <c:v>420.12029999999999</c:v>
                </c:pt>
                <c:pt idx="4481">
                  <c:v>420.32029999999997</c:v>
                </c:pt>
                <c:pt idx="4482">
                  <c:v>420.52030000000002</c:v>
                </c:pt>
                <c:pt idx="4483">
                  <c:v>420.72030000000001</c:v>
                </c:pt>
                <c:pt idx="4484">
                  <c:v>420.9203</c:v>
                </c:pt>
                <c:pt idx="4485">
                  <c:v>421.12029999999999</c:v>
                </c:pt>
                <c:pt idx="4486">
                  <c:v>421.32030000000003</c:v>
                </c:pt>
                <c:pt idx="4487">
                  <c:v>421.52029999999996</c:v>
                </c:pt>
                <c:pt idx="4488">
                  <c:v>421.72030000000001</c:v>
                </c:pt>
                <c:pt idx="4489">
                  <c:v>421.9203</c:v>
                </c:pt>
                <c:pt idx="4490">
                  <c:v>422.12030000000004</c:v>
                </c:pt>
                <c:pt idx="4491">
                  <c:v>422.32029999999997</c:v>
                </c:pt>
                <c:pt idx="4492">
                  <c:v>422.52030000000002</c:v>
                </c:pt>
                <c:pt idx="4493">
                  <c:v>422.72030000000001</c:v>
                </c:pt>
                <c:pt idx="4494">
                  <c:v>422.9203</c:v>
                </c:pt>
                <c:pt idx="4495">
                  <c:v>423.12029999999999</c:v>
                </c:pt>
                <c:pt idx="4496">
                  <c:v>423.32030000000003</c:v>
                </c:pt>
                <c:pt idx="4497">
                  <c:v>423.52030000000002</c:v>
                </c:pt>
                <c:pt idx="4498">
                  <c:v>423.72030000000001</c:v>
                </c:pt>
                <c:pt idx="4499">
                  <c:v>423.9203</c:v>
                </c:pt>
                <c:pt idx="4500">
                  <c:v>424.12029999999999</c:v>
                </c:pt>
                <c:pt idx="4501">
                  <c:v>424.32029999999997</c:v>
                </c:pt>
                <c:pt idx="4502">
                  <c:v>424.52029999999996</c:v>
                </c:pt>
                <c:pt idx="4503">
                  <c:v>424.72030000000001</c:v>
                </c:pt>
                <c:pt idx="4504">
                  <c:v>424.9203</c:v>
                </c:pt>
                <c:pt idx="4505">
                  <c:v>425.12029999999999</c:v>
                </c:pt>
                <c:pt idx="4506">
                  <c:v>425.32029999999997</c:v>
                </c:pt>
                <c:pt idx="4507">
                  <c:v>425.52030000000002</c:v>
                </c:pt>
                <c:pt idx="4508">
                  <c:v>425.72029999999995</c:v>
                </c:pt>
                <c:pt idx="4509">
                  <c:v>425.9203</c:v>
                </c:pt>
                <c:pt idx="4510">
                  <c:v>426.12029999999999</c:v>
                </c:pt>
                <c:pt idx="4511">
                  <c:v>426.32030000000003</c:v>
                </c:pt>
                <c:pt idx="4512">
                  <c:v>426.52029999999996</c:v>
                </c:pt>
                <c:pt idx="4513">
                  <c:v>426.72030000000001</c:v>
                </c:pt>
                <c:pt idx="4514">
                  <c:v>426.9203</c:v>
                </c:pt>
                <c:pt idx="4515">
                  <c:v>427.12029999999999</c:v>
                </c:pt>
                <c:pt idx="4516">
                  <c:v>427.32029999999997</c:v>
                </c:pt>
                <c:pt idx="4517">
                  <c:v>427.52030000000002</c:v>
                </c:pt>
                <c:pt idx="4518">
                  <c:v>427.72030000000001</c:v>
                </c:pt>
                <c:pt idx="4519">
                  <c:v>427.9203</c:v>
                </c:pt>
                <c:pt idx="4520">
                  <c:v>428.12029999999999</c:v>
                </c:pt>
                <c:pt idx="4521">
                  <c:v>428.32030000000003</c:v>
                </c:pt>
                <c:pt idx="4522">
                  <c:v>428.52029999999996</c:v>
                </c:pt>
                <c:pt idx="4523">
                  <c:v>428.72030000000001</c:v>
                </c:pt>
                <c:pt idx="4524">
                  <c:v>428.9203</c:v>
                </c:pt>
                <c:pt idx="4525">
                  <c:v>429.12030000000004</c:v>
                </c:pt>
                <c:pt idx="4526">
                  <c:v>429.32029999999997</c:v>
                </c:pt>
                <c:pt idx="4527">
                  <c:v>429.52030000000002</c:v>
                </c:pt>
                <c:pt idx="4528">
                  <c:v>429.72030000000001</c:v>
                </c:pt>
                <c:pt idx="4529">
                  <c:v>429.92030000000005</c:v>
                </c:pt>
                <c:pt idx="4530">
                  <c:v>430.12029999999999</c:v>
                </c:pt>
                <c:pt idx="4531">
                  <c:v>430.32030000000003</c:v>
                </c:pt>
                <c:pt idx="4532">
                  <c:v>430.52030000000002</c:v>
                </c:pt>
                <c:pt idx="4533">
                  <c:v>430.72030000000001</c:v>
                </c:pt>
                <c:pt idx="4534">
                  <c:v>430.9203</c:v>
                </c:pt>
                <c:pt idx="4535">
                  <c:v>431.12029999999999</c:v>
                </c:pt>
                <c:pt idx="4536">
                  <c:v>431.32030000000003</c:v>
                </c:pt>
                <c:pt idx="4537">
                  <c:v>431.52029999999996</c:v>
                </c:pt>
                <c:pt idx="4538">
                  <c:v>431.72030000000001</c:v>
                </c:pt>
                <c:pt idx="4539">
                  <c:v>431.9203</c:v>
                </c:pt>
                <c:pt idx="4540">
                  <c:v>432.12029999999999</c:v>
                </c:pt>
                <c:pt idx="4541">
                  <c:v>432.32029999999997</c:v>
                </c:pt>
                <c:pt idx="4542">
                  <c:v>432.52030000000002</c:v>
                </c:pt>
                <c:pt idx="4543">
                  <c:v>432.72030000000001</c:v>
                </c:pt>
                <c:pt idx="4544">
                  <c:v>432.9203</c:v>
                </c:pt>
                <c:pt idx="4545">
                  <c:v>433.12029999999999</c:v>
                </c:pt>
                <c:pt idx="4546">
                  <c:v>433.32030000000003</c:v>
                </c:pt>
                <c:pt idx="4547">
                  <c:v>433.52029999999996</c:v>
                </c:pt>
                <c:pt idx="4548">
                  <c:v>433.72030000000001</c:v>
                </c:pt>
                <c:pt idx="4549">
                  <c:v>433.9203</c:v>
                </c:pt>
                <c:pt idx="4550">
                  <c:v>434.12030000000004</c:v>
                </c:pt>
                <c:pt idx="4551">
                  <c:v>434.32029999999997</c:v>
                </c:pt>
                <c:pt idx="4552">
                  <c:v>434.52030000000002</c:v>
                </c:pt>
                <c:pt idx="4553">
                  <c:v>434.72030000000001</c:v>
                </c:pt>
                <c:pt idx="4554">
                  <c:v>434.9203</c:v>
                </c:pt>
                <c:pt idx="4555">
                  <c:v>435.12029999999999</c:v>
                </c:pt>
                <c:pt idx="4556">
                  <c:v>435.32030000000003</c:v>
                </c:pt>
                <c:pt idx="4557">
                  <c:v>435.52030000000002</c:v>
                </c:pt>
                <c:pt idx="4558">
                  <c:v>435.72030000000001</c:v>
                </c:pt>
                <c:pt idx="4559">
                  <c:v>435.9203</c:v>
                </c:pt>
                <c:pt idx="4560">
                  <c:v>436.12030000000004</c:v>
                </c:pt>
                <c:pt idx="4561">
                  <c:v>436.32029999999997</c:v>
                </c:pt>
                <c:pt idx="4562">
                  <c:v>436.52030000000002</c:v>
                </c:pt>
                <c:pt idx="4563">
                  <c:v>436.72030000000001</c:v>
                </c:pt>
                <c:pt idx="4564">
                  <c:v>436.9203</c:v>
                </c:pt>
                <c:pt idx="4565">
                  <c:v>437.12029999999999</c:v>
                </c:pt>
                <c:pt idx="4566">
                  <c:v>437.32029999999997</c:v>
                </c:pt>
                <c:pt idx="4567">
                  <c:v>437.52030000000002</c:v>
                </c:pt>
                <c:pt idx="4568">
                  <c:v>437.72029999999995</c:v>
                </c:pt>
                <c:pt idx="4569">
                  <c:v>437.9203</c:v>
                </c:pt>
                <c:pt idx="4570">
                  <c:v>438.12029999999999</c:v>
                </c:pt>
                <c:pt idx="4571">
                  <c:v>438.32030000000003</c:v>
                </c:pt>
                <c:pt idx="4572">
                  <c:v>438.52029999999996</c:v>
                </c:pt>
                <c:pt idx="4573">
                  <c:v>438.72030000000001</c:v>
                </c:pt>
                <c:pt idx="4574">
                  <c:v>438.9203</c:v>
                </c:pt>
                <c:pt idx="4575">
                  <c:v>439.12029999999999</c:v>
                </c:pt>
                <c:pt idx="4576">
                  <c:v>439.32029999999997</c:v>
                </c:pt>
                <c:pt idx="4577">
                  <c:v>439.52030000000002</c:v>
                </c:pt>
                <c:pt idx="4578">
                  <c:v>439.72030000000001</c:v>
                </c:pt>
                <c:pt idx="4579">
                  <c:v>439.9203</c:v>
                </c:pt>
                <c:pt idx="4580">
                  <c:v>440.12029999999999</c:v>
                </c:pt>
                <c:pt idx="4581">
                  <c:v>440.32030000000003</c:v>
                </c:pt>
                <c:pt idx="4582">
                  <c:v>440.52029999999996</c:v>
                </c:pt>
                <c:pt idx="4583">
                  <c:v>440.72030000000001</c:v>
                </c:pt>
                <c:pt idx="4584">
                  <c:v>440.9203</c:v>
                </c:pt>
                <c:pt idx="4585">
                  <c:v>441.12030000000004</c:v>
                </c:pt>
                <c:pt idx="4586">
                  <c:v>441.32029999999997</c:v>
                </c:pt>
                <c:pt idx="4587">
                  <c:v>441.52030000000002</c:v>
                </c:pt>
                <c:pt idx="4588">
                  <c:v>441.72030000000001</c:v>
                </c:pt>
                <c:pt idx="4589">
                  <c:v>441.9203</c:v>
                </c:pt>
                <c:pt idx="4590">
                  <c:v>442.12029999999999</c:v>
                </c:pt>
                <c:pt idx="4591">
                  <c:v>442.32030000000003</c:v>
                </c:pt>
                <c:pt idx="4592">
                  <c:v>442.52030000000002</c:v>
                </c:pt>
                <c:pt idx="4593">
                  <c:v>442.72030000000001</c:v>
                </c:pt>
                <c:pt idx="4594">
                  <c:v>442.9203</c:v>
                </c:pt>
                <c:pt idx="4595">
                  <c:v>443.12029999999999</c:v>
                </c:pt>
                <c:pt idx="4596">
                  <c:v>443.32029999999997</c:v>
                </c:pt>
                <c:pt idx="4597">
                  <c:v>443.52029999999996</c:v>
                </c:pt>
                <c:pt idx="4598">
                  <c:v>443.72030000000001</c:v>
                </c:pt>
                <c:pt idx="4599">
                  <c:v>443.9203</c:v>
                </c:pt>
                <c:pt idx="4600">
                  <c:v>444.12029999999999</c:v>
                </c:pt>
                <c:pt idx="4601">
                  <c:v>444.32029999999997</c:v>
                </c:pt>
                <c:pt idx="4602">
                  <c:v>444.52030000000002</c:v>
                </c:pt>
                <c:pt idx="4603">
                  <c:v>444.72029999999995</c:v>
                </c:pt>
                <c:pt idx="4604">
                  <c:v>444.9203</c:v>
                </c:pt>
                <c:pt idx="4605">
                  <c:v>445.12029999999999</c:v>
                </c:pt>
                <c:pt idx="4606">
                  <c:v>445.32030000000003</c:v>
                </c:pt>
                <c:pt idx="4607">
                  <c:v>445.52029999999996</c:v>
                </c:pt>
                <c:pt idx="4608">
                  <c:v>445.72030000000001</c:v>
                </c:pt>
                <c:pt idx="4609">
                  <c:v>445.9203</c:v>
                </c:pt>
                <c:pt idx="4610">
                  <c:v>446.12030000000004</c:v>
                </c:pt>
                <c:pt idx="4611">
                  <c:v>446.32029999999997</c:v>
                </c:pt>
                <c:pt idx="4612">
                  <c:v>446.52030000000002</c:v>
                </c:pt>
                <c:pt idx="4613">
                  <c:v>446.72030000000001</c:v>
                </c:pt>
                <c:pt idx="4614">
                  <c:v>446.9203</c:v>
                </c:pt>
                <c:pt idx="4615">
                  <c:v>447.12029999999999</c:v>
                </c:pt>
                <c:pt idx="4616">
                  <c:v>447.32030000000003</c:v>
                </c:pt>
                <c:pt idx="4617">
                  <c:v>447.52030000000002</c:v>
                </c:pt>
                <c:pt idx="4618">
                  <c:v>447.72030000000001</c:v>
                </c:pt>
                <c:pt idx="4619">
                  <c:v>447.9203</c:v>
                </c:pt>
                <c:pt idx="4620">
                  <c:v>448.12030000000004</c:v>
                </c:pt>
                <c:pt idx="4621">
                  <c:v>448.32029999999997</c:v>
                </c:pt>
                <c:pt idx="4622">
                  <c:v>448.52030000000002</c:v>
                </c:pt>
                <c:pt idx="4623">
                  <c:v>448.72030000000001</c:v>
                </c:pt>
                <c:pt idx="4624">
                  <c:v>448.9203</c:v>
                </c:pt>
                <c:pt idx="4625">
                  <c:v>449.12029999999999</c:v>
                </c:pt>
                <c:pt idx="4626">
                  <c:v>449.32029999999997</c:v>
                </c:pt>
                <c:pt idx="4627">
                  <c:v>449.52030000000002</c:v>
                </c:pt>
                <c:pt idx="4628">
                  <c:v>449.72029999999995</c:v>
                </c:pt>
                <c:pt idx="4629">
                  <c:v>449.9203</c:v>
                </c:pt>
                <c:pt idx="4630">
                  <c:v>450.12029999999999</c:v>
                </c:pt>
                <c:pt idx="4631">
                  <c:v>450.32030000000003</c:v>
                </c:pt>
                <c:pt idx="4632">
                  <c:v>450.52029999999996</c:v>
                </c:pt>
                <c:pt idx="4633">
                  <c:v>450.72030000000001</c:v>
                </c:pt>
                <c:pt idx="4634">
                  <c:v>450.9203</c:v>
                </c:pt>
                <c:pt idx="4635">
                  <c:v>451.12029999999999</c:v>
                </c:pt>
                <c:pt idx="4636">
                  <c:v>451.32029999999997</c:v>
                </c:pt>
                <c:pt idx="4637">
                  <c:v>451.52030000000002</c:v>
                </c:pt>
                <c:pt idx="4638">
                  <c:v>451.72030000000001</c:v>
                </c:pt>
                <c:pt idx="4639">
                  <c:v>451.9203</c:v>
                </c:pt>
                <c:pt idx="4640">
                  <c:v>452.12029999999999</c:v>
                </c:pt>
                <c:pt idx="4641">
                  <c:v>452.32030000000003</c:v>
                </c:pt>
                <c:pt idx="4642">
                  <c:v>452.52029999999996</c:v>
                </c:pt>
                <c:pt idx="4643">
                  <c:v>452.72030000000001</c:v>
                </c:pt>
                <c:pt idx="4644">
                  <c:v>452.9203</c:v>
                </c:pt>
                <c:pt idx="4645">
                  <c:v>453.12030000000004</c:v>
                </c:pt>
                <c:pt idx="4646">
                  <c:v>453.32029999999997</c:v>
                </c:pt>
                <c:pt idx="4647">
                  <c:v>453.52030000000002</c:v>
                </c:pt>
                <c:pt idx="4648">
                  <c:v>453.72030000000001</c:v>
                </c:pt>
                <c:pt idx="4649">
                  <c:v>453.9203</c:v>
                </c:pt>
                <c:pt idx="4650">
                  <c:v>454.12029999999999</c:v>
                </c:pt>
                <c:pt idx="4651">
                  <c:v>454.32030000000003</c:v>
                </c:pt>
                <c:pt idx="4652">
                  <c:v>454.52030000000002</c:v>
                </c:pt>
                <c:pt idx="4653">
                  <c:v>454.72030000000001</c:v>
                </c:pt>
                <c:pt idx="4654">
                  <c:v>454.9203</c:v>
                </c:pt>
                <c:pt idx="4655">
                  <c:v>455.12029999999999</c:v>
                </c:pt>
                <c:pt idx="4656">
                  <c:v>455.32029999999997</c:v>
                </c:pt>
                <c:pt idx="4657">
                  <c:v>455.52029999999996</c:v>
                </c:pt>
                <c:pt idx="4658">
                  <c:v>455.72030000000001</c:v>
                </c:pt>
                <c:pt idx="4659">
                  <c:v>455.9203</c:v>
                </c:pt>
                <c:pt idx="4660">
                  <c:v>456.12029999999999</c:v>
                </c:pt>
                <c:pt idx="4661">
                  <c:v>456.32029999999997</c:v>
                </c:pt>
                <c:pt idx="4662">
                  <c:v>456.52030000000002</c:v>
                </c:pt>
                <c:pt idx="4663">
                  <c:v>456.72029999999995</c:v>
                </c:pt>
                <c:pt idx="4664">
                  <c:v>456.9203</c:v>
                </c:pt>
                <c:pt idx="4665">
                  <c:v>457.12029999999999</c:v>
                </c:pt>
                <c:pt idx="4666">
                  <c:v>457.32030000000003</c:v>
                </c:pt>
                <c:pt idx="4667">
                  <c:v>457.52029999999996</c:v>
                </c:pt>
                <c:pt idx="4668">
                  <c:v>457.72030000000001</c:v>
                </c:pt>
                <c:pt idx="4669">
                  <c:v>457.9203</c:v>
                </c:pt>
                <c:pt idx="4670">
                  <c:v>458.12029999999999</c:v>
                </c:pt>
                <c:pt idx="4671">
                  <c:v>458.32029999999997</c:v>
                </c:pt>
                <c:pt idx="4672">
                  <c:v>458.52030000000002</c:v>
                </c:pt>
                <c:pt idx="4673">
                  <c:v>458.72030000000001</c:v>
                </c:pt>
                <c:pt idx="4674">
                  <c:v>458.9203</c:v>
                </c:pt>
                <c:pt idx="4675">
                  <c:v>459.12029999999999</c:v>
                </c:pt>
                <c:pt idx="4676">
                  <c:v>459.32030000000003</c:v>
                </c:pt>
                <c:pt idx="4677">
                  <c:v>459.52029999999996</c:v>
                </c:pt>
                <c:pt idx="4678">
                  <c:v>459.72030000000001</c:v>
                </c:pt>
                <c:pt idx="4679">
                  <c:v>459.9203</c:v>
                </c:pt>
                <c:pt idx="4680">
                  <c:v>460.12030000000004</c:v>
                </c:pt>
                <c:pt idx="4681">
                  <c:v>460.32029999999997</c:v>
                </c:pt>
                <c:pt idx="4682">
                  <c:v>460.52030000000002</c:v>
                </c:pt>
                <c:pt idx="4683">
                  <c:v>460.72030000000001</c:v>
                </c:pt>
                <c:pt idx="4684">
                  <c:v>460.92030000000005</c:v>
                </c:pt>
                <c:pt idx="4685">
                  <c:v>461.12029999999999</c:v>
                </c:pt>
                <c:pt idx="4686">
                  <c:v>461.32030000000003</c:v>
                </c:pt>
                <c:pt idx="4687">
                  <c:v>461.52030000000002</c:v>
                </c:pt>
                <c:pt idx="4688">
                  <c:v>461.72029999999995</c:v>
                </c:pt>
                <c:pt idx="4689">
                  <c:v>461.9203</c:v>
                </c:pt>
                <c:pt idx="4690">
                  <c:v>462.12029999999999</c:v>
                </c:pt>
                <c:pt idx="4691">
                  <c:v>462.32030000000003</c:v>
                </c:pt>
                <c:pt idx="4692">
                  <c:v>462.52029999999996</c:v>
                </c:pt>
                <c:pt idx="4693">
                  <c:v>462.72030000000001</c:v>
                </c:pt>
                <c:pt idx="4694">
                  <c:v>462.9203</c:v>
                </c:pt>
                <c:pt idx="4695">
                  <c:v>463.12029999999999</c:v>
                </c:pt>
                <c:pt idx="4696">
                  <c:v>463.32029999999997</c:v>
                </c:pt>
                <c:pt idx="4697">
                  <c:v>463.52030000000002</c:v>
                </c:pt>
                <c:pt idx="4698">
                  <c:v>463.72030000000001</c:v>
                </c:pt>
                <c:pt idx="4699">
                  <c:v>463.9203</c:v>
                </c:pt>
                <c:pt idx="4700">
                  <c:v>464.12029999999999</c:v>
                </c:pt>
                <c:pt idx="4701">
                  <c:v>464.32030000000003</c:v>
                </c:pt>
                <c:pt idx="4702">
                  <c:v>464.52029999999996</c:v>
                </c:pt>
                <c:pt idx="4703">
                  <c:v>464.72030000000001</c:v>
                </c:pt>
                <c:pt idx="4704">
                  <c:v>464.9203</c:v>
                </c:pt>
                <c:pt idx="4705">
                  <c:v>465.12030000000004</c:v>
                </c:pt>
                <c:pt idx="4706">
                  <c:v>465.32029999999997</c:v>
                </c:pt>
                <c:pt idx="4707">
                  <c:v>465.52030000000002</c:v>
                </c:pt>
                <c:pt idx="4708">
                  <c:v>465.72030000000001</c:v>
                </c:pt>
                <c:pt idx="4709">
                  <c:v>465.9203</c:v>
                </c:pt>
                <c:pt idx="4710">
                  <c:v>466.12029999999999</c:v>
                </c:pt>
                <c:pt idx="4711">
                  <c:v>466.32030000000003</c:v>
                </c:pt>
                <c:pt idx="4712">
                  <c:v>466.52030000000002</c:v>
                </c:pt>
                <c:pt idx="4713">
                  <c:v>466.72030000000001</c:v>
                </c:pt>
                <c:pt idx="4714">
                  <c:v>466.9203</c:v>
                </c:pt>
                <c:pt idx="4715">
                  <c:v>467.12030000000004</c:v>
                </c:pt>
                <c:pt idx="4716">
                  <c:v>467.32029999999997</c:v>
                </c:pt>
                <c:pt idx="4717">
                  <c:v>467.52030000000002</c:v>
                </c:pt>
                <c:pt idx="4718">
                  <c:v>467.72030000000001</c:v>
                </c:pt>
                <c:pt idx="4719">
                  <c:v>467.9203</c:v>
                </c:pt>
                <c:pt idx="4720">
                  <c:v>468.12029999999999</c:v>
                </c:pt>
                <c:pt idx="4721">
                  <c:v>468.32029999999997</c:v>
                </c:pt>
                <c:pt idx="4722">
                  <c:v>468.52030000000002</c:v>
                </c:pt>
                <c:pt idx="4723">
                  <c:v>468.72029999999995</c:v>
                </c:pt>
                <c:pt idx="4724">
                  <c:v>468.9203</c:v>
                </c:pt>
                <c:pt idx="4725">
                  <c:v>469.12029999999999</c:v>
                </c:pt>
                <c:pt idx="4726">
                  <c:v>469.32030000000003</c:v>
                </c:pt>
                <c:pt idx="4727">
                  <c:v>469.52029999999996</c:v>
                </c:pt>
                <c:pt idx="4728">
                  <c:v>469.72030000000001</c:v>
                </c:pt>
                <c:pt idx="4729">
                  <c:v>469.9203</c:v>
                </c:pt>
                <c:pt idx="4730">
                  <c:v>470.12029999999999</c:v>
                </c:pt>
                <c:pt idx="4731">
                  <c:v>470.32029999999997</c:v>
                </c:pt>
                <c:pt idx="4732">
                  <c:v>470.52030000000002</c:v>
                </c:pt>
                <c:pt idx="4733">
                  <c:v>470.72030000000001</c:v>
                </c:pt>
                <c:pt idx="4734">
                  <c:v>470.9203</c:v>
                </c:pt>
                <c:pt idx="4735">
                  <c:v>471.12029999999999</c:v>
                </c:pt>
                <c:pt idx="4736">
                  <c:v>471.32030000000003</c:v>
                </c:pt>
                <c:pt idx="4737">
                  <c:v>471.52029999999996</c:v>
                </c:pt>
                <c:pt idx="4738">
                  <c:v>471.72030000000001</c:v>
                </c:pt>
                <c:pt idx="4739">
                  <c:v>471.9203</c:v>
                </c:pt>
                <c:pt idx="4740">
                  <c:v>472.12030000000004</c:v>
                </c:pt>
                <c:pt idx="4741">
                  <c:v>472.32029999999997</c:v>
                </c:pt>
                <c:pt idx="4742">
                  <c:v>472.52030000000002</c:v>
                </c:pt>
                <c:pt idx="4743">
                  <c:v>472.72030000000001</c:v>
                </c:pt>
                <c:pt idx="4744">
                  <c:v>472.9203</c:v>
                </c:pt>
                <c:pt idx="4745">
                  <c:v>473.12029999999999</c:v>
                </c:pt>
                <c:pt idx="4746">
                  <c:v>473.32030000000003</c:v>
                </c:pt>
                <c:pt idx="4747">
                  <c:v>473.52030000000002</c:v>
                </c:pt>
                <c:pt idx="4748">
                  <c:v>473.72030000000001</c:v>
                </c:pt>
                <c:pt idx="4749">
                  <c:v>473.9203</c:v>
                </c:pt>
                <c:pt idx="4750">
                  <c:v>474.12029999999999</c:v>
                </c:pt>
                <c:pt idx="4751">
                  <c:v>474.32029999999997</c:v>
                </c:pt>
                <c:pt idx="4752">
                  <c:v>474.52029999999996</c:v>
                </c:pt>
                <c:pt idx="4753">
                  <c:v>474.72030000000001</c:v>
                </c:pt>
                <c:pt idx="4754">
                  <c:v>474.9203</c:v>
                </c:pt>
                <c:pt idx="4755">
                  <c:v>475.12029999999999</c:v>
                </c:pt>
                <c:pt idx="4756">
                  <c:v>475.32029999999997</c:v>
                </c:pt>
                <c:pt idx="4757">
                  <c:v>475.52030000000002</c:v>
                </c:pt>
                <c:pt idx="4758">
                  <c:v>475.72030000000001</c:v>
                </c:pt>
                <c:pt idx="4759">
                  <c:v>475.9203</c:v>
                </c:pt>
                <c:pt idx="4760">
                  <c:v>476.12029999999999</c:v>
                </c:pt>
                <c:pt idx="4761">
                  <c:v>476.32030000000003</c:v>
                </c:pt>
                <c:pt idx="4762">
                  <c:v>476.52029999999996</c:v>
                </c:pt>
                <c:pt idx="4763">
                  <c:v>476.72030000000001</c:v>
                </c:pt>
                <c:pt idx="4764">
                  <c:v>476.9203</c:v>
                </c:pt>
                <c:pt idx="4765">
                  <c:v>477.12030000000004</c:v>
                </c:pt>
                <c:pt idx="4766">
                  <c:v>477.32029999999997</c:v>
                </c:pt>
                <c:pt idx="4767">
                  <c:v>477.52030000000002</c:v>
                </c:pt>
                <c:pt idx="4768">
                  <c:v>477.72030000000001</c:v>
                </c:pt>
                <c:pt idx="4769">
                  <c:v>477.9203</c:v>
                </c:pt>
                <c:pt idx="4770">
                  <c:v>478.12029999999999</c:v>
                </c:pt>
                <c:pt idx="4771">
                  <c:v>478.32030000000003</c:v>
                </c:pt>
                <c:pt idx="4772">
                  <c:v>478.52030000000002</c:v>
                </c:pt>
                <c:pt idx="4773">
                  <c:v>478.72030000000001</c:v>
                </c:pt>
                <c:pt idx="4774">
                  <c:v>478.9203</c:v>
                </c:pt>
                <c:pt idx="4775">
                  <c:v>479.12030000000004</c:v>
                </c:pt>
                <c:pt idx="4776">
                  <c:v>479.32029999999997</c:v>
                </c:pt>
                <c:pt idx="4777">
                  <c:v>479.52030000000002</c:v>
                </c:pt>
                <c:pt idx="4778">
                  <c:v>479.72030000000001</c:v>
                </c:pt>
                <c:pt idx="4779">
                  <c:v>479.9203</c:v>
                </c:pt>
                <c:pt idx="4780">
                  <c:v>480.12029999999999</c:v>
                </c:pt>
                <c:pt idx="4781">
                  <c:v>480.32029999999997</c:v>
                </c:pt>
                <c:pt idx="4782">
                  <c:v>480.52030000000002</c:v>
                </c:pt>
                <c:pt idx="4783">
                  <c:v>480.72029999999995</c:v>
                </c:pt>
                <c:pt idx="4784">
                  <c:v>480.9203</c:v>
                </c:pt>
                <c:pt idx="4785">
                  <c:v>481.12029999999999</c:v>
                </c:pt>
                <c:pt idx="4786">
                  <c:v>481.32030000000003</c:v>
                </c:pt>
                <c:pt idx="4787">
                  <c:v>481.52029999999996</c:v>
                </c:pt>
                <c:pt idx="4788">
                  <c:v>481.72030000000001</c:v>
                </c:pt>
                <c:pt idx="4789">
                  <c:v>481.9203</c:v>
                </c:pt>
                <c:pt idx="4790">
                  <c:v>482.12029999999999</c:v>
                </c:pt>
                <c:pt idx="4791">
                  <c:v>482.32029999999997</c:v>
                </c:pt>
                <c:pt idx="4792">
                  <c:v>482.52030000000002</c:v>
                </c:pt>
                <c:pt idx="4793">
                  <c:v>482.72030000000001</c:v>
                </c:pt>
                <c:pt idx="4794">
                  <c:v>482.9203</c:v>
                </c:pt>
                <c:pt idx="4795">
                  <c:v>483.12029999999999</c:v>
                </c:pt>
                <c:pt idx="4796">
                  <c:v>483.32030000000003</c:v>
                </c:pt>
                <c:pt idx="4797">
                  <c:v>483.52029999999996</c:v>
                </c:pt>
                <c:pt idx="4798">
                  <c:v>483.72030000000001</c:v>
                </c:pt>
                <c:pt idx="4799">
                  <c:v>483.9203</c:v>
                </c:pt>
                <c:pt idx="4800">
                  <c:v>484.12030000000004</c:v>
                </c:pt>
                <c:pt idx="4801">
                  <c:v>484.32029999999997</c:v>
                </c:pt>
                <c:pt idx="4802">
                  <c:v>484.52030000000002</c:v>
                </c:pt>
                <c:pt idx="4803">
                  <c:v>484.72030000000001</c:v>
                </c:pt>
                <c:pt idx="4804">
                  <c:v>484.9203</c:v>
                </c:pt>
                <c:pt idx="4805">
                  <c:v>485.12029999999999</c:v>
                </c:pt>
                <c:pt idx="4806">
                  <c:v>485.32030000000003</c:v>
                </c:pt>
                <c:pt idx="4807">
                  <c:v>485.52030000000002</c:v>
                </c:pt>
                <c:pt idx="4808">
                  <c:v>485.72030000000001</c:v>
                </c:pt>
                <c:pt idx="4809">
                  <c:v>485.9203</c:v>
                </c:pt>
                <c:pt idx="4810">
                  <c:v>486.12029999999999</c:v>
                </c:pt>
                <c:pt idx="4811">
                  <c:v>486.32029999999997</c:v>
                </c:pt>
                <c:pt idx="4812">
                  <c:v>486.52029999999996</c:v>
                </c:pt>
                <c:pt idx="4813">
                  <c:v>486.72030000000001</c:v>
                </c:pt>
                <c:pt idx="4814">
                  <c:v>486.9203</c:v>
                </c:pt>
                <c:pt idx="4815">
                  <c:v>487.12029999999999</c:v>
                </c:pt>
                <c:pt idx="4816">
                  <c:v>487.32029999999997</c:v>
                </c:pt>
                <c:pt idx="4817">
                  <c:v>487.52030000000002</c:v>
                </c:pt>
                <c:pt idx="4818">
                  <c:v>487.72029999999995</c:v>
                </c:pt>
                <c:pt idx="4819">
                  <c:v>487.9203</c:v>
                </c:pt>
                <c:pt idx="4820">
                  <c:v>488.12029999999999</c:v>
                </c:pt>
                <c:pt idx="4821">
                  <c:v>488.32030000000003</c:v>
                </c:pt>
                <c:pt idx="4822">
                  <c:v>488.52029999999996</c:v>
                </c:pt>
                <c:pt idx="4823">
                  <c:v>488.72030000000001</c:v>
                </c:pt>
                <c:pt idx="4824">
                  <c:v>488.9203</c:v>
                </c:pt>
                <c:pt idx="4825">
                  <c:v>489.12029999999999</c:v>
                </c:pt>
                <c:pt idx="4826">
                  <c:v>489.32029999999997</c:v>
                </c:pt>
                <c:pt idx="4827">
                  <c:v>489.52030000000002</c:v>
                </c:pt>
                <c:pt idx="4828">
                  <c:v>489.72030000000001</c:v>
                </c:pt>
                <c:pt idx="4829">
                  <c:v>489.9203</c:v>
                </c:pt>
                <c:pt idx="4830">
                  <c:v>490.12029999999999</c:v>
                </c:pt>
                <c:pt idx="4831">
                  <c:v>490.32030000000003</c:v>
                </c:pt>
                <c:pt idx="4832">
                  <c:v>490.52030000000002</c:v>
                </c:pt>
                <c:pt idx="4833">
                  <c:v>490.72030000000001</c:v>
                </c:pt>
                <c:pt idx="4834">
                  <c:v>490.9203</c:v>
                </c:pt>
                <c:pt idx="4835">
                  <c:v>491.12030000000004</c:v>
                </c:pt>
                <c:pt idx="4836">
                  <c:v>491.32029999999997</c:v>
                </c:pt>
                <c:pt idx="4837">
                  <c:v>491.52030000000002</c:v>
                </c:pt>
                <c:pt idx="4838">
                  <c:v>491.72030000000001</c:v>
                </c:pt>
                <c:pt idx="4839">
                  <c:v>491.9203</c:v>
                </c:pt>
                <c:pt idx="4840">
                  <c:v>492.12029999999999</c:v>
                </c:pt>
                <c:pt idx="4841">
                  <c:v>492.32029999999997</c:v>
                </c:pt>
                <c:pt idx="4842">
                  <c:v>492.52030000000002</c:v>
                </c:pt>
                <c:pt idx="4843">
                  <c:v>492.72029999999995</c:v>
                </c:pt>
                <c:pt idx="4844">
                  <c:v>492.9203</c:v>
                </c:pt>
                <c:pt idx="4845">
                  <c:v>493.12029999999999</c:v>
                </c:pt>
                <c:pt idx="4846">
                  <c:v>493.32030000000003</c:v>
                </c:pt>
                <c:pt idx="4847">
                  <c:v>493.52029999999996</c:v>
                </c:pt>
                <c:pt idx="4848">
                  <c:v>493.72030000000001</c:v>
                </c:pt>
                <c:pt idx="4849">
                  <c:v>493.9203</c:v>
                </c:pt>
                <c:pt idx="4850">
                  <c:v>494.12029999999999</c:v>
                </c:pt>
                <c:pt idx="4851">
                  <c:v>494.32029999999997</c:v>
                </c:pt>
                <c:pt idx="4852">
                  <c:v>494.52030000000002</c:v>
                </c:pt>
                <c:pt idx="4853">
                  <c:v>494.72030000000001</c:v>
                </c:pt>
                <c:pt idx="4854">
                  <c:v>494.9203</c:v>
                </c:pt>
                <c:pt idx="4855">
                  <c:v>495.12029999999999</c:v>
                </c:pt>
                <c:pt idx="4856">
                  <c:v>495.32030000000003</c:v>
                </c:pt>
                <c:pt idx="4857">
                  <c:v>495.52029999999996</c:v>
                </c:pt>
                <c:pt idx="4858">
                  <c:v>495.72030000000001</c:v>
                </c:pt>
                <c:pt idx="4859">
                  <c:v>495.9203</c:v>
                </c:pt>
                <c:pt idx="4860">
                  <c:v>496.12030000000004</c:v>
                </c:pt>
                <c:pt idx="4861">
                  <c:v>496.32029999999997</c:v>
                </c:pt>
                <c:pt idx="4862">
                  <c:v>496.52030000000002</c:v>
                </c:pt>
                <c:pt idx="4863">
                  <c:v>496.72030000000001</c:v>
                </c:pt>
                <c:pt idx="4864">
                  <c:v>496.9203</c:v>
                </c:pt>
                <c:pt idx="4865">
                  <c:v>497.12029999999999</c:v>
                </c:pt>
                <c:pt idx="4866">
                  <c:v>497.32030000000003</c:v>
                </c:pt>
                <c:pt idx="4867">
                  <c:v>497.52030000000002</c:v>
                </c:pt>
                <c:pt idx="4868">
                  <c:v>497.72030000000001</c:v>
                </c:pt>
                <c:pt idx="4869">
                  <c:v>497.9203</c:v>
                </c:pt>
                <c:pt idx="4870">
                  <c:v>498.12030000000004</c:v>
                </c:pt>
                <c:pt idx="4871">
                  <c:v>498.32029999999997</c:v>
                </c:pt>
                <c:pt idx="4872">
                  <c:v>498.52030000000002</c:v>
                </c:pt>
                <c:pt idx="4873">
                  <c:v>498.72030000000001</c:v>
                </c:pt>
                <c:pt idx="4874">
                  <c:v>498.9203</c:v>
                </c:pt>
                <c:pt idx="4875">
                  <c:v>499.12029999999999</c:v>
                </c:pt>
                <c:pt idx="4876">
                  <c:v>499.32029999999997</c:v>
                </c:pt>
                <c:pt idx="4877">
                  <c:v>499.52030000000002</c:v>
                </c:pt>
                <c:pt idx="4878">
                  <c:v>499.72030000000001</c:v>
                </c:pt>
                <c:pt idx="4879">
                  <c:v>499.92030000000005</c:v>
                </c:pt>
                <c:pt idx="4880">
                  <c:v>500.12029999999993</c:v>
                </c:pt>
                <c:pt idx="4881">
                  <c:v>500.32029999999997</c:v>
                </c:pt>
                <c:pt idx="4882">
                  <c:v>500.52029999999996</c:v>
                </c:pt>
                <c:pt idx="4883">
                  <c:v>500.72030000000001</c:v>
                </c:pt>
                <c:pt idx="4884">
                  <c:v>500.9203</c:v>
                </c:pt>
                <c:pt idx="4885">
                  <c:v>501.12030000000004</c:v>
                </c:pt>
                <c:pt idx="4886">
                  <c:v>501.32030000000003</c:v>
                </c:pt>
                <c:pt idx="4887">
                  <c:v>501.52029999999996</c:v>
                </c:pt>
                <c:pt idx="4888">
                  <c:v>501.72029999999995</c:v>
                </c:pt>
                <c:pt idx="4889">
                  <c:v>501.9203</c:v>
                </c:pt>
                <c:pt idx="4890">
                  <c:v>502.12029999999999</c:v>
                </c:pt>
                <c:pt idx="4891">
                  <c:v>502.32030000000003</c:v>
                </c:pt>
                <c:pt idx="4892">
                  <c:v>502.52030000000002</c:v>
                </c:pt>
                <c:pt idx="4893">
                  <c:v>502.72030000000007</c:v>
                </c:pt>
                <c:pt idx="4894">
                  <c:v>502.92029999999994</c:v>
                </c:pt>
                <c:pt idx="4895">
                  <c:v>503.12029999999999</c:v>
                </c:pt>
                <c:pt idx="4896">
                  <c:v>503.32029999999997</c:v>
                </c:pt>
                <c:pt idx="4897">
                  <c:v>503.52030000000002</c:v>
                </c:pt>
                <c:pt idx="4898">
                  <c:v>503.72030000000001</c:v>
                </c:pt>
                <c:pt idx="4899">
                  <c:v>503.92030000000005</c:v>
                </c:pt>
                <c:pt idx="4900">
                  <c:v>504.12030000000004</c:v>
                </c:pt>
                <c:pt idx="4901">
                  <c:v>504.32029999999997</c:v>
                </c:pt>
                <c:pt idx="4902">
                  <c:v>504.52029999999996</c:v>
                </c:pt>
                <c:pt idx="4903">
                  <c:v>504.72030000000001</c:v>
                </c:pt>
                <c:pt idx="4904">
                  <c:v>504.9203</c:v>
                </c:pt>
                <c:pt idx="4905">
                  <c:v>505.12029999999999</c:v>
                </c:pt>
                <c:pt idx="4906">
                  <c:v>505.32030000000003</c:v>
                </c:pt>
                <c:pt idx="4907">
                  <c:v>505.52030000000002</c:v>
                </c:pt>
                <c:pt idx="4908">
                  <c:v>505.72029999999995</c:v>
                </c:pt>
                <c:pt idx="4909">
                  <c:v>505.92029999999994</c:v>
                </c:pt>
                <c:pt idx="4910">
                  <c:v>506.12029999999999</c:v>
                </c:pt>
                <c:pt idx="4911">
                  <c:v>506.32029999999997</c:v>
                </c:pt>
                <c:pt idx="4912">
                  <c:v>506.52030000000002</c:v>
                </c:pt>
                <c:pt idx="4913">
                  <c:v>506.72030000000001</c:v>
                </c:pt>
                <c:pt idx="4914">
                  <c:v>506.92030000000005</c:v>
                </c:pt>
                <c:pt idx="4915">
                  <c:v>507.12029999999993</c:v>
                </c:pt>
                <c:pt idx="4916">
                  <c:v>507.32029999999997</c:v>
                </c:pt>
                <c:pt idx="4917">
                  <c:v>507.52029999999996</c:v>
                </c:pt>
                <c:pt idx="4918">
                  <c:v>507.72030000000001</c:v>
                </c:pt>
                <c:pt idx="4919">
                  <c:v>507.9203</c:v>
                </c:pt>
                <c:pt idx="4920">
                  <c:v>508.12030000000004</c:v>
                </c:pt>
                <c:pt idx="4921">
                  <c:v>508.32030000000003</c:v>
                </c:pt>
                <c:pt idx="4922">
                  <c:v>508.52029999999996</c:v>
                </c:pt>
                <c:pt idx="4923">
                  <c:v>508.72029999999995</c:v>
                </c:pt>
                <c:pt idx="4924">
                  <c:v>508.9203</c:v>
                </c:pt>
                <c:pt idx="4925">
                  <c:v>509.12029999999999</c:v>
                </c:pt>
                <c:pt idx="4926">
                  <c:v>509.32030000000003</c:v>
                </c:pt>
                <c:pt idx="4927">
                  <c:v>509.52030000000002</c:v>
                </c:pt>
                <c:pt idx="4928">
                  <c:v>509.72030000000007</c:v>
                </c:pt>
                <c:pt idx="4929">
                  <c:v>509.92029999999994</c:v>
                </c:pt>
                <c:pt idx="4930">
                  <c:v>510.12029999999999</c:v>
                </c:pt>
                <c:pt idx="4931">
                  <c:v>510.32029999999997</c:v>
                </c:pt>
                <c:pt idx="4932">
                  <c:v>510.52030000000002</c:v>
                </c:pt>
                <c:pt idx="4933">
                  <c:v>510.72030000000001</c:v>
                </c:pt>
                <c:pt idx="4934">
                  <c:v>510.9203</c:v>
                </c:pt>
                <c:pt idx="4935">
                  <c:v>511.12030000000004</c:v>
                </c:pt>
                <c:pt idx="4936">
                  <c:v>511.32029999999997</c:v>
                </c:pt>
                <c:pt idx="4937">
                  <c:v>511.52029999999996</c:v>
                </c:pt>
                <c:pt idx="4938">
                  <c:v>511.72029999999995</c:v>
                </c:pt>
                <c:pt idx="4939">
                  <c:v>511.9203</c:v>
                </c:pt>
                <c:pt idx="4940">
                  <c:v>512.12030000000004</c:v>
                </c:pt>
                <c:pt idx="4941">
                  <c:v>512.32030000000009</c:v>
                </c:pt>
                <c:pt idx="4942">
                  <c:v>512.52030000000002</c:v>
                </c:pt>
                <c:pt idx="4943">
                  <c:v>512.72029999999995</c:v>
                </c:pt>
                <c:pt idx="4944">
                  <c:v>512.9203</c:v>
                </c:pt>
                <c:pt idx="4945">
                  <c:v>513.12030000000004</c:v>
                </c:pt>
                <c:pt idx="4946">
                  <c:v>513.32029999999997</c:v>
                </c:pt>
                <c:pt idx="4947">
                  <c:v>513.52030000000002</c:v>
                </c:pt>
                <c:pt idx="4948">
                  <c:v>513.72029999999995</c:v>
                </c:pt>
                <c:pt idx="4949">
                  <c:v>513.9203</c:v>
                </c:pt>
                <c:pt idx="4950">
                  <c:v>514.12030000000004</c:v>
                </c:pt>
                <c:pt idx="4951">
                  <c:v>514.32029999999997</c:v>
                </c:pt>
                <c:pt idx="4952">
                  <c:v>514.52029999999991</c:v>
                </c:pt>
                <c:pt idx="4953">
                  <c:v>514.72029999999995</c:v>
                </c:pt>
                <c:pt idx="4954">
                  <c:v>514.9203</c:v>
                </c:pt>
                <c:pt idx="4955">
                  <c:v>515.12030000000004</c:v>
                </c:pt>
                <c:pt idx="4956">
                  <c:v>515.32030000000009</c:v>
                </c:pt>
                <c:pt idx="4957">
                  <c:v>515.52030000000013</c:v>
                </c:pt>
                <c:pt idx="4958">
                  <c:v>515.72029999999995</c:v>
                </c:pt>
                <c:pt idx="4959">
                  <c:v>515.9203</c:v>
                </c:pt>
                <c:pt idx="4960">
                  <c:v>516.12030000000004</c:v>
                </c:pt>
                <c:pt idx="4961">
                  <c:v>516.32030000000009</c:v>
                </c:pt>
                <c:pt idx="4962">
                  <c:v>516.52030000000002</c:v>
                </c:pt>
                <c:pt idx="4963">
                  <c:v>516.72029999999995</c:v>
                </c:pt>
                <c:pt idx="4964">
                  <c:v>516.9203</c:v>
                </c:pt>
                <c:pt idx="4965">
                  <c:v>517.12030000000004</c:v>
                </c:pt>
                <c:pt idx="4966">
                  <c:v>517.32029999999997</c:v>
                </c:pt>
                <c:pt idx="4967">
                  <c:v>517.52029999999991</c:v>
                </c:pt>
                <c:pt idx="4968">
                  <c:v>517.72029999999995</c:v>
                </c:pt>
                <c:pt idx="4969">
                  <c:v>517.9203</c:v>
                </c:pt>
                <c:pt idx="4970">
                  <c:v>518.12030000000004</c:v>
                </c:pt>
                <c:pt idx="4971">
                  <c:v>518.32030000000009</c:v>
                </c:pt>
                <c:pt idx="4972">
                  <c:v>518.52029999999991</c:v>
                </c:pt>
                <c:pt idx="4973">
                  <c:v>518.72029999999995</c:v>
                </c:pt>
                <c:pt idx="4974">
                  <c:v>518.9203</c:v>
                </c:pt>
                <c:pt idx="4975">
                  <c:v>519.12030000000004</c:v>
                </c:pt>
                <c:pt idx="4976">
                  <c:v>519.32030000000009</c:v>
                </c:pt>
                <c:pt idx="4977">
                  <c:v>519.52030000000002</c:v>
                </c:pt>
                <c:pt idx="4978">
                  <c:v>519.72030000000007</c:v>
                </c:pt>
                <c:pt idx="4979">
                  <c:v>519.9203</c:v>
                </c:pt>
                <c:pt idx="4980">
                  <c:v>520.12030000000004</c:v>
                </c:pt>
                <c:pt idx="4981">
                  <c:v>520.32029999999997</c:v>
                </c:pt>
                <c:pt idx="4982">
                  <c:v>520.52030000000002</c:v>
                </c:pt>
                <c:pt idx="4983">
                  <c:v>520.72029999999995</c:v>
                </c:pt>
                <c:pt idx="4984">
                  <c:v>520.9203</c:v>
                </c:pt>
                <c:pt idx="4985">
                  <c:v>521.12030000000004</c:v>
                </c:pt>
                <c:pt idx="4986">
                  <c:v>521.32029999999997</c:v>
                </c:pt>
                <c:pt idx="4987">
                  <c:v>521.52029999999991</c:v>
                </c:pt>
                <c:pt idx="4988">
                  <c:v>521.72029999999995</c:v>
                </c:pt>
                <c:pt idx="4989">
                  <c:v>521.9203</c:v>
                </c:pt>
                <c:pt idx="4990">
                  <c:v>522.12030000000004</c:v>
                </c:pt>
                <c:pt idx="4991">
                  <c:v>522.32030000000009</c:v>
                </c:pt>
                <c:pt idx="4992">
                  <c:v>522.52030000000002</c:v>
                </c:pt>
                <c:pt idx="4993">
                  <c:v>522.72029999999995</c:v>
                </c:pt>
                <c:pt idx="4994">
                  <c:v>522.9203</c:v>
                </c:pt>
                <c:pt idx="4995">
                  <c:v>523.12030000000004</c:v>
                </c:pt>
                <c:pt idx="4996">
                  <c:v>523.32029999999997</c:v>
                </c:pt>
                <c:pt idx="4997">
                  <c:v>523.52030000000002</c:v>
                </c:pt>
                <c:pt idx="4998">
                  <c:v>523.72029999999995</c:v>
                </c:pt>
                <c:pt idx="4999">
                  <c:v>523.9203</c:v>
                </c:pt>
                <c:pt idx="5000">
                  <c:v>524.12029999999993</c:v>
                </c:pt>
                <c:pt idx="5001">
                  <c:v>524.32029999999997</c:v>
                </c:pt>
              </c:numCache>
            </c:numRef>
          </c:xVal>
          <c:yVal>
            <c:numRef>
              <c:f>waveform!$I$2:$I$5003</c:f>
              <c:numCache>
                <c:formatCode>0.00E+00</c:formatCode>
                <c:ptCount val="5002"/>
                <c:pt idx="0">
                  <c:v>4.6639376E-4</c:v>
                </c:pt>
                <c:pt idx="1">
                  <c:v>1.1063673999999999E-3</c:v>
                </c:pt>
                <c:pt idx="2">
                  <c:v>1.10636928E-3</c:v>
                </c:pt>
                <c:pt idx="3">
                  <c:v>5.9438907999999997E-4</c:v>
                </c:pt>
                <c:pt idx="4">
                  <c:v>1.4903528E-3</c:v>
                </c:pt>
                <c:pt idx="5">
                  <c:v>1.1063692799999998E-3</c:v>
                </c:pt>
                <c:pt idx="6">
                  <c:v>8.5037807999999995E-4</c:v>
                </c:pt>
                <c:pt idx="7">
                  <c:v>2.1040356E-4</c:v>
                </c:pt>
                <c:pt idx="8">
                  <c:v>8.2408560000000027E-5</c:v>
                </c:pt>
                <c:pt idx="9">
                  <c:v>1.4903528E-3</c:v>
                </c:pt>
                <c:pt idx="10">
                  <c:v>7.2238427999999993E-4</c:v>
                </c:pt>
                <c:pt idx="11">
                  <c:v>-4.5586120000000015E-5</c:v>
                </c:pt>
                <c:pt idx="12">
                  <c:v>4.6639383999999996E-4</c:v>
                </c:pt>
                <c:pt idx="13">
                  <c:v>9.7837339999999997E-4</c:v>
                </c:pt>
                <c:pt idx="14">
                  <c:v>7.2238384000000006E-4</c:v>
                </c:pt>
                <c:pt idx="15">
                  <c:v>3.3839876000000001E-4</c:v>
                </c:pt>
                <c:pt idx="16">
                  <c:v>3.3839876000000001E-4</c:v>
                </c:pt>
                <c:pt idx="17">
                  <c:v>2.1040427999999999E-4</c:v>
                </c:pt>
                <c:pt idx="18">
                  <c:v>7.2238307999999995E-4</c:v>
                </c:pt>
                <c:pt idx="19">
                  <c:v>9.7837328000000001E-4</c:v>
                </c:pt>
                <c:pt idx="20">
                  <c:v>1.8743380000000001E-3</c:v>
                </c:pt>
                <c:pt idx="21">
                  <c:v>5.9438787999999999E-4</c:v>
                </c:pt>
                <c:pt idx="22">
                  <c:v>8.5037928000000003E-4</c:v>
                </c:pt>
                <c:pt idx="23">
                  <c:v>8.2408439999999978E-5</c:v>
                </c:pt>
                <c:pt idx="24">
                  <c:v>8.2407960000000012E-5</c:v>
                </c:pt>
                <c:pt idx="25">
                  <c:v>8.5037928000000003E-4</c:v>
                </c:pt>
                <c:pt idx="26">
                  <c:v>2.1040379999999999E-4</c:v>
                </c:pt>
                <c:pt idx="27">
                  <c:v>8.5037919999999992E-4</c:v>
                </c:pt>
                <c:pt idx="28">
                  <c:v>1.1063684800000002E-3</c:v>
                </c:pt>
                <c:pt idx="29">
                  <c:v>3.383987999999999E-4</c:v>
                </c:pt>
                <c:pt idx="30">
                  <c:v>9.7837328000000001E-4</c:v>
                </c:pt>
                <c:pt idx="31">
                  <c:v>1.1063696799999999E-3</c:v>
                </c:pt>
                <c:pt idx="32">
                  <c:v>7.2238307999999995E-4</c:v>
                </c:pt>
                <c:pt idx="33">
                  <c:v>1.3623576800000001E-3</c:v>
                </c:pt>
                <c:pt idx="34">
                  <c:v>4.6639387999999996E-4</c:v>
                </c:pt>
                <c:pt idx="35">
                  <c:v>3.3839876000000001E-4</c:v>
                </c:pt>
                <c:pt idx="36">
                  <c:v>1.10636728E-3</c:v>
                </c:pt>
                <c:pt idx="37">
                  <c:v>1.1063695999999998E-3</c:v>
                </c:pt>
                <c:pt idx="38">
                  <c:v>7.2238388000000001E-4</c:v>
                </c:pt>
                <c:pt idx="39">
                  <c:v>7.2238415999999997E-4</c:v>
                </c:pt>
                <c:pt idx="40">
                  <c:v>7.2238260000000002E-4</c:v>
                </c:pt>
                <c:pt idx="41">
                  <c:v>1.10636728E-3</c:v>
                </c:pt>
                <c:pt idx="42">
                  <c:v>8.5037928000000003E-4</c:v>
                </c:pt>
                <c:pt idx="43">
                  <c:v>5.9438907999999997E-4</c:v>
                </c:pt>
                <c:pt idx="44">
                  <c:v>9.7837447999999999E-4</c:v>
                </c:pt>
                <c:pt idx="45">
                  <c:v>3.3839927999999999E-4</c:v>
                </c:pt>
                <c:pt idx="46">
                  <c:v>1.10636848E-3</c:v>
                </c:pt>
                <c:pt idx="47">
                  <c:v>1.1063681599999999E-3</c:v>
                </c:pt>
                <c:pt idx="48">
                  <c:v>1.2343625999999999E-3</c:v>
                </c:pt>
                <c:pt idx="49">
                  <c:v>2.1040419999999996E-4</c:v>
                </c:pt>
                <c:pt idx="50">
                  <c:v>8.5037848000000008E-4</c:v>
                </c:pt>
                <c:pt idx="51">
                  <c:v>1.10636728E-3</c:v>
                </c:pt>
                <c:pt idx="52">
                  <c:v>7.2238299999999994E-4</c:v>
                </c:pt>
                <c:pt idx="53">
                  <c:v>1.10637016E-3</c:v>
                </c:pt>
                <c:pt idx="54">
                  <c:v>3.3839864E-4</c:v>
                </c:pt>
                <c:pt idx="55">
                  <c:v>4.6639399999999991E-4</c:v>
                </c:pt>
                <c:pt idx="56">
                  <c:v>2.1040367999999995E-4</c:v>
                </c:pt>
                <c:pt idx="57">
                  <c:v>4.6639399999999991E-4</c:v>
                </c:pt>
                <c:pt idx="58">
                  <c:v>8.2409080000000009E-5</c:v>
                </c:pt>
                <c:pt idx="59">
                  <c:v>8.5037807999999995E-4</c:v>
                </c:pt>
                <c:pt idx="60">
                  <c:v>2.1040356E-4</c:v>
                </c:pt>
                <c:pt idx="61">
                  <c:v>-4.2957280000000003E-4</c:v>
                </c:pt>
                <c:pt idx="62">
                  <c:v>8.5037815999999995E-4</c:v>
                </c:pt>
                <c:pt idx="63">
                  <c:v>1.23436328E-3</c:v>
                </c:pt>
                <c:pt idx="64">
                  <c:v>4.6639387999999996E-4</c:v>
                </c:pt>
                <c:pt idx="65">
                  <c:v>7.2238307999999995E-4</c:v>
                </c:pt>
                <c:pt idx="66">
                  <c:v>4.6639271999999999E-4</c:v>
                </c:pt>
                <c:pt idx="67">
                  <c:v>3.383987999999999E-4</c:v>
                </c:pt>
                <c:pt idx="68">
                  <c:v>7.2238415999999997E-4</c:v>
                </c:pt>
                <c:pt idx="69">
                  <c:v>9.7837328000000001E-4</c:v>
                </c:pt>
                <c:pt idx="70">
                  <c:v>-1.7358172000000001E-4</c:v>
                </c:pt>
                <c:pt idx="71">
                  <c:v>3.3839767999999999E-4</c:v>
                </c:pt>
                <c:pt idx="72">
                  <c:v>8.2408960000000028E-5</c:v>
                </c:pt>
                <c:pt idx="73">
                  <c:v>7.2238296E-4</c:v>
                </c:pt>
                <c:pt idx="74">
                  <c:v>1.2343613600000001E-3</c:v>
                </c:pt>
                <c:pt idx="75">
                  <c:v>3.3839876000000001E-4</c:v>
                </c:pt>
                <c:pt idx="76">
                  <c:v>5.9438907999999997E-4</c:v>
                </c:pt>
                <c:pt idx="77">
                  <c:v>-4.5586640000000025E-5</c:v>
                </c:pt>
                <c:pt idx="78">
                  <c:v>1.2343635999999998E-3</c:v>
                </c:pt>
                <c:pt idx="79">
                  <c:v>1.2343624800000002E-3</c:v>
                </c:pt>
                <c:pt idx="80">
                  <c:v>5.9438907999999997E-4</c:v>
                </c:pt>
                <c:pt idx="81">
                  <c:v>7.2238415999999997E-4</c:v>
                </c:pt>
                <c:pt idx="82">
                  <c:v>5.9438687999999998E-4</c:v>
                </c:pt>
                <c:pt idx="83">
                  <c:v>1.2343622800000001E-3</c:v>
                </c:pt>
                <c:pt idx="84">
                  <c:v>9.7837407999999985E-4</c:v>
                </c:pt>
                <c:pt idx="85">
                  <c:v>9.7837415999999996E-4</c:v>
                </c:pt>
                <c:pt idx="86">
                  <c:v>4.6639416000000009E-4</c:v>
                </c:pt>
                <c:pt idx="87">
                  <c:v>1.2343644800000002E-3</c:v>
                </c:pt>
                <c:pt idx="88">
                  <c:v>1.1063696799999999E-3</c:v>
                </c:pt>
                <c:pt idx="89">
                  <c:v>1.2343624000000001E-3</c:v>
                </c:pt>
                <c:pt idx="90">
                  <c:v>4.6639248000000002E-4</c:v>
                </c:pt>
                <c:pt idx="91">
                  <c:v>7.2238279999999988E-4</c:v>
                </c:pt>
                <c:pt idx="92">
                  <c:v>8.2408999999999976E-5</c:v>
                </c:pt>
                <c:pt idx="93">
                  <c:v>3.3839936000000005E-4</c:v>
                </c:pt>
                <c:pt idx="94">
                  <c:v>4.6639288E-4</c:v>
                </c:pt>
                <c:pt idx="95">
                  <c:v>7.2238196000000009E-4</c:v>
                </c:pt>
                <c:pt idx="96">
                  <c:v>8.5037928000000003E-4</c:v>
                </c:pt>
                <c:pt idx="97">
                  <c:v>4.6639384000000006E-4</c:v>
                </c:pt>
                <c:pt idx="98">
                  <c:v>8.5037815999999995E-4</c:v>
                </c:pt>
                <c:pt idx="99">
                  <c:v>7.2238296E-4</c:v>
                </c:pt>
                <c:pt idx="100">
                  <c:v>7.2238300000000005E-4</c:v>
                </c:pt>
                <c:pt idx="101">
                  <c:v>7.2238415999999997E-4</c:v>
                </c:pt>
                <c:pt idx="102">
                  <c:v>3.3839867999999995E-4</c:v>
                </c:pt>
                <c:pt idx="103">
                  <c:v>-4.5586160000000011E-5</c:v>
                </c:pt>
                <c:pt idx="104">
                  <c:v>-5.5756603999999996E-4</c:v>
                </c:pt>
                <c:pt idx="105">
                  <c:v>7.2238299999999994E-4</c:v>
                </c:pt>
                <c:pt idx="106">
                  <c:v>8.5037896000000001E-4</c:v>
                </c:pt>
                <c:pt idx="107">
                  <c:v>2.1040356E-4</c:v>
                </c:pt>
                <c:pt idx="108">
                  <c:v>7.2238415999999997E-4</c:v>
                </c:pt>
                <c:pt idx="109">
                  <c:v>-1.7358172000000001E-4</c:v>
                </c:pt>
                <c:pt idx="110">
                  <c:v>7.2238415999999997E-4</c:v>
                </c:pt>
                <c:pt idx="111">
                  <c:v>1.2343613600000001E-3</c:v>
                </c:pt>
                <c:pt idx="112">
                  <c:v>8.5037815999999995E-4</c:v>
                </c:pt>
                <c:pt idx="113">
                  <c:v>5.9438904000000002E-4</c:v>
                </c:pt>
                <c:pt idx="114">
                  <c:v>7.2238407999999997E-4</c:v>
                </c:pt>
                <c:pt idx="115">
                  <c:v>-3.0157660000000006E-4</c:v>
                </c:pt>
                <c:pt idx="116">
                  <c:v>-4.558696E-5</c:v>
                </c:pt>
                <c:pt idx="117">
                  <c:v>5.9438896000000001E-4</c:v>
                </c:pt>
                <c:pt idx="118">
                  <c:v>-4.5586120000000015E-5</c:v>
                </c:pt>
                <c:pt idx="119">
                  <c:v>-1.0695468000000001E-3</c:v>
                </c:pt>
                <c:pt idx="120">
                  <c:v>1.2343635999999998E-3</c:v>
                </c:pt>
                <c:pt idx="121">
                  <c:v>-1.7358112000000003E-4</c:v>
                </c:pt>
                <c:pt idx="122">
                  <c:v>2.104036E-4</c:v>
                </c:pt>
                <c:pt idx="123">
                  <c:v>4.6639384000000006E-4</c:v>
                </c:pt>
                <c:pt idx="124">
                  <c:v>2.1040427999999999E-4</c:v>
                </c:pt>
                <c:pt idx="125">
                  <c:v>8.2408400000000002E-5</c:v>
                </c:pt>
                <c:pt idx="126">
                  <c:v>2.1040216000000003E-4</c:v>
                </c:pt>
                <c:pt idx="127">
                  <c:v>7.2238300000000005E-4</c:v>
                </c:pt>
                <c:pt idx="128">
                  <c:v>5.9438896000000001E-4</c:v>
                </c:pt>
                <c:pt idx="129">
                  <c:v>7.2238407999999997E-4</c:v>
                </c:pt>
                <c:pt idx="130">
                  <c:v>3.3839876000000001E-4</c:v>
                </c:pt>
                <c:pt idx="131">
                  <c:v>-3.0157672000000001E-4</c:v>
                </c:pt>
                <c:pt idx="132">
                  <c:v>8.2409040000000033E-5</c:v>
                </c:pt>
                <c:pt idx="133">
                  <c:v>3.3839864000000005E-4</c:v>
                </c:pt>
                <c:pt idx="134">
                  <c:v>3.3839939999999994E-4</c:v>
                </c:pt>
                <c:pt idx="135">
                  <c:v>-1.7358072E-4</c:v>
                </c:pt>
                <c:pt idx="136">
                  <c:v>2.1040308000000002E-4</c:v>
                </c:pt>
                <c:pt idx="137">
                  <c:v>9.7837216000000015E-4</c:v>
                </c:pt>
                <c:pt idx="138">
                  <c:v>4.6639387999999996E-4</c:v>
                </c:pt>
                <c:pt idx="139">
                  <c:v>1.2343644800000002E-3</c:v>
                </c:pt>
                <c:pt idx="140">
                  <c:v>4.6639387999999996E-4</c:v>
                </c:pt>
                <c:pt idx="141">
                  <c:v>9.7837440000000009E-4</c:v>
                </c:pt>
                <c:pt idx="142">
                  <c:v>7.2238199999999993E-4</c:v>
                </c:pt>
                <c:pt idx="143">
                  <c:v>7.2238415999999997E-4</c:v>
                </c:pt>
                <c:pt idx="144">
                  <c:v>5.9438796E-4</c:v>
                </c:pt>
                <c:pt idx="145">
                  <c:v>5.9438907999999997E-4</c:v>
                </c:pt>
                <c:pt idx="146">
                  <c:v>1.2343634E-3</c:v>
                </c:pt>
                <c:pt idx="147">
                  <c:v>1.6183488E-3</c:v>
                </c:pt>
                <c:pt idx="148">
                  <c:v>5.9438899999999996E-4</c:v>
                </c:pt>
                <c:pt idx="149">
                  <c:v>2.1040416000000004E-4</c:v>
                </c:pt>
                <c:pt idx="150">
                  <c:v>1.23436448E-3</c:v>
                </c:pt>
                <c:pt idx="151">
                  <c:v>2.1040308000000002E-4</c:v>
                </c:pt>
                <c:pt idx="152">
                  <c:v>5.9438899999999996E-4</c:v>
                </c:pt>
                <c:pt idx="153">
                  <c:v>8.2408439999999978E-5</c:v>
                </c:pt>
                <c:pt idx="154">
                  <c:v>8.5037919999999992E-4</c:v>
                </c:pt>
                <c:pt idx="155">
                  <c:v>4.6639375999999995E-4</c:v>
                </c:pt>
                <c:pt idx="156">
                  <c:v>2.1040415999999998E-4</c:v>
                </c:pt>
                <c:pt idx="157">
                  <c:v>-6.8556059999999998E-4</c:v>
                </c:pt>
                <c:pt idx="158">
                  <c:v>7.2238415999999997E-4</c:v>
                </c:pt>
                <c:pt idx="159">
                  <c:v>8.5037816000000017E-4</c:v>
                </c:pt>
                <c:pt idx="160">
                  <c:v>5.9438904000000002E-4</c:v>
                </c:pt>
                <c:pt idx="161">
                  <c:v>8.5037928000000003E-4</c:v>
                </c:pt>
                <c:pt idx="162">
                  <c:v>4.6639276000000004E-4</c:v>
                </c:pt>
                <c:pt idx="163">
                  <c:v>5.9438899999999996E-4</c:v>
                </c:pt>
                <c:pt idx="164">
                  <c:v>1.2343624800000002E-3</c:v>
                </c:pt>
                <c:pt idx="165">
                  <c:v>1.10636928E-3</c:v>
                </c:pt>
                <c:pt idx="166">
                  <c:v>1.10636848E-3</c:v>
                </c:pt>
                <c:pt idx="167">
                  <c:v>7.2238419999999992E-4</c:v>
                </c:pt>
                <c:pt idx="168">
                  <c:v>9.7837328000000001E-4</c:v>
                </c:pt>
                <c:pt idx="169">
                  <c:v>4.6639439999999999E-4</c:v>
                </c:pt>
                <c:pt idx="170">
                  <c:v>4.6639387999999996E-4</c:v>
                </c:pt>
                <c:pt idx="171">
                  <c:v>2.1040352000000002E-4</c:v>
                </c:pt>
                <c:pt idx="172">
                  <c:v>5.9438896000000001E-4</c:v>
                </c:pt>
                <c:pt idx="173">
                  <c:v>9.7837440000000009E-4</c:v>
                </c:pt>
                <c:pt idx="174">
                  <c:v>9.7837447999999999E-4</c:v>
                </c:pt>
                <c:pt idx="175">
                  <c:v>-4.2957192000000002E-4</c:v>
                </c:pt>
                <c:pt idx="176">
                  <c:v>1.1063684000000001E-3</c:v>
                </c:pt>
                <c:pt idx="177">
                  <c:v>7.2238368000000005E-4</c:v>
                </c:pt>
                <c:pt idx="178">
                  <c:v>2.1040419999999996E-4</c:v>
                </c:pt>
                <c:pt idx="179">
                  <c:v>-1.7358172000000001E-4</c:v>
                </c:pt>
                <c:pt idx="180">
                  <c:v>5.9438888000000001E-4</c:v>
                </c:pt>
                <c:pt idx="181">
                  <c:v>8.2408440000000005E-5</c:v>
                </c:pt>
                <c:pt idx="182">
                  <c:v>7.2238307999999995E-4</c:v>
                </c:pt>
                <c:pt idx="183">
                  <c:v>7.2238415999999997E-4</c:v>
                </c:pt>
                <c:pt idx="184">
                  <c:v>7.2238419999999992E-4</c:v>
                </c:pt>
                <c:pt idx="185">
                  <c:v>4.6639276000000004E-4</c:v>
                </c:pt>
                <c:pt idx="186">
                  <c:v>8.5037936000000004E-4</c:v>
                </c:pt>
                <c:pt idx="187">
                  <c:v>5.9438896000000001E-4</c:v>
                </c:pt>
                <c:pt idx="188">
                  <c:v>9.7837199999999992E-4</c:v>
                </c:pt>
                <c:pt idx="189">
                  <c:v>7.2238407999999997E-4</c:v>
                </c:pt>
                <c:pt idx="190">
                  <c:v>4.6639387999999996E-4</c:v>
                </c:pt>
                <c:pt idx="191">
                  <c:v>3.3839816000000007E-4</c:v>
                </c:pt>
                <c:pt idx="192">
                  <c:v>7.2238307999999995E-4</c:v>
                </c:pt>
                <c:pt idx="193">
                  <c:v>3.3839936000000005E-4</c:v>
                </c:pt>
                <c:pt idx="194">
                  <c:v>5.9438847999999998E-4</c:v>
                </c:pt>
                <c:pt idx="195">
                  <c:v>8.5037939999999988E-4</c:v>
                </c:pt>
                <c:pt idx="196">
                  <c:v>7.2238296E-4</c:v>
                </c:pt>
                <c:pt idx="197">
                  <c:v>3.3839939999999994E-4</c:v>
                </c:pt>
                <c:pt idx="198">
                  <c:v>3.3839927999999999E-4</c:v>
                </c:pt>
                <c:pt idx="199">
                  <c:v>1.3623584800000002E-3</c:v>
                </c:pt>
                <c:pt idx="200">
                  <c:v>4.6639359999999994E-4</c:v>
                </c:pt>
                <c:pt idx="201">
                  <c:v>4.6639376E-4</c:v>
                </c:pt>
                <c:pt idx="202">
                  <c:v>8.5037708000000015E-4</c:v>
                </c:pt>
                <c:pt idx="203">
                  <c:v>1.1063684800000002E-3</c:v>
                </c:pt>
                <c:pt idx="204">
                  <c:v>7.2238299999999994E-4</c:v>
                </c:pt>
                <c:pt idx="205">
                  <c:v>8.5037928000000003E-4</c:v>
                </c:pt>
                <c:pt idx="206">
                  <c:v>8.5037900000000007E-4</c:v>
                </c:pt>
                <c:pt idx="207">
                  <c:v>8.5037828000000002E-4</c:v>
                </c:pt>
                <c:pt idx="208">
                  <c:v>9.7837479999999979E-4</c:v>
                </c:pt>
                <c:pt idx="209">
                  <c:v>7.2238307999999995E-4</c:v>
                </c:pt>
                <c:pt idx="210">
                  <c:v>4.6639368E-4</c:v>
                </c:pt>
                <c:pt idx="211">
                  <c:v>7.2238415999999997E-4</c:v>
                </c:pt>
                <c:pt idx="212">
                  <c:v>-3.0157631999999998E-4</c:v>
                </c:pt>
                <c:pt idx="213">
                  <c:v>8.5037936000000004E-4</c:v>
                </c:pt>
                <c:pt idx="214">
                  <c:v>7.2238196000000009E-4</c:v>
                </c:pt>
                <c:pt idx="215">
                  <c:v>8.2409040000000006E-5</c:v>
                </c:pt>
                <c:pt idx="216">
                  <c:v>3.3839864E-4</c:v>
                </c:pt>
                <c:pt idx="217">
                  <c:v>8.2407080000000018E-5</c:v>
                </c:pt>
                <c:pt idx="218">
                  <c:v>9.7837440000000009E-4</c:v>
                </c:pt>
                <c:pt idx="219">
                  <c:v>3.3839876000000001E-4</c:v>
                </c:pt>
                <c:pt idx="220">
                  <c:v>-1.7358172000000001E-4</c:v>
                </c:pt>
                <c:pt idx="221">
                  <c:v>4.6639387999999996E-4</c:v>
                </c:pt>
                <c:pt idx="222">
                  <c:v>9.7837447999999999E-4</c:v>
                </c:pt>
                <c:pt idx="223">
                  <c:v>8.5037815999999995E-4</c:v>
                </c:pt>
                <c:pt idx="224">
                  <c:v>2.1040367999999995E-4</c:v>
                </c:pt>
                <c:pt idx="225">
                  <c:v>3.3839864E-4</c:v>
                </c:pt>
                <c:pt idx="226">
                  <c:v>2.1040356E-4</c:v>
                </c:pt>
                <c:pt idx="227">
                  <c:v>8.5037939999999988E-4</c:v>
                </c:pt>
                <c:pt idx="228">
                  <c:v>7.2238407999999997E-4</c:v>
                </c:pt>
                <c:pt idx="229">
                  <c:v>9.7837328000000001E-4</c:v>
                </c:pt>
                <c:pt idx="230">
                  <c:v>5.9438896000000001E-4</c:v>
                </c:pt>
                <c:pt idx="231">
                  <c:v>1.2343634E-3</c:v>
                </c:pt>
                <c:pt idx="232">
                  <c:v>7.2238415999999997E-4</c:v>
                </c:pt>
                <c:pt idx="233">
                  <c:v>9.7837215999999993E-4</c:v>
                </c:pt>
                <c:pt idx="234">
                  <c:v>5.9438847999999998E-4</c:v>
                </c:pt>
                <c:pt idx="235">
                  <c:v>3.3839628E-4</c:v>
                </c:pt>
                <c:pt idx="236">
                  <c:v>8.2407079999999991E-5</c:v>
                </c:pt>
                <c:pt idx="237">
                  <c:v>8.503788E-4</c:v>
                </c:pt>
                <c:pt idx="238">
                  <c:v>3.3839888000000002E-4</c:v>
                </c:pt>
                <c:pt idx="239">
                  <c:v>4.6639288E-4</c:v>
                </c:pt>
                <c:pt idx="240">
                  <c:v>1.1063684800000002E-3</c:v>
                </c:pt>
                <c:pt idx="241">
                  <c:v>8.5037816000000017E-4</c:v>
                </c:pt>
                <c:pt idx="242">
                  <c:v>-1.7358240000000003E-4</c:v>
                </c:pt>
                <c:pt idx="243">
                  <c:v>-3.0157723999999999E-4</c:v>
                </c:pt>
                <c:pt idx="244">
                  <c:v>1.1063684000000001E-3</c:v>
                </c:pt>
                <c:pt idx="245">
                  <c:v>8.2408199999999947E-5</c:v>
                </c:pt>
                <c:pt idx="246">
                  <c:v>7.2238415999999997E-4</c:v>
                </c:pt>
                <c:pt idx="247">
                  <c:v>-3.0157571999999999E-4</c:v>
                </c:pt>
                <c:pt idx="248">
                  <c:v>2.1040419999999996E-4</c:v>
                </c:pt>
                <c:pt idx="249">
                  <c:v>4.6639387999999996E-4</c:v>
                </c:pt>
                <c:pt idx="250">
                  <c:v>-1.7358124000000001E-4</c:v>
                </c:pt>
                <c:pt idx="251">
                  <c:v>2.104036E-4</c:v>
                </c:pt>
                <c:pt idx="252">
                  <c:v>8.2408479999999994E-5</c:v>
                </c:pt>
                <c:pt idx="253">
                  <c:v>8.2409079999999982E-5</c:v>
                </c:pt>
                <c:pt idx="254">
                  <c:v>4.6639376E-4</c:v>
                </c:pt>
                <c:pt idx="255">
                  <c:v>5.9438895999999991E-4</c:v>
                </c:pt>
                <c:pt idx="256">
                  <c:v>8.5037919999999992E-4</c:v>
                </c:pt>
                <c:pt idx="257">
                  <c:v>3.3839879999999996E-4</c:v>
                </c:pt>
                <c:pt idx="258">
                  <c:v>3.3839927999999999E-4</c:v>
                </c:pt>
                <c:pt idx="259">
                  <c:v>8.5037816000000017E-4</c:v>
                </c:pt>
                <c:pt idx="260">
                  <c:v>7.2238407999999997E-4</c:v>
                </c:pt>
                <c:pt idx="261">
                  <c:v>4.6639439999999999E-4</c:v>
                </c:pt>
                <c:pt idx="262">
                  <c:v>5.9438919999999992E-4</c:v>
                </c:pt>
                <c:pt idx="263">
                  <c:v>4.6639387999999996E-4</c:v>
                </c:pt>
                <c:pt idx="264">
                  <c:v>9.7837327999999979E-4</c:v>
                </c:pt>
                <c:pt idx="265">
                  <c:v>1.1063673999999999E-3</c:v>
                </c:pt>
                <c:pt idx="266">
                  <c:v>1.3623566000000001E-3</c:v>
                </c:pt>
                <c:pt idx="267">
                  <c:v>8.5037708000000015E-4</c:v>
                </c:pt>
                <c:pt idx="268">
                  <c:v>9.7837328000000001E-4</c:v>
                </c:pt>
                <c:pt idx="269">
                  <c:v>1.3623575999999998E-3</c:v>
                </c:pt>
                <c:pt idx="270">
                  <c:v>8.5037828000000002E-4</c:v>
                </c:pt>
                <c:pt idx="271">
                  <c:v>5.9438907999999997E-4</c:v>
                </c:pt>
                <c:pt idx="272">
                  <c:v>3.3839919999999998E-4</c:v>
                </c:pt>
                <c:pt idx="273">
                  <c:v>7.2238407999999997E-4</c:v>
                </c:pt>
                <c:pt idx="274">
                  <c:v>3.3839876000000001E-4</c:v>
                </c:pt>
                <c:pt idx="275">
                  <c:v>7.2238199999999993E-4</c:v>
                </c:pt>
                <c:pt idx="276">
                  <c:v>5.9438784000000004E-4</c:v>
                </c:pt>
                <c:pt idx="277">
                  <c:v>-4.2957172000000001E-4</c:v>
                </c:pt>
                <c:pt idx="278">
                  <c:v>9.783730400000001E-4</c:v>
                </c:pt>
                <c:pt idx="279">
                  <c:v>7.2238396000000001E-4</c:v>
                </c:pt>
                <c:pt idx="280">
                  <c:v>8.2408599999999989E-5</c:v>
                </c:pt>
                <c:pt idx="281">
                  <c:v>2.1040256000000001E-4</c:v>
                </c:pt>
                <c:pt idx="282">
                  <c:v>5.9438787999999999E-4</c:v>
                </c:pt>
                <c:pt idx="283">
                  <c:v>-1.7358172000000001E-4</c:v>
                </c:pt>
                <c:pt idx="284">
                  <c:v>7.2238279999999988E-4</c:v>
                </c:pt>
                <c:pt idx="285">
                  <c:v>8.5037896000000001E-4</c:v>
                </c:pt>
                <c:pt idx="286">
                  <c:v>9.783722800000001E-4</c:v>
                </c:pt>
                <c:pt idx="287">
                  <c:v>8.5037768000000014E-4</c:v>
                </c:pt>
                <c:pt idx="288">
                  <c:v>8.5037928000000003E-4</c:v>
                </c:pt>
                <c:pt idx="289">
                  <c:v>4.6639387999999996E-4</c:v>
                </c:pt>
                <c:pt idx="290">
                  <c:v>8.5037928000000003E-4</c:v>
                </c:pt>
                <c:pt idx="291">
                  <c:v>1.3623596799999999E-3</c:v>
                </c:pt>
                <c:pt idx="292">
                  <c:v>9.7837308000000016E-4</c:v>
                </c:pt>
                <c:pt idx="293">
                  <c:v>1.1063684000000001E-3</c:v>
                </c:pt>
                <c:pt idx="294">
                  <c:v>1.3623575999999998E-3</c:v>
                </c:pt>
                <c:pt idx="295">
                  <c:v>7.2238399999999996E-4</c:v>
                </c:pt>
                <c:pt idx="296">
                  <c:v>7.2238399999999996E-4</c:v>
                </c:pt>
                <c:pt idx="297">
                  <c:v>9.7837419999999981E-4</c:v>
                </c:pt>
                <c:pt idx="298">
                  <c:v>8.2408559999999973E-5</c:v>
                </c:pt>
                <c:pt idx="299">
                  <c:v>5.9438896000000001E-4</c:v>
                </c:pt>
                <c:pt idx="300">
                  <c:v>1.1063684800000002E-3</c:v>
                </c:pt>
                <c:pt idx="301">
                  <c:v>2.1040367999999995E-4</c:v>
                </c:pt>
                <c:pt idx="302">
                  <c:v>8.2408999999999976E-5</c:v>
                </c:pt>
                <c:pt idx="303">
                  <c:v>1.3623588E-3</c:v>
                </c:pt>
                <c:pt idx="304">
                  <c:v>-1.7358200000000009E-4</c:v>
                </c:pt>
                <c:pt idx="305">
                  <c:v>2.1040427999999999E-4</c:v>
                </c:pt>
                <c:pt idx="306">
                  <c:v>5.9438896000000001E-4</c:v>
                </c:pt>
                <c:pt idx="307">
                  <c:v>-3.0157752000000001E-4</c:v>
                </c:pt>
                <c:pt idx="308">
                  <c:v>-4.5585720000000055E-5</c:v>
                </c:pt>
                <c:pt idx="309">
                  <c:v>7.2238407999999997E-4</c:v>
                </c:pt>
                <c:pt idx="310">
                  <c:v>1.2343647999999998E-3</c:v>
                </c:pt>
                <c:pt idx="311">
                  <c:v>7.2238296E-4</c:v>
                </c:pt>
                <c:pt idx="312">
                  <c:v>1.1063684800000002E-3</c:v>
                </c:pt>
                <c:pt idx="313">
                  <c:v>8.5037928000000003E-4</c:v>
                </c:pt>
                <c:pt idx="314">
                  <c:v>7.2238407999999997E-4</c:v>
                </c:pt>
                <c:pt idx="315">
                  <c:v>3.3839876000000001E-4</c:v>
                </c:pt>
                <c:pt idx="316">
                  <c:v>3.3839867999999995E-4</c:v>
                </c:pt>
                <c:pt idx="317">
                  <c:v>4.6639387999999996E-4</c:v>
                </c:pt>
                <c:pt idx="318">
                  <c:v>8.5037815999999995E-4</c:v>
                </c:pt>
                <c:pt idx="319">
                  <c:v>8.5037807999999995E-4</c:v>
                </c:pt>
                <c:pt idx="320">
                  <c:v>9.7837440000000009E-4</c:v>
                </c:pt>
                <c:pt idx="321">
                  <c:v>3.3839876000000001E-4</c:v>
                </c:pt>
                <c:pt idx="322">
                  <c:v>3.3839767999999999E-4</c:v>
                </c:pt>
                <c:pt idx="323">
                  <c:v>-3.0157723999999999E-4</c:v>
                </c:pt>
                <c:pt idx="324">
                  <c:v>7.2238307999999995E-4</c:v>
                </c:pt>
                <c:pt idx="325">
                  <c:v>9.7837336000000013E-4</c:v>
                </c:pt>
                <c:pt idx="326">
                  <c:v>-1.7358176000000002E-4</c:v>
                </c:pt>
                <c:pt idx="327">
                  <c:v>2.1040363999999997E-4</c:v>
                </c:pt>
                <c:pt idx="328">
                  <c:v>8.5037807999999995E-4</c:v>
                </c:pt>
                <c:pt idx="329">
                  <c:v>3.3839864E-4</c:v>
                </c:pt>
                <c:pt idx="330">
                  <c:v>1.4903528E-3</c:v>
                </c:pt>
                <c:pt idx="331">
                  <c:v>7.2238308000000006E-4</c:v>
                </c:pt>
                <c:pt idx="332">
                  <c:v>8.5037820000000001E-4</c:v>
                </c:pt>
                <c:pt idx="333">
                  <c:v>7.2238296E-4</c:v>
                </c:pt>
                <c:pt idx="334">
                  <c:v>5.9438896000000001E-4</c:v>
                </c:pt>
                <c:pt idx="335">
                  <c:v>-3.0157571999999999E-4</c:v>
                </c:pt>
                <c:pt idx="336">
                  <c:v>8.2408400000000002E-5</c:v>
                </c:pt>
                <c:pt idx="337">
                  <c:v>-1.7358176000000002E-4</c:v>
                </c:pt>
                <c:pt idx="338">
                  <c:v>4.6639376E-4</c:v>
                </c:pt>
                <c:pt idx="339">
                  <c:v>2.1040364000000003E-4</c:v>
                </c:pt>
                <c:pt idx="340">
                  <c:v>3.383987999999999E-4</c:v>
                </c:pt>
                <c:pt idx="341">
                  <c:v>4.6639387999999996E-4</c:v>
                </c:pt>
                <c:pt idx="342">
                  <c:v>4.6639387999999996E-4</c:v>
                </c:pt>
                <c:pt idx="343">
                  <c:v>-4.5586000000000041E-5</c:v>
                </c:pt>
                <c:pt idx="344">
                  <c:v>7.2238296E-4</c:v>
                </c:pt>
                <c:pt idx="345">
                  <c:v>5.9438796E-4</c:v>
                </c:pt>
                <c:pt idx="346">
                  <c:v>3.3839872000000006E-4</c:v>
                </c:pt>
                <c:pt idx="347">
                  <c:v>5.9438736000000012E-4</c:v>
                </c:pt>
                <c:pt idx="348">
                  <c:v>1.1063673999999999E-3</c:v>
                </c:pt>
                <c:pt idx="349">
                  <c:v>1.2343636E-3</c:v>
                </c:pt>
                <c:pt idx="350">
                  <c:v>2.1040367999999995E-4</c:v>
                </c:pt>
                <c:pt idx="351">
                  <c:v>9.7837219999999999E-4</c:v>
                </c:pt>
                <c:pt idx="352">
                  <c:v>8.2409599999999991E-5</c:v>
                </c:pt>
                <c:pt idx="353">
                  <c:v>8.5037907999999996E-4</c:v>
                </c:pt>
                <c:pt idx="354">
                  <c:v>5.9438907999999997E-4</c:v>
                </c:pt>
                <c:pt idx="355">
                  <c:v>9.7837336000000013E-4</c:v>
                </c:pt>
                <c:pt idx="356">
                  <c:v>8.2408959999999987E-5</c:v>
                </c:pt>
                <c:pt idx="357">
                  <c:v>8.2408479999999967E-5</c:v>
                </c:pt>
                <c:pt idx="358">
                  <c:v>7.2238296E-4</c:v>
                </c:pt>
                <c:pt idx="359">
                  <c:v>8.2408479999999967E-5</c:v>
                </c:pt>
                <c:pt idx="360">
                  <c:v>1.1063684800000002E-3</c:v>
                </c:pt>
                <c:pt idx="361">
                  <c:v>3.3839863999999994E-4</c:v>
                </c:pt>
                <c:pt idx="362">
                  <c:v>-1.7358128000000001E-4</c:v>
                </c:pt>
                <c:pt idx="363">
                  <c:v>4.6639379999999995E-4</c:v>
                </c:pt>
                <c:pt idx="364">
                  <c:v>8.5037808000000006E-4</c:v>
                </c:pt>
                <c:pt idx="365">
                  <c:v>8.2408479999999967E-5</c:v>
                </c:pt>
                <c:pt idx="366">
                  <c:v>7.2238407999999997E-4</c:v>
                </c:pt>
                <c:pt idx="367">
                  <c:v>2.1040416000000004E-4</c:v>
                </c:pt>
                <c:pt idx="368">
                  <c:v>9.7837459999999994E-4</c:v>
                </c:pt>
                <c:pt idx="369">
                  <c:v>4.6639387999999996E-4</c:v>
                </c:pt>
                <c:pt idx="370">
                  <c:v>-1.7358124000000001E-4</c:v>
                </c:pt>
                <c:pt idx="371">
                  <c:v>1.2343644000000001E-3</c:v>
                </c:pt>
                <c:pt idx="372">
                  <c:v>9.783722800000001E-4</c:v>
                </c:pt>
                <c:pt idx="373">
                  <c:v>7.2238479999999991E-4</c:v>
                </c:pt>
                <c:pt idx="374">
                  <c:v>7.2238407999999997E-4</c:v>
                </c:pt>
                <c:pt idx="375">
                  <c:v>4.6639379999999995E-4</c:v>
                </c:pt>
                <c:pt idx="376">
                  <c:v>4.6639384000000006E-4</c:v>
                </c:pt>
                <c:pt idx="377">
                  <c:v>-4.5587119999999991E-5</c:v>
                </c:pt>
                <c:pt idx="378">
                  <c:v>9.783722800000001E-4</c:v>
                </c:pt>
                <c:pt idx="379">
                  <c:v>8.5037828000000002E-4</c:v>
                </c:pt>
                <c:pt idx="380">
                  <c:v>1.1063696E-3</c:v>
                </c:pt>
                <c:pt idx="381">
                  <c:v>7.2238260000000002E-4</c:v>
                </c:pt>
                <c:pt idx="382">
                  <c:v>3.3839876000000001E-4</c:v>
                </c:pt>
                <c:pt idx="383">
                  <c:v>8.5037768000000014E-4</c:v>
                </c:pt>
                <c:pt idx="384">
                  <c:v>9.7837215999999993E-4</c:v>
                </c:pt>
                <c:pt idx="385">
                  <c:v>1.2343636799999999E-3</c:v>
                </c:pt>
                <c:pt idx="386">
                  <c:v>7.2238427999999993E-4</c:v>
                </c:pt>
                <c:pt idx="387">
                  <c:v>4.6639383999999996E-4</c:v>
                </c:pt>
                <c:pt idx="388">
                  <c:v>7.2238415999999997E-4</c:v>
                </c:pt>
                <c:pt idx="389">
                  <c:v>3.3839764000000004E-4</c:v>
                </c:pt>
                <c:pt idx="390">
                  <c:v>9.7837447999999999E-4</c:v>
                </c:pt>
                <c:pt idx="391">
                  <c:v>2.1040367999999995E-4</c:v>
                </c:pt>
                <c:pt idx="392">
                  <c:v>-4.2957140000000009E-4</c:v>
                </c:pt>
                <c:pt idx="393">
                  <c:v>-4.5585519999999987E-5</c:v>
                </c:pt>
                <c:pt idx="394">
                  <c:v>5.9438796E-4</c:v>
                </c:pt>
                <c:pt idx="395">
                  <c:v>-1.7358204000000004E-4</c:v>
                </c:pt>
                <c:pt idx="396">
                  <c:v>4.6639448E-4</c:v>
                </c:pt>
                <c:pt idx="397">
                  <c:v>1.10636728E-3</c:v>
                </c:pt>
                <c:pt idx="398">
                  <c:v>4.6639387999999996E-4</c:v>
                </c:pt>
                <c:pt idx="399">
                  <c:v>7.223831999999999E-4</c:v>
                </c:pt>
                <c:pt idx="400">
                  <c:v>7.2238396000000001E-4</c:v>
                </c:pt>
                <c:pt idx="401">
                  <c:v>5.9438739999999996E-4</c:v>
                </c:pt>
                <c:pt idx="402">
                  <c:v>1.2343624799999999E-3</c:v>
                </c:pt>
                <c:pt idx="403">
                  <c:v>1.3623588E-3</c:v>
                </c:pt>
                <c:pt idx="404">
                  <c:v>7.2238307999999995E-4</c:v>
                </c:pt>
                <c:pt idx="405">
                  <c:v>7.2238419999999992E-4</c:v>
                </c:pt>
                <c:pt idx="406">
                  <c:v>5.943887999999999E-4</c:v>
                </c:pt>
                <c:pt idx="407">
                  <c:v>3.3839768000000004E-4</c:v>
                </c:pt>
                <c:pt idx="408">
                  <c:v>8.5037760000000013E-4</c:v>
                </c:pt>
                <c:pt idx="409">
                  <c:v>2.1040339999999985E-4</c:v>
                </c:pt>
                <c:pt idx="410">
                  <c:v>1.2343624800000002E-3</c:v>
                </c:pt>
                <c:pt idx="411">
                  <c:v>1.2343624000000001E-3</c:v>
                </c:pt>
                <c:pt idx="412">
                  <c:v>-3.0157632000000004E-4</c:v>
                </c:pt>
                <c:pt idx="413">
                  <c:v>2.1040356E-4</c:v>
                </c:pt>
                <c:pt idx="414">
                  <c:v>8.2409079999999982E-5</c:v>
                </c:pt>
                <c:pt idx="415">
                  <c:v>-1.7358124000000001E-4</c:v>
                </c:pt>
                <c:pt idx="416">
                  <c:v>4.6639328000000002E-4</c:v>
                </c:pt>
                <c:pt idx="417">
                  <c:v>3.3839939999999994E-4</c:v>
                </c:pt>
                <c:pt idx="418">
                  <c:v>4.6639383999999996E-4</c:v>
                </c:pt>
                <c:pt idx="419">
                  <c:v>8.2409079999999982E-5</c:v>
                </c:pt>
                <c:pt idx="420">
                  <c:v>4.6639359999999994E-4</c:v>
                </c:pt>
                <c:pt idx="421">
                  <c:v>2.1040419999999996E-4</c:v>
                </c:pt>
                <c:pt idx="422">
                  <c:v>7.2238384000000006E-4</c:v>
                </c:pt>
                <c:pt idx="423">
                  <c:v>8.503798799999998E-4</c:v>
                </c:pt>
                <c:pt idx="424">
                  <c:v>4.6639276000000004E-4</c:v>
                </c:pt>
                <c:pt idx="425">
                  <c:v>4.6639383999999996E-4</c:v>
                </c:pt>
                <c:pt idx="426">
                  <c:v>4.6639376E-4</c:v>
                </c:pt>
                <c:pt idx="427">
                  <c:v>-5.5756784000000003E-4</c:v>
                </c:pt>
                <c:pt idx="428">
                  <c:v>-3.0157635999999999E-4</c:v>
                </c:pt>
                <c:pt idx="429">
                  <c:v>5.9438907999999997E-4</c:v>
                </c:pt>
                <c:pt idx="430">
                  <c:v>7.2238308000000006E-4</c:v>
                </c:pt>
                <c:pt idx="431">
                  <c:v>3.3839927999999999E-4</c:v>
                </c:pt>
                <c:pt idx="432">
                  <c:v>8.2408479999999967E-5</c:v>
                </c:pt>
                <c:pt idx="433">
                  <c:v>4.6639376E-4</c:v>
                </c:pt>
                <c:pt idx="434">
                  <c:v>3.3839767999999999E-4</c:v>
                </c:pt>
                <c:pt idx="435">
                  <c:v>8.2407680000000006E-5</c:v>
                </c:pt>
                <c:pt idx="436">
                  <c:v>2.1040356E-4</c:v>
                </c:pt>
                <c:pt idx="437">
                  <c:v>-4.5587000000000036E-5</c:v>
                </c:pt>
                <c:pt idx="438">
                  <c:v>4.6639387999999996E-4</c:v>
                </c:pt>
                <c:pt idx="439">
                  <c:v>5.9438876000000006E-4</c:v>
                </c:pt>
                <c:pt idx="440">
                  <c:v>4.6639387999999996E-4</c:v>
                </c:pt>
                <c:pt idx="441">
                  <c:v>9.7837419999999981E-4</c:v>
                </c:pt>
                <c:pt idx="442">
                  <c:v>5.9438784000000004E-4</c:v>
                </c:pt>
                <c:pt idx="443">
                  <c:v>1.3623588E-3</c:v>
                </c:pt>
                <c:pt idx="444">
                  <c:v>3.3839767999999999E-4</c:v>
                </c:pt>
                <c:pt idx="445">
                  <c:v>1.2343652799999998E-3</c:v>
                </c:pt>
                <c:pt idx="446">
                  <c:v>5.9438787999999999E-4</c:v>
                </c:pt>
                <c:pt idx="447">
                  <c:v>8.5037928000000003E-4</c:v>
                </c:pt>
                <c:pt idx="448">
                  <c:v>8.5037799999999994E-4</c:v>
                </c:pt>
                <c:pt idx="449">
                  <c:v>4.6639376E-4</c:v>
                </c:pt>
                <c:pt idx="450">
                  <c:v>5.9438784000000004E-4</c:v>
                </c:pt>
                <c:pt idx="451">
                  <c:v>3.3839767999999999E-4</c:v>
                </c:pt>
                <c:pt idx="452">
                  <c:v>5.9438796E-4</c:v>
                </c:pt>
                <c:pt idx="453">
                  <c:v>9.7837440000000009E-4</c:v>
                </c:pt>
                <c:pt idx="454">
                  <c:v>4.6639396000000002E-4</c:v>
                </c:pt>
                <c:pt idx="455">
                  <c:v>-4.5586160000000011E-5</c:v>
                </c:pt>
                <c:pt idx="456">
                  <c:v>4.6639387999999996E-4</c:v>
                </c:pt>
                <c:pt idx="457">
                  <c:v>2.1040351999999999E-4</c:v>
                </c:pt>
                <c:pt idx="458">
                  <c:v>7.2238304000000011E-4</c:v>
                </c:pt>
                <c:pt idx="459">
                  <c:v>-5.5756551999999997E-4</c:v>
                </c:pt>
                <c:pt idx="460">
                  <c:v>-1.7358124000000001E-4</c:v>
                </c:pt>
                <c:pt idx="461">
                  <c:v>-4.558603999999999E-5</c:v>
                </c:pt>
                <c:pt idx="462">
                  <c:v>2.1040351999999999E-4</c:v>
                </c:pt>
                <c:pt idx="463">
                  <c:v>3.3839764000000004E-4</c:v>
                </c:pt>
                <c:pt idx="464">
                  <c:v>7.2238447999999999E-4</c:v>
                </c:pt>
                <c:pt idx="465">
                  <c:v>7.2238296E-4</c:v>
                </c:pt>
                <c:pt idx="466">
                  <c:v>5.9438847999999998E-4</c:v>
                </c:pt>
                <c:pt idx="467">
                  <c:v>4.6639419999999998E-4</c:v>
                </c:pt>
                <c:pt idx="468">
                  <c:v>4.6639387999999996E-4</c:v>
                </c:pt>
                <c:pt idx="469">
                  <c:v>4.6639428000000004E-4</c:v>
                </c:pt>
                <c:pt idx="470">
                  <c:v>-1.7358124000000001E-4</c:v>
                </c:pt>
                <c:pt idx="471">
                  <c:v>1.10636928E-3</c:v>
                </c:pt>
                <c:pt idx="472">
                  <c:v>8.5037828000000002E-4</c:v>
                </c:pt>
                <c:pt idx="473">
                  <c:v>4.6639399999999991E-4</c:v>
                </c:pt>
                <c:pt idx="474">
                  <c:v>8.5037819999999979E-4</c:v>
                </c:pt>
                <c:pt idx="475">
                  <c:v>-1.7358212000000001E-4</c:v>
                </c:pt>
                <c:pt idx="476">
                  <c:v>-4.5586159999999991E-5</c:v>
                </c:pt>
                <c:pt idx="477">
                  <c:v>7.2238407999999997E-4</c:v>
                </c:pt>
                <c:pt idx="478">
                  <c:v>7.2238296E-4</c:v>
                </c:pt>
                <c:pt idx="479">
                  <c:v>2.1040408000000001E-4</c:v>
                </c:pt>
                <c:pt idx="480">
                  <c:v>3.3839863999999994E-4</c:v>
                </c:pt>
                <c:pt idx="481">
                  <c:v>-4.5586640000000025E-5</c:v>
                </c:pt>
                <c:pt idx="482">
                  <c:v>-1.7358260000000002E-4</c:v>
                </c:pt>
                <c:pt idx="483">
                  <c:v>4.6639387999999996E-4</c:v>
                </c:pt>
                <c:pt idx="484">
                  <c:v>1.2343635999999998E-3</c:v>
                </c:pt>
                <c:pt idx="485">
                  <c:v>2.1040367999999995E-4</c:v>
                </c:pt>
                <c:pt idx="486">
                  <c:v>8.2408439999999978E-5</c:v>
                </c:pt>
                <c:pt idx="487">
                  <c:v>8.2408439999999978E-5</c:v>
                </c:pt>
                <c:pt idx="488">
                  <c:v>3.3839867999999995E-4</c:v>
                </c:pt>
                <c:pt idx="489">
                  <c:v>8.5037928000000003E-4</c:v>
                </c:pt>
                <c:pt idx="490">
                  <c:v>9.7837447999999999E-4</c:v>
                </c:pt>
                <c:pt idx="491">
                  <c:v>2.1040363999999997E-4</c:v>
                </c:pt>
                <c:pt idx="492">
                  <c:v>4.6639276000000004E-4</c:v>
                </c:pt>
                <c:pt idx="493">
                  <c:v>7.2238419999999992E-4</c:v>
                </c:pt>
                <c:pt idx="494">
                  <c:v>2.1040304000000007E-4</c:v>
                </c:pt>
                <c:pt idx="495">
                  <c:v>-3.0157632000000004E-4</c:v>
                </c:pt>
                <c:pt idx="496">
                  <c:v>5.9438904000000002E-4</c:v>
                </c:pt>
                <c:pt idx="497">
                  <c:v>4.6639375999999995E-4</c:v>
                </c:pt>
                <c:pt idx="498">
                  <c:v>-4.5587040000000005E-5</c:v>
                </c:pt>
                <c:pt idx="499">
                  <c:v>7.2238407999999997E-4</c:v>
                </c:pt>
                <c:pt idx="500">
                  <c:v>4.6639279999999994E-4</c:v>
                </c:pt>
                <c:pt idx="501">
                  <c:v>-3.0157663999999995E-4</c:v>
                </c:pt>
                <c:pt idx="502">
                  <c:v>8.2408439999999978E-5</c:v>
                </c:pt>
                <c:pt idx="503">
                  <c:v>3.3839876000000001E-4</c:v>
                </c:pt>
                <c:pt idx="504">
                  <c:v>5.9438899999999996E-4</c:v>
                </c:pt>
                <c:pt idx="505">
                  <c:v>-4.2957111999999997E-4</c:v>
                </c:pt>
                <c:pt idx="506">
                  <c:v>4.6639276000000004E-4</c:v>
                </c:pt>
                <c:pt idx="507">
                  <c:v>8.5037928000000003E-4</c:v>
                </c:pt>
                <c:pt idx="508">
                  <c:v>7.2238360000000004E-4</c:v>
                </c:pt>
                <c:pt idx="509">
                  <c:v>3.3839867999999995E-4</c:v>
                </c:pt>
                <c:pt idx="510">
                  <c:v>3.3839867999999995E-4</c:v>
                </c:pt>
                <c:pt idx="511">
                  <c:v>5.9438959999999995E-4</c:v>
                </c:pt>
                <c:pt idx="512">
                  <c:v>4.6639448E-4</c:v>
                </c:pt>
                <c:pt idx="513">
                  <c:v>8.5037939999999988E-4</c:v>
                </c:pt>
                <c:pt idx="514">
                  <c:v>-4.5586640000000045E-5</c:v>
                </c:pt>
                <c:pt idx="515">
                  <c:v>2.1040416000000004E-4</c:v>
                </c:pt>
                <c:pt idx="516">
                  <c:v>5.9438787999999999E-4</c:v>
                </c:pt>
                <c:pt idx="517">
                  <c:v>4.6639387999999996E-4</c:v>
                </c:pt>
                <c:pt idx="518">
                  <c:v>1.1063695999999998E-3</c:v>
                </c:pt>
                <c:pt idx="519">
                  <c:v>5.9438796E-4</c:v>
                </c:pt>
                <c:pt idx="520">
                  <c:v>4.6639276000000004E-4</c:v>
                </c:pt>
                <c:pt idx="521">
                  <c:v>4.6639387999999996E-4</c:v>
                </c:pt>
                <c:pt idx="522">
                  <c:v>7.2238415999999997E-4</c:v>
                </c:pt>
                <c:pt idx="523">
                  <c:v>-4.5586600000000029E-5</c:v>
                </c:pt>
                <c:pt idx="524">
                  <c:v>4.6639387999999996E-4</c:v>
                </c:pt>
                <c:pt idx="525">
                  <c:v>8.5037820000000001E-4</c:v>
                </c:pt>
                <c:pt idx="526">
                  <c:v>8.5037808000000006E-4</c:v>
                </c:pt>
                <c:pt idx="527">
                  <c:v>7.2238308000000006E-4</c:v>
                </c:pt>
                <c:pt idx="528">
                  <c:v>5.9438907999999997E-4</c:v>
                </c:pt>
                <c:pt idx="529">
                  <c:v>-3.0157632000000004E-4</c:v>
                </c:pt>
                <c:pt idx="530">
                  <c:v>3.3839888000000002E-4</c:v>
                </c:pt>
                <c:pt idx="531">
                  <c:v>5.9438787999999999E-4</c:v>
                </c:pt>
                <c:pt idx="532">
                  <c:v>1.1063681599999999E-3</c:v>
                </c:pt>
                <c:pt idx="533">
                  <c:v>3.3839927999999999E-4</c:v>
                </c:pt>
                <c:pt idx="534">
                  <c:v>8.5037928000000003E-4</c:v>
                </c:pt>
                <c:pt idx="535">
                  <c:v>7.2238304000000011E-4</c:v>
                </c:pt>
                <c:pt idx="536">
                  <c:v>8.5037939999999988E-4</c:v>
                </c:pt>
                <c:pt idx="537">
                  <c:v>2.1040415999999998E-4</c:v>
                </c:pt>
                <c:pt idx="538">
                  <c:v>-1.7358124000000001E-4</c:v>
                </c:pt>
                <c:pt idx="539">
                  <c:v>3.3839828000000003E-4</c:v>
                </c:pt>
                <c:pt idx="540">
                  <c:v>3.3839936000000005E-4</c:v>
                </c:pt>
                <c:pt idx="541">
                  <c:v>4.6639387999999996E-4</c:v>
                </c:pt>
                <c:pt idx="542">
                  <c:v>3.3839764000000004E-4</c:v>
                </c:pt>
                <c:pt idx="543">
                  <c:v>3.3839876000000001E-4</c:v>
                </c:pt>
                <c:pt idx="544">
                  <c:v>3.3839927999999999E-4</c:v>
                </c:pt>
                <c:pt idx="545">
                  <c:v>4.6639379999999995E-4</c:v>
                </c:pt>
                <c:pt idx="546">
                  <c:v>2.1040356E-4</c:v>
                </c:pt>
                <c:pt idx="547">
                  <c:v>7.2238415999999997E-4</c:v>
                </c:pt>
                <c:pt idx="548">
                  <c:v>1.3623575999999998E-3</c:v>
                </c:pt>
                <c:pt idx="549">
                  <c:v>8.5037707999999993E-4</c:v>
                </c:pt>
                <c:pt idx="550">
                  <c:v>9.7837336000000013E-4</c:v>
                </c:pt>
                <c:pt idx="551">
                  <c:v>1.3623564800000001E-3</c:v>
                </c:pt>
                <c:pt idx="552">
                  <c:v>7.2238304000000011E-4</c:v>
                </c:pt>
                <c:pt idx="553">
                  <c:v>2.1040356E-4</c:v>
                </c:pt>
                <c:pt idx="554">
                  <c:v>5.9438787999999999E-4</c:v>
                </c:pt>
                <c:pt idx="555">
                  <c:v>5.9438888000000001E-4</c:v>
                </c:pt>
                <c:pt idx="556">
                  <c:v>5.9438896000000001E-4</c:v>
                </c:pt>
                <c:pt idx="557">
                  <c:v>9.7837447999999999E-4</c:v>
                </c:pt>
                <c:pt idx="558">
                  <c:v>9.7837416000000018E-4</c:v>
                </c:pt>
                <c:pt idx="559">
                  <c:v>8.5037828000000002E-4</c:v>
                </c:pt>
                <c:pt idx="560">
                  <c:v>7.2238407999999997E-4</c:v>
                </c:pt>
                <c:pt idx="561">
                  <c:v>2.1040479999999997E-4</c:v>
                </c:pt>
                <c:pt idx="562">
                  <c:v>-3.0157616000000003E-4</c:v>
                </c:pt>
                <c:pt idx="563">
                  <c:v>-4.5586000000000041E-5</c:v>
                </c:pt>
                <c:pt idx="564">
                  <c:v>4.6639384000000006E-4</c:v>
                </c:pt>
                <c:pt idx="565">
                  <c:v>2.1040339999999993E-4</c:v>
                </c:pt>
                <c:pt idx="566">
                  <c:v>8.5037896000000001E-4</c:v>
                </c:pt>
                <c:pt idx="567">
                  <c:v>1.2343625999999999E-3</c:v>
                </c:pt>
                <c:pt idx="568">
                  <c:v>7.2238407999999997E-4</c:v>
                </c:pt>
                <c:pt idx="569">
                  <c:v>3.3839880000000001E-4</c:v>
                </c:pt>
                <c:pt idx="570">
                  <c:v>2.1040363999999997E-4</c:v>
                </c:pt>
                <c:pt idx="571">
                  <c:v>-4.5587040000000026E-5</c:v>
                </c:pt>
                <c:pt idx="572">
                  <c:v>4.6639387999999996E-4</c:v>
                </c:pt>
                <c:pt idx="573">
                  <c:v>7.2238407999999997E-4</c:v>
                </c:pt>
                <c:pt idx="574">
                  <c:v>8.5037719999999999E-4</c:v>
                </c:pt>
                <c:pt idx="575">
                  <c:v>8.240856E-5</c:v>
                </c:pt>
                <c:pt idx="576">
                  <c:v>3.3839867999999995E-4</c:v>
                </c:pt>
                <c:pt idx="577">
                  <c:v>2.1040364000000003E-4</c:v>
                </c:pt>
                <c:pt idx="578">
                  <c:v>9.783749599999998E-4</c:v>
                </c:pt>
                <c:pt idx="579">
                  <c:v>5.9438787999999999E-4</c:v>
                </c:pt>
                <c:pt idx="580">
                  <c:v>3.3839867999999995E-4</c:v>
                </c:pt>
                <c:pt idx="581">
                  <c:v>8.5037807999999995E-4</c:v>
                </c:pt>
                <c:pt idx="582">
                  <c:v>7.2238407999999997E-4</c:v>
                </c:pt>
                <c:pt idx="583">
                  <c:v>9.7837440000000009E-4</c:v>
                </c:pt>
                <c:pt idx="584">
                  <c:v>2.0023367999999998E-3</c:v>
                </c:pt>
                <c:pt idx="585">
                  <c:v>8.5037815999999995E-4</c:v>
                </c:pt>
                <c:pt idx="586">
                  <c:v>2.1040427999999999E-4</c:v>
                </c:pt>
                <c:pt idx="587">
                  <c:v>8.5037807999999995E-4</c:v>
                </c:pt>
                <c:pt idx="588">
                  <c:v>2.1040416000000004E-4</c:v>
                </c:pt>
                <c:pt idx="589">
                  <c:v>3.3839828000000003E-4</c:v>
                </c:pt>
                <c:pt idx="590">
                  <c:v>4.6639375999999995E-4</c:v>
                </c:pt>
                <c:pt idx="591">
                  <c:v>8.5037707999999993E-4</c:v>
                </c:pt>
                <c:pt idx="592">
                  <c:v>4.6639384000000006E-4</c:v>
                </c:pt>
                <c:pt idx="593">
                  <c:v>5.9438796E-4</c:v>
                </c:pt>
                <c:pt idx="594">
                  <c:v>3.3839864E-4</c:v>
                </c:pt>
                <c:pt idx="595">
                  <c:v>5.9438796E-4</c:v>
                </c:pt>
                <c:pt idx="596">
                  <c:v>7.2238419999999992E-4</c:v>
                </c:pt>
                <c:pt idx="597">
                  <c:v>8.2408479999999967E-5</c:v>
                </c:pt>
                <c:pt idx="598">
                  <c:v>7.2238415999999997E-4</c:v>
                </c:pt>
                <c:pt idx="599">
                  <c:v>1.3623595999999998E-3</c:v>
                </c:pt>
                <c:pt idx="600">
                  <c:v>3.3839936000000005E-4</c:v>
                </c:pt>
                <c:pt idx="601">
                  <c:v>5.9438907999999997E-4</c:v>
                </c:pt>
                <c:pt idx="602">
                  <c:v>3.3839876000000001E-4</c:v>
                </c:pt>
                <c:pt idx="603">
                  <c:v>4.6639387999999996E-4</c:v>
                </c:pt>
                <c:pt idx="604">
                  <c:v>-4.2957183999999996E-4</c:v>
                </c:pt>
                <c:pt idx="605">
                  <c:v>8.5037820000000001E-4</c:v>
                </c:pt>
                <c:pt idx="606">
                  <c:v>5.9438872000000011E-4</c:v>
                </c:pt>
                <c:pt idx="607">
                  <c:v>5.9438784000000004E-4</c:v>
                </c:pt>
                <c:pt idx="608">
                  <c:v>2.1040447999999995E-4</c:v>
                </c:pt>
                <c:pt idx="609">
                  <c:v>9.7837336000000013E-4</c:v>
                </c:pt>
                <c:pt idx="610">
                  <c:v>5.9438839999999998E-4</c:v>
                </c:pt>
                <c:pt idx="611">
                  <c:v>8.5037936000000004E-4</c:v>
                </c:pt>
                <c:pt idx="612">
                  <c:v>3.3839876000000001E-4</c:v>
                </c:pt>
                <c:pt idx="613">
                  <c:v>4.6639439999999999E-4</c:v>
                </c:pt>
                <c:pt idx="614">
                  <c:v>8.5037828000000002E-4</c:v>
                </c:pt>
                <c:pt idx="615">
                  <c:v>8.2408960000000028E-5</c:v>
                </c:pt>
                <c:pt idx="616">
                  <c:v>-1.7358176000000004E-4</c:v>
                </c:pt>
                <c:pt idx="617">
                  <c:v>8.5037939999999988E-4</c:v>
                </c:pt>
                <c:pt idx="618">
                  <c:v>8.5037928000000003E-4</c:v>
                </c:pt>
                <c:pt idx="619">
                  <c:v>5.9438796E-4</c:v>
                </c:pt>
                <c:pt idx="620">
                  <c:v>4.6639448E-4</c:v>
                </c:pt>
                <c:pt idx="621">
                  <c:v>5.9438784000000004E-4</c:v>
                </c:pt>
                <c:pt idx="622">
                  <c:v>3.3839828000000003E-4</c:v>
                </c:pt>
                <c:pt idx="623">
                  <c:v>7.2238296E-4</c:v>
                </c:pt>
                <c:pt idx="624">
                  <c:v>7.2238407999999997E-4</c:v>
                </c:pt>
                <c:pt idx="625">
                  <c:v>8.5037900000000007E-4</c:v>
                </c:pt>
                <c:pt idx="626">
                  <c:v>1.1063672799999998E-3</c:v>
                </c:pt>
                <c:pt idx="627">
                  <c:v>1.3623576E-3</c:v>
                </c:pt>
                <c:pt idx="628">
                  <c:v>3.3839876000000001E-4</c:v>
                </c:pt>
                <c:pt idx="629">
                  <c:v>4.6639276000000004E-4</c:v>
                </c:pt>
                <c:pt idx="630">
                  <c:v>4.6639276000000004E-4</c:v>
                </c:pt>
                <c:pt idx="631">
                  <c:v>1.2343636799999999E-3</c:v>
                </c:pt>
                <c:pt idx="632">
                  <c:v>4.6639336000000003E-4</c:v>
                </c:pt>
                <c:pt idx="633">
                  <c:v>8.5037908000000007E-4</c:v>
                </c:pt>
                <c:pt idx="634">
                  <c:v>1.2343625999999999E-3</c:v>
                </c:pt>
                <c:pt idx="635">
                  <c:v>7.2238296E-4</c:v>
                </c:pt>
                <c:pt idx="636">
                  <c:v>8.2408159999999972E-5</c:v>
                </c:pt>
                <c:pt idx="637">
                  <c:v>8.2408199999999947E-5</c:v>
                </c:pt>
                <c:pt idx="638">
                  <c:v>9.7837308000000016E-4</c:v>
                </c:pt>
                <c:pt idx="639">
                  <c:v>2.1040308000000002E-4</c:v>
                </c:pt>
                <c:pt idx="640">
                  <c:v>7.2238415999999997E-4</c:v>
                </c:pt>
                <c:pt idx="641">
                  <c:v>8.2408599999999948E-5</c:v>
                </c:pt>
                <c:pt idx="642">
                  <c:v>4.6639387999999996E-4</c:v>
                </c:pt>
                <c:pt idx="643">
                  <c:v>4.6639439999999999E-4</c:v>
                </c:pt>
                <c:pt idx="644">
                  <c:v>2.1040356E-4</c:v>
                </c:pt>
                <c:pt idx="645">
                  <c:v>8.2408959999999987E-5</c:v>
                </c:pt>
                <c:pt idx="646">
                  <c:v>8.5037919999999992E-4</c:v>
                </c:pt>
                <c:pt idx="647">
                  <c:v>-1.7358172000000001E-4</c:v>
                </c:pt>
                <c:pt idx="648">
                  <c:v>5.9438896000000001E-4</c:v>
                </c:pt>
                <c:pt idx="649">
                  <c:v>8.2409079999999982E-5</c:v>
                </c:pt>
                <c:pt idx="650">
                  <c:v>9.7837399999999995E-4</c:v>
                </c:pt>
                <c:pt idx="651">
                  <c:v>3.3839876000000001E-4</c:v>
                </c:pt>
                <c:pt idx="652">
                  <c:v>8.5037928000000003E-4</c:v>
                </c:pt>
                <c:pt idx="653">
                  <c:v>9.7837328000000001E-4</c:v>
                </c:pt>
                <c:pt idx="654">
                  <c:v>8.5037928000000003E-4</c:v>
                </c:pt>
                <c:pt idx="655">
                  <c:v>3.3839864E-4</c:v>
                </c:pt>
                <c:pt idx="656">
                  <c:v>7.2238415999999997E-4</c:v>
                </c:pt>
                <c:pt idx="657">
                  <c:v>4.6639387999999996E-4</c:v>
                </c:pt>
                <c:pt idx="658">
                  <c:v>7.2238415999999997E-4</c:v>
                </c:pt>
                <c:pt idx="659">
                  <c:v>9.7837447999999999E-4</c:v>
                </c:pt>
                <c:pt idx="660">
                  <c:v>7.2238307999999995E-4</c:v>
                </c:pt>
                <c:pt idx="661">
                  <c:v>4.6639383999999996E-4</c:v>
                </c:pt>
                <c:pt idx="662">
                  <c:v>1.2343625999999999E-3</c:v>
                </c:pt>
                <c:pt idx="663">
                  <c:v>2.1040408000000001E-4</c:v>
                </c:pt>
                <c:pt idx="664">
                  <c:v>5.9438907999999997E-4</c:v>
                </c:pt>
                <c:pt idx="665">
                  <c:v>8.2407480000000005E-5</c:v>
                </c:pt>
                <c:pt idx="666">
                  <c:v>7.2238407999999997E-4</c:v>
                </c:pt>
                <c:pt idx="667">
                  <c:v>2.1040256000000001E-4</c:v>
                </c:pt>
                <c:pt idx="668">
                  <c:v>8.5037896000000001E-4</c:v>
                </c:pt>
                <c:pt idx="669">
                  <c:v>5.9438907999999997E-4</c:v>
                </c:pt>
                <c:pt idx="670">
                  <c:v>1.4903528E-3</c:v>
                </c:pt>
                <c:pt idx="671">
                  <c:v>2.1040416000000004E-4</c:v>
                </c:pt>
                <c:pt idx="672">
                  <c:v>4.6639276000000004E-4</c:v>
                </c:pt>
                <c:pt idx="673">
                  <c:v>5.9438828000000002E-4</c:v>
                </c:pt>
                <c:pt idx="674">
                  <c:v>7.2238415999999997E-4</c:v>
                </c:pt>
                <c:pt idx="675">
                  <c:v>9.7837328000000001E-4</c:v>
                </c:pt>
                <c:pt idx="676">
                  <c:v>8.503788E-4</c:v>
                </c:pt>
                <c:pt idx="677">
                  <c:v>2.1040416000000004E-4</c:v>
                </c:pt>
                <c:pt idx="678">
                  <c:v>8.2408479999999967E-5</c:v>
                </c:pt>
                <c:pt idx="679">
                  <c:v>2.1040359999999997E-4</c:v>
                </c:pt>
                <c:pt idx="680">
                  <c:v>1.4903535999999998E-3</c:v>
                </c:pt>
                <c:pt idx="681">
                  <c:v>4.6639276000000004E-4</c:v>
                </c:pt>
                <c:pt idx="682">
                  <c:v>5.9438847999999998E-4</c:v>
                </c:pt>
                <c:pt idx="683">
                  <c:v>-1.7358124000000001E-4</c:v>
                </c:pt>
                <c:pt idx="684">
                  <c:v>9.7837440000000009E-4</c:v>
                </c:pt>
                <c:pt idx="685">
                  <c:v>3.3839927999999999E-4</c:v>
                </c:pt>
                <c:pt idx="686">
                  <c:v>3.3839863999999994E-4</c:v>
                </c:pt>
                <c:pt idx="687">
                  <c:v>8.5037928000000003E-4</c:v>
                </c:pt>
                <c:pt idx="688">
                  <c:v>7.2238307999999995E-4</c:v>
                </c:pt>
                <c:pt idx="689">
                  <c:v>5.9438799999999995E-4</c:v>
                </c:pt>
                <c:pt idx="690">
                  <c:v>5.9438888000000001E-4</c:v>
                </c:pt>
                <c:pt idx="691">
                  <c:v>7.2238199999999993E-4</c:v>
                </c:pt>
                <c:pt idx="692">
                  <c:v>4.6639359999999994E-4</c:v>
                </c:pt>
                <c:pt idx="693">
                  <c:v>8.2409040000000006E-5</c:v>
                </c:pt>
                <c:pt idx="694">
                  <c:v>8.5037819999999979E-4</c:v>
                </c:pt>
                <c:pt idx="695">
                  <c:v>1.23436328E-3</c:v>
                </c:pt>
                <c:pt idx="696">
                  <c:v>1.10636848E-3</c:v>
                </c:pt>
                <c:pt idx="697">
                  <c:v>8.5037879999999978E-4</c:v>
                </c:pt>
                <c:pt idx="698">
                  <c:v>8.2408440000000005E-5</c:v>
                </c:pt>
                <c:pt idx="699">
                  <c:v>7.2238415999999997E-4</c:v>
                </c:pt>
                <c:pt idx="700">
                  <c:v>8.5037820000000001E-4</c:v>
                </c:pt>
                <c:pt idx="701">
                  <c:v>3.3839819999999997E-4</c:v>
                </c:pt>
                <c:pt idx="702">
                  <c:v>9.7837339999999997E-4</c:v>
                </c:pt>
                <c:pt idx="703">
                  <c:v>5.9438796E-4</c:v>
                </c:pt>
                <c:pt idx="704">
                  <c:v>5.9438847999999998E-4</c:v>
                </c:pt>
                <c:pt idx="705">
                  <c:v>3.3839767999999999E-4</c:v>
                </c:pt>
                <c:pt idx="706">
                  <c:v>8.5037828000000002E-4</c:v>
                </c:pt>
                <c:pt idx="707">
                  <c:v>3.3839876000000001E-4</c:v>
                </c:pt>
                <c:pt idx="708">
                  <c:v>9.7837415999999996E-4</c:v>
                </c:pt>
                <c:pt idx="709">
                  <c:v>5.9438896000000001E-4</c:v>
                </c:pt>
                <c:pt idx="710">
                  <c:v>2.1040415999999998E-4</c:v>
                </c:pt>
                <c:pt idx="711">
                  <c:v>2.1040419999999996E-4</c:v>
                </c:pt>
                <c:pt idx="712">
                  <c:v>4.6639387999999996E-4</c:v>
                </c:pt>
                <c:pt idx="713">
                  <c:v>8.2409599999999991E-5</c:v>
                </c:pt>
                <c:pt idx="714">
                  <c:v>8.5037828000000002E-4</c:v>
                </c:pt>
                <c:pt idx="715">
                  <c:v>8.2408959999999987E-5</c:v>
                </c:pt>
                <c:pt idx="716">
                  <c:v>-3.0157760000000002E-4</c:v>
                </c:pt>
                <c:pt idx="717">
                  <c:v>4.6639384000000006E-4</c:v>
                </c:pt>
                <c:pt idx="718">
                  <c:v>7.2238308000000006E-4</c:v>
                </c:pt>
                <c:pt idx="719">
                  <c:v>-4.5586639999999957E-5</c:v>
                </c:pt>
                <c:pt idx="720">
                  <c:v>4.6639448E-4</c:v>
                </c:pt>
                <c:pt idx="721">
                  <c:v>-4.5586120000000015E-5</c:v>
                </c:pt>
                <c:pt idx="722">
                  <c:v>7.2238308000000006E-4</c:v>
                </c:pt>
                <c:pt idx="723">
                  <c:v>1.1063683999999996E-3</c:v>
                </c:pt>
                <c:pt idx="724">
                  <c:v>7.2238260000000002E-4</c:v>
                </c:pt>
                <c:pt idx="725">
                  <c:v>9.7837336000000013E-4</c:v>
                </c:pt>
                <c:pt idx="726">
                  <c:v>3.383987999999999E-4</c:v>
                </c:pt>
                <c:pt idx="727">
                  <c:v>3.3839876000000001E-4</c:v>
                </c:pt>
                <c:pt idx="728">
                  <c:v>4.6639276000000004E-4</c:v>
                </c:pt>
                <c:pt idx="729">
                  <c:v>8.5037828000000002E-4</c:v>
                </c:pt>
                <c:pt idx="730">
                  <c:v>9.7837328000000001E-4</c:v>
                </c:pt>
                <c:pt idx="731">
                  <c:v>3.3839828000000003E-4</c:v>
                </c:pt>
                <c:pt idx="732">
                  <c:v>4.6639400000000002E-4</c:v>
                </c:pt>
                <c:pt idx="733">
                  <c:v>7.2238419999999992E-4</c:v>
                </c:pt>
                <c:pt idx="734">
                  <c:v>4.6639339999999998E-4</c:v>
                </c:pt>
                <c:pt idx="735">
                  <c:v>3.3839816000000007E-4</c:v>
                </c:pt>
                <c:pt idx="736">
                  <c:v>4.6639396000000002E-4</c:v>
                </c:pt>
                <c:pt idx="737">
                  <c:v>1.2343635999999998E-3</c:v>
                </c:pt>
                <c:pt idx="738">
                  <c:v>9.7837447999999999E-4</c:v>
                </c:pt>
                <c:pt idx="739">
                  <c:v>1.3623576E-3</c:v>
                </c:pt>
                <c:pt idx="740">
                  <c:v>4.6639387999999996E-4</c:v>
                </c:pt>
                <c:pt idx="741">
                  <c:v>8.5037815999999995E-4</c:v>
                </c:pt>
                <c:pt idx="742">
                  <c:v>5.9438787999999999E-4</c:v>
                </c:pt>
                <c:pt idx="743">
                  <c:v>2.1040416000000004E-4</c:v>
                </c:pt>
                <c:pt idx="744">
                  <c:v>8.2408199999999947E-5</c:v>
                </c:pt>
                <c:pt idx="745">
                  <c:v>4.6639228000000001E-4</c:v>
                </c:pt>
                <c:pt idx="746">
                  <c:v>4.6639279999999994E-4</c:v>
                </c:pt>
                <c:pt idx="747">
                  <c:v>9.7837440000000009E-4</c:v>
                </c:pt>
                <c:pt idx="748">
                  <c:v>3.3839767999999999E-4</c:v>
                </c:pt>
                <c:pt idx="749">
                  <c:v>8.5037820000000001E-4</c:v>
                </c:pt>
                <c:pt idx="750">
                  <c:v>5.9438907999999997E-4</c:v>
                </c:pt>
                <c:pt idx="751">
                  <c:v>9.7837407999999985E-4</c:v>
                </c:pt>
                <c:pt idx="752">
                  <c:v>8.5037896000000001E-4</c:v>
                </c:pt>
                <c:pt idx="753">
                  <c:v>1.1063696E-3</c:v>
                </c:pt>
                <c:pt idx="754">
                  <c:v>7.2238307999999995E-4</c:v>
                </c:pt>
                <c:pt idx="755">
                  <c:v>1.2343624800000002E-3</c:v>
                </c:pt>
                <c:pt idx="756">
                  <c:v>1.3623576800000001E-3</c:v>
                </c:pt>
                <c:pt idx="757">
                  <c:v>2.1040416000000004E-4</c:v>
                </c:pt>
                <c:pt idx="758">
                  <c:v>8.5037767999999992E-4</c:v>
                </c:pt>
                <c:pt idx="759">
                  <c:v>1.6183488E-3</c:v>
                </c:pt>
                <c:pt idx="760">
                  <c:v>2.1040359999999997E-4</c:v>
                </c:pt>
                <c:pt idx="761">
                  <c:v>3.3839876000000001E-4</c:v>
                </c:pt>
                <c:pt idx="762">
                  <c:v>8.5037815999999995E-4</c:v>
                </c:pt>
                <c:pt idx="763">
                  <c:v>8.2408599999999948E-5</c:v>
                </c:pt>
                <c:pt idx="764">
                  <c:v>8.2408079999999993E-5</c:v>
                </c:pt>
                <c:pt idx="765">
                  <c:v>3.3839876000000001E-4</c:v>
                </c:pt>
                <c:pt idx="766">
                  <c:v>1.2343625999999999E-3</c:v>
                </c:pt>
                <c:pt idx="767">
                  <c:v>9.7837327999999979E-4</c:v>
                </c:pt>
                <c:pt idx="768">
                  <c:v>2.1040356E-4</c:v>
                </c:pt>
                <c:pt idx="769">
                  <c:v>4.6639383999999996E-4</c:v>
                </c:pt>
                <c:pt idx="770">
                  <c:v>4.6639384000000006E-4</c:v>
                </c:pt>
                <c:pt idx="771">
                  <c:v>9.7837339999999997E-4</c:v>
                </c:pt>
                <c:pt idx="772">
                  <c:v>2.1040363999999997E-4</c:v>
                </c:pt>
                <c:pt idx="773">
                  <c:v>5.9438904000000002E-4</c:v>
                </c:pt>
                <c:pt idx="774">
                  <c:v>3.3839847999999999E-4</c:v>
                </c:pt>
                <c:pt idx="775">
                  <c:v>4.6639396000000002E-4</c:v>
                </c:pt>
                <c:pt idx="776">
                  <c:v>8.2409079999999982E-5</c:v>
                </c:pt>
                <c:pt idx="777">
                  <c:v>2.1040415999999998E-4</c:v>
                </c:pt>
                <c:pt idx="778">
                  <c:v>1.2343636E-3</c:v>
                </c:pt>
                <c:pt idx="779">
                  <c:v>1.1063673999999999E-3</c:v>
                </c:pt>
                <c:pt idx="780">
                  <c:v>1.10636728E-3</c:v>
                </c:pt>
                <c:pt idx="781">
                  <c:v>4.6639368E-4</c:v>
                </c:pt>
                <c:pt idx="782">
                  <c:v>4.6639379999999995E-4</c:v>
                </c:pt>
                <c:pt idx="783">
                  <c:v>2.1040367999999995E-4</c:v>
                </c:pt>
                <c:pt idx="784">
                  <c:v>4.6639328000000002E-4</c:v>
                </c:pt>
                <c:pt idx="785">
                  <c:v>9.7837339999999997E-4</c:v>
                </c:pt>
                <c:pt idx="786">
                  <c:v>8.2408439999999978E-5</c:v>
                </c:pt>
                <c:pt idx="787">
                  <c:v>4.6639387999999996E-4</c:v>
                </c:pt>
                <c:pt idx="788">
                  <c:v>3.3839767999999999E-4</c:v>
                </c:pt>
                <c:pt idx="789">
                  <c:v>2.1040415999999998E-4</c:v>
                </c:pt>
                <c:pt idx="790">
                  <c:v>5.9438760000000003E-4</c:v>
                </c:pt>
                <c:pt idx="791">
                  <c:v>5.9438648000000006E-4</c:v>
                </c:pt>
                <c:pt idx="792">
                  <c:v>9.7837419999999981E-4</c:v>
                </c:pt>
                <c:pt idx="793">
                  <c:v>3.3839927999999999E-4</c:v>
                </c:pt>
                <c:pt idx="794">
                  <c:v>7.2238368000000005E-4</c:v>
                </c:pt>
                <c:pt idx="795">
                  <c:v>8.5037815999999995E-4</c:v>
                </c:pt>
                <c:pt idx="796">
                  <c:v>-1.7358063999999997E-4</c:v>
                </c:pt>
                <c:pt idx="797">
                  <c:v>4.6639359999999994E-4</c:v>
                </c:pt>
                <c:pt idx="798">
                  <c:v>9.7837415999999996E-4</c:v>
                </c:pt>
                <c:pt idx="799">
                  <c:v>1.1063681599999999E-3</c:v>
                </c:pt>
                <c:pt idx="800">
                  <c:v>2.1040356E-4</c:v>
                </c:pt>
                <c:pt idx="801">
                  <c:v>7.2238407999999997E-4</c:v>
                </c:pt>
                <c:pt idx="802">
                  <c:v>3.3839887999999996E-4</c:v>
                </c:pt>
                <c:pt idx="803">
                  <c:v>8.5037936000000004E-4</c:v>
                </c:pt>
                <c:pt idx="804">
                  <c:v>7.2238415999999997E-4</c:v>
                </c:pt>
                <c:pt idx="805">
                  <c:v>4.6639271999999999E-4</c:v>
                </c:pt>
                <c:pt idx="806">
                  <c:v>8.5037928000000003E-4</c:v>
                </c:pt>
                <c:pt idx="807">
                  <c:v>3.3839864E-4</c:v>
                </c:pt>
                <c:pt idx="808">
                  <c:v>1.4903533600000001E-3</c:v>
                </c:pt>
                <c:pt idx="809">
                  <c:v>8.5037960000000005E-4</c:v>
                </c:pt>
                <c:pt idx="810">
                  <c:v>5.9438896000000001E-4</c:v>
                </c:pt>
                <c:pt idx="811">
                  <c:v>9.7837336000000013E-4</c:v>
                </c:pt>
                <c:pt idx="812">
                  <c:v>3.3839828000000003E-4</c:v>
                </c:pt>
                <c:pt idx="813">
                  <c:v>1.3623575999999998E-3</c:v>
                </c:pt>
                <c:pt idx="814">
                  <c:v>9.7837336000000013E-4</c:v>
                </c:pt>
                <c:pt idx="815">
                  <c:v>5.9438799999999984E-4</c:v>
                </c:pt>
                <c:pt idx="816">
                  <c:v>4.6639416000000009E-4</c:v>
                </c:pt>
                <c:pt idx="817">
                  <c:v>9.7837339999999997E-4</c:v>
                </c:pt>
                <c:pt idx="818">
                  <c:v>4.6639448E-4</c:v>
                </c:pt>
                <c:pt idx="819">
                  <c:v>4.6639379999999995E-4</c:v>
                </c:pt>
                <c:pt idx="820">
                  <c:v>8.5037815999999995E-4</c:v>
                </c:pt>
                <c:pt idx="821">
                  <c:v>8.5037939999999988E-4</c:v>
                </c:pt>
                <c:pt idx="822">
                  <c:v>7.2238415999999997E-4</c:v>
                </c:pt>
                <c:pt idx="823">
                  <c:v>9.7837440000000009E-4</c:v>
                </c:pt>
                <c:pt idx="824">
                  <c:v>3.3839939999999994E-4</c:v>
                </c:pt>
                <c:pt idx="825">
                  <c:v>-4.5586599999999988E-5</c:v>
                </c:pt>
                <c:pt idx="826">
                  <c:v>-4.2957143999999999E-4</c:v>
                </c:pt>
                <c:pt idx="827">
                  <c:v>9.7837408000000007E-4</c:v>
                </c:pt>
                <c:pt idx="828">
                  <c:v>8.5037939999999988E-4</c:v>
                </c:pt>
                <c:pt idx="829">
                  <c:v>5.9438796E-4</c:v>
                </c:pt>
                <c:pt idx="830">
                  <c:v>1.2343635999999998E-3</c:v>
                </c:pt>
                <c:pt idx="831">
                  <c:v>5.9438904000000002E-4</c:v>
                </c:pt>
                <c:pt idx="832">
                  <c:v>4.6639288E-4</c:v>
                </c:pt>
                <c:pt idx="833">
                  <c:v>3.3839764000000004E-4</c:v>
                </c:pt>
                <c:pt idx="834">
                  <c:v>7.2238304000000011E-4</c:v>
                </c:pt>
                <c:pt idx="835">
                  <c:v>7.2238304000000011E-4</c:v>
                </c:pt>
                <c:pt idx="836">
                  <c:v>1.3623588E-3</c:v>
                </c:pt>
                <c:pt idx="837">
                  <c:v>7.2238407999999997E-4</c:v>
                </c:pt>
                <c:pt idx="838">
                  <c:v>3.3839839999999998E-4</c:v>
                </c:pt>
                <c:pt idx="839">
                  <c:v>9.783731999999999E-4</c:v>
                </c:pt>
                <c:pt idx="840">
                  <c:v>8.2408559999999973E-5</c:v>
                </c:pt>
                <c:pt idx="841">
                  <c:v>-4.5586640000000025E-5</c:v>
                </c:pt>
                <c:pt idx="842">
                  <c:v>8.5037816000000017E-4</c:v>
                </c:pt>
                <c:pt idx="843">
                  <c:v>1.10636848E-3</c:v>
                </c:pt>
                <c:pt idx="844">
                  <c:v>-6.8556203999999997E-4</c:v>
                </c:pt>
                <c:pt idx="845">
                  <c:v>7.2238415999999997E-4</c:v>
                </c:pt>
                <c:pt idx="846">
                  <c:v>7.2238427999999993E-4</c:v>
                </c:pt>
                <c:pt idx="847">
                  <c:v>3.3839879999999996E-4</c:v>
                </c:pt>
                <c:pt idx="848">
                  <c:v>1.3623604800000002E-3</c:v>
                </c:pt>
                <c:pt idx="849">
                  <c:v>4.6639387999999996E-4</c:v>
                </c:pt>
                <c:pt idx="850">
                  <c:v>4.6639383999999996E-4</c:v>
                </c:pt>
                <c:pt idx="851">
                  <c:v>7.2238296E-4</c:v>
                </c:pt>
                <c:pt idx="852">
                  <c:v>8.5037807999999995E-4</c:v>
                </c:pt>
                <c:pt idx="853">
                  <c:v>3.3839847999999999E-4</c:v>
                </c:pt>
                <c:pt idx="854">
                  <c:v>1.3623584800000002E-3</c:v>
                </c:pt>
                <c:pt idx="855">
                  <c:v>5.9438896000000001E-4</c:v>
                </c:pt>
                <c:pt idx="856">
                  <c:v>9.7837416000000018E-4</c:v>
                </c:pt>
                <c:pt idx="857">
                  <c:v>4.6639276000000004E-4</c:v>
                </c:pt>
                <c:pt idx="858">
                  <c:v>5.9438888000000001E-4</c:v>
                </c:pt>
                <c:pt idx="859">
                  <c:v>7.2238307999999995E-4</c:v>
                </c:pt>
                <c:pt idx="860">
                  <c:v>5.9438896000000001E-4</c:v>
                </c:pt>
                <c:pt idx="861">
                  <c:v>8.5037815999999995E-4</c:v>
                </c:pt>
                <c:pt idx="862">
                  <c:v>2.1040427999999999E-4</c:v>
                </c:pt>
                <c:pt idx="863">
                  <c:v>9.7837215999999993E-4</c:v>
                </c:pt>
                <c:pt idx="864">
                  <c:v>5.9438896000000001E-4</c:v>
                </c:pt>
                <c:pt idx="865">
                  <c:v>-3.0157635999999999E-4</c:v>
                </c:pt>
                <c:pt idx="866">
                  <c:v>3.3839927999999999E-4</c:v>
                </c:pt>
                <c:pt idx="867">
                  <c:v>2.1040351999999999E-4</c:v>
                </c:pt>
                <c:pt idx="868">
                  <c:v>7.2238427999999993E-4</c:v>
                </c:pt>
                <c:pt idx="869">
                  <c:v>-5.5756695999999997E-4</c:v>
                </c:pt>
                <c:pt idx="870">
                  <c:v>1.2343636E-3</c:v>
                </c:pt>
                <c:pt idx="871">
                  <c:v>-1.7358123999999998E-4</c:v>
                </c:pt>
                <c:pt idx="872">
                  <c:v>-3.0157580000000005E-4</c:v>
                </c:pt>
                <c:pt idx="873">
                  <c:v>4.6639276000000004E-4</c:v>
                </c:pt>
                <c:pt idx="874">
                  <c:v>-1.7358200000000009E-4</c:v>
                </c:pt>
                <c:pt idx="875">
                  <c:v>2.1040416000000004E-4</c:v>
                </c:pt>
                <c:pt idx="876">
                  <c:v>7.2238415999999997E-4</c:v>
                </c:pt>
                <c:pt idx="877">
                  <c:v>4.6639276000000004E-4</c:v>
                </c:pt>
                <c:pt idx="878">
                  <c:v>3.3839880000000001E-4</c:v>
                </c:pt>
                <c:pt idx="879">
                  <c:v>1.3623596799999999E-3</c:v>
                </c:pt>
                <c:pt idx="880">
                  <c:v>4.6639448E-4</c:v>
                </c:pt>
                <c:pt idx="881">
                  <c:v>-4.5585519999999987E-5</c:v>
                </c:pt>
                <c:pt idx="882">
                  <c:v>7.2238307999999995E-4</c:v>
                </c:pt>
                <c:pt idx="883">
                  <c:v>5.943887999999999E-4</c:v>
                </c:pt>
                <c:pt idx="884">
                  <c:v>2.1040368000000003E-4</c:v>
                </c:pt>
                <c:pt idx="885">
                  <c:v>3.3839919999999998E-4</c:v>
                </c:pt>
                <c:pt idx="886">
                  <c:v>4.6639387999999996E-4</c:v>
                </c:pt>
                <c:pt idx="887">
                  <c:v>3.3839828000000003E-4</c:v>
                </c:pt>
                <c:pt idx="888">
                  <c:v>3.383987599999999E-4</c:v>
                </c:pt>
                <c:pt idx="889">
                  <c:v>3.3839736000000002E-4</c:v>
                </c:pt>
                <c:pt idx="890">
                  <c:v>2.104037999999999E-4</c:v>
                </c:pt>
                <c:pt idx="891">
                  <c:v>5.9438787999999999E-4</c:v>
                </c:pt>
                <c:pt idx="892">
                  <c:v>8.2408439999999978E-5</c:v>
                </c:pt>
                <c:pt idx="893">
                  <c:v>3.3839767999999999E-4</c:v>
                </c:pt>
                <c:pt idx="894">
                  <c:v>2.1040415999999998E-4</c:v>
                </c:pt>
                <c:pt idx="895">
                  <c:v>9.7837328000000001E-4</c:v>
                </c:pt>
                <c:pt idx="896">
                  <c:v>4.6639328000000002E-4</c:v>
                </c:pt>
                <c:pt idx="897">
                  <c:v>8.5037807999999995E-4</c:v>
                </c:pt>
                <c:pt idx="898">
                  <c:v>-4.558603999999999E-5</c:v>
                </c:pt>
                <c:pt idx="899">
                  <c:v>-1.7358172000000007E-4</c:v>
                </c:pt>
                <c:pt idx="900">
                  <c:v>5.9438904000000002E-4</c:v>
                </c:pt>
                <c:pt idx="901">
                  <c:v>-1.7358172000000004E-4</c:v>
                </c:pt>
                <c:pt idx="902">
                  <c:v>5.9438899999999996E-4</c:v>
                </c:pt>
                <c:pt idx="903">
                  <c:v>9.7837447999999999E-4</c:v>
                </c:pt>
                <c:pt idx="904">
                  <c:v>8.5037919999999992E-4</c:v>
                </c:pt>
                <c:pt idx="905">
                  <c:v>1.1063695999999998E-3</c:v>
                </c:pt>
                <c:pt idx="906">
                  <c:v>9.7837216000000015E-4</c:v>
                </c:pt>
                <c:pt idx="907">
                  <c:v>7.2238299999999994E-4</c:v>
                </c:pt>
                <c:pt idx="908">
                  <c:v>3.3839872000000006E-4</c:v>
                </c:pt>
                <c:pt idx="909">
                  <c:v>3.3839876000000001E-4</c:v>
                </c:pt>
                <c:pt idx="910">
                  <c:v>1.2343624799999999E-3</c:v>
                </c:pt>
                <c:pt idx="911">
                  <c:v>8.5037807999999995E-4</c:v>
                </c:pt>
                <c:pt idx="912">
                  <c:v>4.6639276000000004E-4</c:v>
                </c:pt>
                <c:pt idx="913">
                  <c:v>7.2238388000000001E-4</c:v>
                </c:pt>
                <c:pt idx="914">
                  <c:v>1.3623584000000001E-3</c:v>
                </c:pt>
                <c:pt idx="915">
                  <c:v>4.6639375999999995E-4</c:v>
                </c:pt>
                <c:pt idx="916">
                  <c:v>4.6639439999999999E-4</c:v>
                </c:pt>
                <c:pt idx="917">
                  <c:v>5.9438959999999995E-4</c:v>
                </c:pt>
                <c:pt idx="918">
                  <c:v>8.5037708000000015E-4</c:v>
                </c:pt>
                <c:pt idx="919">
                  <c:v>5.9438799999999984E-4</c:v>
                </c:pt>
                <c:pt idx="920">
                  <c:v>9.7837219999999977E-4</c:v>
                </c:pt>
                <c:pt idx="921">
                  <c:v>-4.5586640000000025E-5</c:v>
                </c:pt>
                <c:pt idx="922">
                  <c:v>4.6639383999999996E-4</c:v>
                </c:pt>
                <c:pt idx="923">
                  <c:v>-3.0157583999999995E-4</c:v>
                </c:pt>
                <c:pt idx="924">
                  <c:v>8.240856E-5</c:v>
                </c:pt>
                <c:pt idx="925">
                  <c:v>4.6639399999999991E-4</c:v>
                </c:pt>
                <c:pt idx="926">
                  <c:v>5.9438959999999995E-4</c:v>
                </c:pt>
                <c:pt idx="927">
                  <c:v>8.2408479999999967E-5</c:v>
                </c:pt>
                <c:pt idx="928">
                  <c:v>8.5037928000000003E-4</c:v>
                </c:pt>
                <c:pt idx="929">
                  <c:v>8.5037936000000004E-4</c:v>
                </c:pt>
                <c:pt idx="930">
                  <c:v>2.1040356E-4</c:v>
                </c:pt>
                <c:pt idx="931">
                  <c:v>9.7837328000000001E-4</c:v>
                </c:pt>
                <c:pt idx="932">
                  <c:v>5.9438896000000001E-4</c:v>
                </c:pt>
                <c:pt idx="933">
                  <c:v>5.9438787999999999E-4</c:v>
                </c:pt>
                <c:pt idx="934">
                  <c:v>-4.2957092000000001E-4</c:v>
                </c:pt>
                <c:pt idx="935">
                  <c:v>4.6639396000000002E-4</c:v>
                </c:pt>
                <c:pt idx="936">
                  <c:v>4.6639328000000002E-4</c:v>
                </c:pt>
                <c:pt idx="937">
                  <c:v>8.5037908000000007E-4</c:v>
                </c:pt>
                <c:pt idx="938">
                  <c:v>1.3623585999999999E-3</c:v>
                </c:pt>
                <c:pt idx="939">
                  <c:v>4.6639279999999994E-4</c:v>
                </c:pt>
                <c:pt idx="940">
                  <c:v>7.2238307999999995E-4</c:v>
                </c:pt>
                <c:pt idx="941">
                  <c:v>2.1040356E-4</c:v>
                </c:pt>
                <c:pt idx="942">
                  <c:v>1.1063681600000002E-3</c:v>
                </c:pt>
                <c:pt idx="943">
                  <c:v>4.6639288E-4</c:v>
                </c:pt>
                <c:pt idx="944">
                  <c:v>1.4903528E-3</c:v>
                </c:pt>
                <c:pt idx="945">
                  <c:v>4.6639376E-4</c:v>
                </c:pt>
                <c:pt idx="946">
                  <c:v>3.3839908000000003E-4</c:v>
                </c:pt>
                <c:pt idx="947">
                  <c:v>1.1063696E-3</c:v>
                </c:pt>
                <c:pt idx="948">
                  <c:v>8.5037928000000003E-4</c:v>
                </c:pt>
                <c:pt idx="949">
                  <c:v>5.9438895999999991E-4</c:v>
                </c:pt>
                <c:pt idx="950">
                  <c:v>1.2343635999999998E-3</c:v>
                </c:pt>
                <c:pt idx="951">
                  <c:v>1.6183496800000001E-3</c:v>
                </c:pt>
                <c:pt idx="952">
                  <c:v>-4.5586320000000023E-5</c:v>
                </c:pt>
                <c:pt idx="953">
                  <c:v>7.2238287999999999E-4</c:v>
                </c:pt>
                <c:pt idx="954">
                  <c:v>1.2343635999999998E-3</c:v>
                </c:pt>
                <c:pt idx="955">
                  <c:v>4.6639288E-4</c:v>
                </c:pt>
                <c:pt idx="956">
                  <c:v>-4.5586160000000011E-5</c:v>
                </c:pt>
                <c:pt idx="957">
                  <c:v>4.6639336000000003E-4</c:v>
                </c:pt>
                <c:pt idx="958">
                  <c:v>8.5037928000000003E-4</c:v>
                </c:pt>
                <c:pt idx="959">
                  <c:v>7.2238300000000005E-4</c:v>
                </c:pt>
                <c:pt idx="960">
                  <c:v>5.9438787999999999E-4</c:v>
                </c:pt>
                <c:pt idx="961">
                  <c:v>4.6639379999999995E-4</c:v>
                </c:pt>
                <c:pt idx="962">
                  <c:v>-4.5586000000000041E-5</c:v>
                </c:pt>
                <c:pt idx="963">
                  <c:v>4.6639376E-4</c:v>
                </c:pt>
                <c:pt idx="964">
                  <c:v>5.9438936000000004E-4</c:v>
                </c:pt>
                <c:pt idx="965">
                  <c:v>7.223831999999999E-4</c:v>
                </c:pt>
                <c:pt idx="966">
                  <c:v>2.1040356E-4</c:v>
                </c:pt>
                <c:pt idx="967">
                  <c:v>2.1040356E-4</c:v>
                </c:pt>
                <c:pt idx="968">
                  <c:v>9.7837327999999979E-4</c:v>
                </c:pt>
                <c:pt idx="969">
                  <c:v>2.1040327999999998E-4</c:v>
                </c:pt>
                <c:pt idx="970">
                  <c:v>3.3839864000000005E-4</c:v>
                </c:pt>
                <c:pt idx="971">
                  <c:v>-4.5585800000000061E-5</c:v>
                </c:pt>
                <c:pt idx="972">
                  <c:v>8.2408999999999949E-5</c:v>
                </c:pt>
                <c:pt idx="973">
                  <c:v>5.9438907999999997E-4</c:v>
                </c:pt>
                <c:pt idx="974">
                  <c:v>5.9438787999999999E-4</c:v>
                </c:pt>
                <c:pt idx="975">
                  <c:v>7.2238419999999992E-4</c:v>
                </c:pt>
                <c:pt idx="976">
                  <c:v>5.9438959999999995E-4</c:v>
                </c:pt>
                <c:pt idx="977">
                  <c:v>8.5037816000000017E-4</c:v>
                </c:pt>
                <c:pt idx="978">
                  <c:v>7.2238299999999994E-4</c:v>
                </c:pt>
                <c:pt idx="979">
                  <c:v>8.5037828000000002E-4</c:v>
                </c:pt>
                <c:pt idx="980">
                  <c:v>8.2408079999999993E-5</c:v>
                </c:pt>
                <c:pt idx="981">
                  <c:v>2.1040415999999998E-4</c:v>
                </c:pt>
                <c:pt idx="982">
                  <c:v>5.9438799999999984E-4</c:v>
                </c:pt>
                <c:pt idx="983">
                  <c:v>5.9438899999999996E-4</c:v>
                </c:pt>
                <c:pt idx="984">
                  <c:v>8.5037807999999995E-4</c:v>
                </c:pt>
                <c:pt idx="985">
                  <c:v>4.6639379999999995E-4</c:v>
                </c:pt>
                <c:pt idx="986">
                  <c:v>3.3839867999999995E-4</c:v>
                </c:pt>
                <c:pt idx="987">
                  <c:v>5.9438896000000001E-4</c:v>
                </c:pt>
                <c:pt idx="988">
                  <c:v>5.9438959999999995E-4</c:v>
                </c:pt>
                <c:pt idx="989">
                  <c:v>5.9438783999999994E-4</c:v>
                </c:pt>
                <c:pt idx="990">
                  <c:v>8.5037928000000003E-4</c:v>
                </c:pt>
                <c:pt idx="991">
                  <c:v>5.9438907999999997E-4</c:v>
                </c:pt>
                <c:pt idx="992">
                  <c:v>8.5037708000000015E-4</c:v>
                </c:pt>
                <c:pt idx="993">
                  <c:v>5.9438907999999997E-4</c:v>
                </c:pt>
                <c:pt idx="994">
                  <c:v>7.2238488000000002E-4</c:v>
                </c:pt>
                <c:pt idx="995">
                  <c:v>-4.5586160000000011E-5</c:v>
                </c:pt>
                <c:pt idx="996">
                  <c:v>8.5037816000000017E-4</c:v>
                </c:pt>
                <c:pt idx="997">
                  <c:v>8.240856E-5</c:v>
                </c:pt>
                <c:pt idx="998">
                  <c:v>7.2238419999999992E-4</c:v>
                </c:pt>
                <c:pt idx="999">
                  <c:v>9.7837415999999996E-4</c:v>
                </c:pt>
                <c:pt idx="1000">
                  <c:v>3.383987599999999E-4</c:v>
                </c:pt>
                <c:pt idx="1001">
                  <c:v>7.2238415999999997E-4</c:v>
                </c:pt>
                <c:pt idx="1002">
                  <c:v>5.9438896000000001E-4</c:v>
                </c:pt>
                <c:pt idx="1003">
                  <c:v>3.3839939999999994E-4</c:v>
                </c:pt>
                <c:pt idx="1004">
                  <c:v>5.9438899999999996E-4</c:v>
                </c:pt>
                <c:pt idx="1005">
                  <c:v>8.2409079999999982E-5</c:v>
                </c:pt>
                <c:pt idx="1006">
                  <c:v>4.6639399999999991E-4</c:v>
                </c:pt>
                <c:pt idx="1007">
                  <c:v>8.2408479999999967E-5</c:v>
                </c:pt>
                <c:pt idx="1008">
                  <c:v>7.2238388000000001E-4</c:v>
                </c:pt>
                <c:pt idx="1009">
                  <c:v>8.5037939999999988E-4</c:v>
                </c:pt>
                <c:pt idx="1010">
                  <c:v>-4.5586599999999988E-5</c:v>
                </c:pt>
                <c:pt idx="1011">
                  <c:v>8.2409599999999991E-5</c:v>
                </c:pt>
                <c:pt idx="1012">
                  <c:v>5.9438959999999995E-4</c:v>
                </c:pt>
                <c:pt idx="1013">
                  <c:v>4.6639387999999996E-4</c:v>
                </c:pt>
                <c:pt idx="1014">
                  <c:v>2.1040351999999999E-4</c:v>
                </c:pt>
                <c:pt idx="1015">
                  <c:v>4.6639387999999996E-4</c:v>
                </c:pt>
                <c:pt idx="1016">
                  <c:v>8.5037936000000004E-4</c:v>
                </c:pt>
                <c:pt idx="1017">
                  <c:v>4.6639396000000002E-4</c:v>
                </c:pt>
                <c:pt idx="1018">
                  <c:v>4.6639448E-4</c:v>
                </c:pt>
                <c:pt idx="1019">
                  <c:v>8.5037679999999986E-4</c:v>
                </c:pt>
                <c:pt idx="1020">
                  <c:v>9.7837440000000009E-4</c:v>
                </c:pt>
                <c:pt idx="1021">
                  <c:v>3.3839867999999995E-4</c:v>
                </c:pt>
                <c:pt idx="1022">
                  <c:v>2.1040416000000004E-4</c:v>
                </c:pt>
                <c:pt idx="1023">
                  <c:v>5.9438895999999991E-4</c:v>
                </c:pt>
                <c:pt idx="1024">
                  <c:v>8.2409079999999982E-5</c:v>
                </c:pt>
                <c:pt idx="1025">
                  <c:v>7.2238407999999997E-4</c:v>
                </c:pt>
                <c:pt idx="1026">
                  <c:v>8.5037820000000001E-4</c:v>
                </c:pt>
                <c:pt idx="1027">
                  <c:v>4.6639384000000006E-4</c:v>
                </c:pt>
                <c:pt idx="1028">
                  <c:v>7.2238407999999997E-4</c:v>
                </c:pt>
                <c:pt idx="1029">
                  <c:v>3.3839936000000005E-4</c:v>
                </c:pt>
                <c:pt idx="1030">
                  <c:v>4.6639387999999996E-4</c:v>
                </c:pt>
                <c:pt idx="1031">
                  <c:v>8.2408959999999987E-5</c:v>
                </c:pt>
                <c:pt idx="1032">
                  <c:v>3.3839876000000001E-4</c:v>
                </c:pt>
                <c:pt idx="1033">
                  <c:v>8.2408439999999978E-5</c:v>
                </c:pt>
                <c:pt idx="1034">
                  <c:v>4.6639376E-4</c:v>
                </c:pt>
                <c:pt idx="1035">
                  <c:v>-4.5586160000000011E-5</c:v>
                </c:pt>
                <c:pt idx="1036">
                  <c:v>8.5037939999999988E-4</c:v>
                </c:pt>
                <c:pt idx="1037">
                  <c:v>7.2238307999999995E-4</c:v>
                </c:pt>
                <c:pt idx="1038">
                  <c:v>8.5037815999999995E-4</c:v>
                </c:pt>
                <c:pt idx="1039">
                  <c:v>7.2238307999999995E-4</c:v>
                </c:pt>
                <c:pt idx="1040">
                  <c:v>7.2238304000000011E-4</c:v>
                </c:pt>
                <c:pt idx="1041">
                  <c:v>7.2238296E-4</c:v>
                </c:pt>
                <c:pt idx="1042">
                  <c:v>-4.5585520000000007E-5</c:v>
                </c:pt>
                <c:pt idx="1043">
                  <c:v>5.9438888000000001E-4</c:v>
                </c:pt>
                <c:pt idx="1044">
                  <c:v>8.5037807999999995E-4</c:v>
                </c:pt>
                <c:pt idx="1045">
                  <c:v>7.2238407999999997E-4</c:v>
                </c:pt>
                <c:pt idx="1046">
                  <c:v>2.1040351999999999E-4</c:v>
                </c:pt>
                <c:pt idx="1047">
                  <c:v>7.2238480000000002E-4</c:v>
                </c:pt>
                <c:pt idx="1048">
                  <c:v>4.6639375999999995E-4</c:v>
                </c:pt>
                <c:pt idx="1049">
                  <c:v>2.1040356E-4</c:v>
                </c:pt>
                <c:pt idx="1050">
                  <c:v>7.2238479999999991E-4</c:v>
                </c:pt>
                <c:pt idx="1051">
                  <c:v>5.9438959999999995E-4</c:v>
                </c:pt>
                <c:pt idx="1052">
                  <c:v>5.9438787999999999E-4</c:v>
                </c:pt>
                <c:pt idx="1053">
                  <c:v>5.9438796E-4</c:v>
                </c:pt>
                <c:pt idx="1054">
                  <c:v>8.2408400000000002E-5</c:v>
                </c:pt>
                <c:pt idx="1055">
                  <c:v>-1.7358212000000001E-4</c:v>
                </c:pt>
                <c:pt idx="1056">
                  <c:v>4.6639328000000002E-4</c:v>
                </c:pt>
                <c:pt idx="1057">
                  <c:v>8.2408599999999948E-5</c:v>
                </c:pt>
                <c:pt idx="1058">
                  <c:v>1.2343625999999999E-3</c:v>
                </c:pt>
                <c:pt idx="1059">
                  <c:v>5.9438907999999997E-4</c:v>
                </c:pt>
                <c:pt idx="1060">
                  <c:v>8.2408479999999967E-5</c:v>
                </c:pt>
                <c:pt idx="1061">
                  <c:v>1.2343644800000002E-3</c:v>
                </c:pt>
                <c:pt idx="1062">
                  <c:v>8.5037816000000017E-4</c:v>
                </c:pt>
                <c:pt idx="1063">
                  <c:v>1.3623596E-3</c:v>
                </c:pt>
                <c:pt idx="1064">
                  <c:v>4.6639384000000006E-4</c:v>
                </c:pt>
                <c:pt idx="1065">
                  <c:v>9.7837416000000018E-4</c:v>
                </c:pt>
                <c:pt idx="1066">
                  <c:v>5.9438787999999999E-4</c:v>
                </c:pt>
                <c:pt idx="1067">
                  <c:v>5.9438928000000004E-4</c:v>
                </c:pt>
                <c:pt idx="1068">
                  <c:v>1.10636728E-3</c:v>
                </c:pt>
                <c:pt idx="1069">
                  <c:v>1.1063695999999998E-3</c:v>
                </c:pt>
                <c:pt idx="1070">
                  <c:v>3.3839828000000003E-4</c:v>
                </c:pt>
                <c:pt idx="1071">
                  <c:v>8.2409079999999982E-5</c:v>
                </c:pt>
                <c:pt idx="1072">
                  <c:v>-4.2957124000000003E-4</c:v>
                </c:pt>
                <c:pt idx="1073">
                  <c:v>2.1040359999999992E-4</c:v>
                </c:pt>
                <c:pt idx="1074">
                  <c:v>8.5037808000000006E-4</c:v>
                </c:pt>
                <c:pt idx="1075">
                  <c:v>3.3839927999999999E-4</c:v>
                </c:pt>
                <c:pt idx="1076">
                  <c:v>4.6639336000000003E-4</c:v>
                </c:pt>
                <c:pt idx="1077">
                  <c:v>3.3839867999999995E-4</c:v>
                </c:pt>
                <c:pt idx="1078">
                  <c:v>8.2409079999999982E-5</c:v>
                </c:pt>
                <c:pt idx="1079">
                  <c:v>-4.5586640000000025E-5</c:v>
                </c:pt>
                <c:pt idx="1080">
                  <c:v>5.9438907999999997E-4</c:v>
                </c:pt>
                <c:pt idx="1081">
                  <c:v>-6.8556092E-4</c:v>
                </c:pt>
                <c:pt idx="1082">
                  <c:v>8.2408439999999978E-5</c:v>
                </c:pt>
                <c:pt idx="1083">
                  <c:v>7.2238419999999992E-4</c:v>
                </c:pt>
                <c:pt idx="1084">
                  <c:v>1.4903539999999999E-3</c:v>
                </c:pt>
                <c:pt idx="1085">
                  <c:v>2.1040364000000003E-4</c:v>
                </c:pt>
                <c:pt idx="1086">
                  <c:v>4.6639276000000004E-4</c:v>
                </c:pt>
                <c:pt idx="1087">
                  <c:v>2.1040216000000003E-4</c:v>
                </c:pt>
                <c:pt idx="1088">
                  <c:v>8.5037815999999995E-4</c:v>
                </c:pt>
                <c:pt idx="1089">
                  <c:v>1.1063696799999999E-3</c:v>
                </c:pt>
                <c:pt idx="1090">
                  <c:v>4.6639328000000002E-4</c:v>
                </c:pt>
                <c:pt idx="1091">
                  <c:v>5.9438876000000006E-4</c:v>
                </c:pt>
                <c:pt idx="1092">
                  <c:v>4.6639279999999994E-4</c:v>
                </c:pt>
                <c:pt idx="1093">
                  <c:v>8.5037896000000001E-4</c:v>
                </c:pt>
                <c:pt idx="1094">
                  <c:v>1.1063684800000002E-3</c:v>
                </c:pt>
                <c:pt idx="1095">
                  <c:v>4.6639276000000004E-4</c:v>
                </c:pt>
                <c:pt idx="1096">
                  <c:v>3.3839927999999999E-4</c:v>
                </c:pt>
                <c:pt idx="1097">
                  <c:v>5.9438783999999994E-4</c:v>
                </c:pt>
                <c:pt idx="1098">
                  <c:v>4.6639396000000002E-4</c:v>
                </c:pt>
                <c:pt idx="1099">
                  <c:v>5.9438907999999997E-4</c:v>
                </c:pt>
                <c:pt idx="1100">
                  <c:v>8.5037807999999995E-4</c:v>
                </c:pt>
                <c:pt idx="1101">
                  <c:v>3.3839876000000001E-4</c:v>
                </c:pt>
                <c:pt idx="1102">
                  <c:v>9.7837219999999977E-4</c:v>
                </c:pt>
                <c:pt idx="1103">
                  <c:v>8.2408439999999978E-5</c:v>
                </c:pt>
                <c:pt idx="1104">
                  <c:v>8.5037815999999995E-4</c:v>
                </c:pt>
                <c:pt idx="1105">
                  <c:v>5.9438907999999997E-4</c:v>
                </c:pt>
                <c:pt idx="1106">
                  <c:v>8.2408479999999967E-5</c:v>
                </c:pt>
                <c:pt idx="1107">
                  <c:v>1.1063684800000002E-3</c:v>
                </c:pt>
                <c:pt idx="1108">
                  <c:v>8.5038048000000001E-4</c:v>
                </c:pt>
                <c:pt idx="1109">
                  <c:v>5.9438899999999996E-4</c:v>
                </c:pt>
                <c:pt idx="1110">
                  <c:v>9.7837336000000013E-4</c:v>
                </c:pt>
                <c:pt idx="1111">
                  <c:v>4.6639396000000002E-4</c:v>
                </c:pt>
                <c:pt idx="1112">
                  <c:v>5.9438896000000001E-4</c:v>
                </c:pt>
                <c:pt idx="1113">
                  <c:v>7.2238415999999997E-4</c:v>
                </c:pt>
                <c:pt idx="1114">
                  <c:v>2.1040367999999995E-4</c:v>
                </c:pt>
                <c:pt idx="1115">
                  <c:v>8.5037896000000001E-4</c:v>
                </c:pt>
                <c:pt idx="1116">
                  <c:v>-1.7358215999999999E-4</c:v>
                </c:pt>
                <c:pt idx="1117">
                  <c:v>4.6639459999999995E-4</c:v>
                </c:pt>
                <c:pt idx="1118">
                  <c:v>-4.5585519999999987E-5</c:v>
                </c:pt>
                <c:pt idx="1119">
                  <c:v>7.2238296E-4</c:v>
                </c:pt>
                <c:pt idx="1120">
                  <c:v>1.36235848E-3</c:v>
                </c:pt>
                <c:pt idx="1121">
                  <c:v>4.6639279999999994E-4</c:v>
                </c:pt>
                <c:pt idx="1122">
                  <c:v>1.1063673600000001E-3</c:v>
                </c:pt>
                <c:pt idx="1123">
                  <c:v>8.5037815999999995E-4</c:v>
                </c:pt>
                <c:pt idx="1124">
                  <c:v>9.7837215999999993E-4</c:v>
                </c:pt>
                <c:pt idx="1125">
                  <c:v>4.6639387999999996E-4</c:v>
                </c:pt>
                <c:pt idx="1126">
                  <c:v>4.6639448E-4</c:v>
                </c:pt>
                <c:pt idx="1127">
                  <c:v>4.6639387999999996E-4</c:v>
                </c:pt>
                <c:pt idx="1128">
                  <c:v>1.2343624800000002E-3</c:v>
                </c:pt>
                <c:pt idx="1129">
                  <c:v>3.3839876000000001E-4</c:v>
                </c:pt>
                <c:pt idx="1130">
                  <c:v>8.5037820000000001E-4</c:v>
                </c:pt>
                <c:pt idx="1131">
                  <c:v>1.1063673600000001E-3</c:v>
                </c:pt>
                <c:pt idx="1132">
                  <c:v>4.6639387999999996E-4</c:v>
                </c:pt>
                <c:pt idx="1133">
                  <c:v>4.6639387999999996E-4</c:v>
                </c:pt>
                <c:pt idx="1134">
                  <c:v>7.2238415999999997E-4</c:v>
                </c:pt>
                <c:pt idx="1135">
                  <c:v>9.7837447999999999E-4</c:v>
                </c:pt>
                <c:pt idx="1136">
                  <c:v>3.3839876000000001E-4</c:v>
                </c:pt>
                <c:pt idx="1137">
                  <c:v>-4.5586160000000011E-5</c:v>
                </c:pt>
                <c:pt idx="1138">
                  <c:v>7.2238307999999995E-4</c:v>
                </c:pt>
                <c:pt idx="1139">
                  <c:v>1.10636848E-3</c:v>
                </c:pt>
                <c:pt idx="1140">
                  <c:v>4.6639272000000009E-4</c:v>
                </c:pt>
                <c:pt idx="1141">
                  <c:v>2.1040363999999997E-4</c:v>
                </c:pt>
                <c:pt idx="1142">
                  <c:v>2.1040356E-4</c:v>
                </c:pt>
                <c:pt idx="1143">
                  <c:v>1.3623585999999999E-3</c:v>
                </c:pt>
                <c:pt idx="1144">
                  <c:v>1.2343636799999999E-3</c:v>
                </c:pt>
                <c:pt idx="1145">
                  <c:v>8.2408959999999987E-5</c:v>
                </c:pt>
                <c:pt idx="1146">
                  <c:v>7.2238307999999995E-4</c:v>
                </c:pt>
                <c:pt idx="1147">
                  <c:v>8.5037807999999995E-4</c:v>
                </c:pt>
                <c:pt idx="1148">
                  <c:v>3.3839867999999995E-4</c:v>
                </c:pt>
                <c:pt idx="1149">
                  <c:v>8.2408439999999978E-5</c:v>
                </c:pt>
                <c:pt idx="1150">
                  <c:v>2.1040427999999999E-4</c:v>
                </c:pt>
                <c:pt idx="1151">
                  <c:v>7.2238368000000005E-4</c:v>
                </c:pt>
                <c:pt idx="1152">
                  <c:v>9.7837336000000013E-4</c:v>
                </c:pt>
                <c:pt idx="1153">
                  <c:v>-4.5586120000000015E-5</c:v>
                </c:pt>
                <c:pt idx="1154">
                  <c:v>5.9438896000000001E-4</c:v>
                </c:pt>
                <c:pt idx="1155">
                  <c:v>4.6639387999999996E-4</c:v>
                </c:pt>
                <c:pt idx="1156">
                  <c:v>1.1063696E-3</c:v>
                </c:pt>
                <c:pt idx="1157">
                  <c:v>2.1040356E-4</c:v>
                </c:pt>
                <c:pt idx="1158">
                  <c:v>3.3839876000000001E-4</c:v>
                </c:pt>
                <c:pt idx="1159">
                  <c:v>5.9438967999999996E-4</c:v>
                </c:pt>
                <c:pt idx="1160">
                  <c:v>3.3839919999999998E-4</c:v>
                </c:pt>
                <c:pt idx="1161">
                  <c:v>2.1040408000000001E-4</c:v>
                </c:pt>
                <c:pt idx="1162">
                  <c:v>-3.0157635999999999E-4</c:v>
                </c:pt>
                <c:pt idx="1163">
                  <c:v>-4.558603999999999E-5</c:v>
                </c:pt>
                <c:pt idx="1164">
                  <c:v>1.36235848E-3</c:v>
                </c:pt>
                <c:pt idx="1165">
                  <c:v>-5.5756692000000002E-4</c:v>
                </c:pt>
                <c:pt idx="1166">
                  <c:v>4.6639384000000006E-4</c:v>
                </c:pt>
                <c:pt idx="1167">
                  <c:v>-1.7358212000000004E-4</c:v>
                </c:pt>
                <c:pt idx="1168">
                  <c:v>-6.8556203999999997E-4</c:v>
                </c:pt>
                <c:pt idx="1169">
                  <c:v>4.6639396000000002E-4</c:v>
                </c:pt>
                <c:pt idx="1170">
                  <c:v>4.6639439999999999E-4</c:v>
                </c:pt>
                <c:pt idx="1171">
                  <c:v>4.6639396000000002E-4</c:v>
                </c:pt>
                <c:pt idx="1172">
                  <c:v>5.9438967999999996E-4</c:v>
                </c:pt>
                <c:pt idx="1173">
                  <c:v>5.9438839999999998E-4</c:v>
                </c:pt>
                <c:pt idx="1174">
                  <c:v>8.5037936000000004E-4</c:v>
                </c:pt>
                <c:pt idx="1175">
                  <c:v>8.5037815999999995E-4</c:v>
                </c:pt>
                <c:pt idx="1176">
                  <c:v>3.3839876000000001E-4</c:v>
                </c:pt>
                <c:pt idx="1177">
                  <c:v>1.2343636E-3</c:v>
                </c:pt>
                <c:pt idx="1178">
                  <c:v>4.6639448E-4</c:v>
                </c:pt>
                <c:pt idx="1179">
                  <c:v>7.2238415999999997E-4</c:v>
                </c:pt>
                <c:pt idx="1180">
                  <c:v>8.5037879999999978E-4</c:v>
                </c:pt>
                <c:pt idx="1181">
                  <c:v>-1.7358352E-4</c:v>
                </c:pt>
                <c:pt idx="1182">
                  <c:v>4.6639384000000006E-4</c:v>
                </c:pt>
                <c:pt idx="1183">
                  <c:v>4.6639384000000006E-4</c:v>
                </c:pt>
                <c:pt idx="1184">
                  <c:v>1.1063684800000002E-3</c:v>
                </c:pt>
                <c:pt idx="1185">
                  <c:v>1.4903528E-3</c:v>
                </c:pt>
                <c:pt idx="1186">
                  <c:v>5.9438839999999998E-4</c:v>
                </c:pt>
                <c:pt idx="1187">
                  <c:v>1.1063684800000002E-3</c:v>
                </c:pt>
                <c:pt idx="1188">
                  <c:v>2.1040427999999999E-4</c:v>
                </c:pt>
                <c:pt idx="1189">
                  <c:v>4.6639387999999996E-4</c:v>
                </c:pt>
                <c:pt idx="1190">
                  <c:v>5.9438896000000001E-4</c:v>
                </c:pt>
                <c:pt idx="1191">
                  <c:v>1.1063684000000001E-3</c:v>
                </c:pt>
                <c:pt idx="1192">
                  <c:v>2.1040356E-4</c:v>
                </c:pt>
                <c:pt idx="1193">
                  <c:v>5.9438739999999996E-4</c:v>
                </c:pt>
                <c:pt idx="1194">
                  <c:v>1.1063685999999999E-3</c:v>
                </c:pt>
                <c:pt idx="1195">
                  <c:v>8.5037815999999995E-4</c:v>
                </c:pt>
                <c:pt idx="1196">
                  <c:v>1.2343624800000002E-3</c:v>
                </c:pt>
                <c:pt idx="1197">
                  <c:v>5.9438896000000001E-4</c:v>
                </c:pt>
                <c:pt idx="1198">
                  <c:v>1.10636848E-3</c:v>
                </c:pt>
                <c:pt idx="1199">
                  <c:v>3.3839936000000005E-4</c:v>
                </c:pt>
                <c:pt idx="1200">
                  <c:v>8.5037815999999995E-4</c:v>
                </c:pt>
                <c:pt idx="1201">
                  <c:v>2.1040447999999995E-4</c:v>
                </c:pt>
                <c:pt idx="1202">
                  <c:v>2.1040356E-4</c:v>
                </c:pt>
                <c:pt idx="1203">
                  <c:v>5.9438784000000004E-4</c:v>
                </c:pt>
                <c:pt idx="1204">
                  <c:v>8.5037708000000015E-4</c:v>
                </c:pt>
                <c:pt idx="1205">
                  <c:v>5.9438896000000001E-4</c:v>
                </c:pt>
                <c:pt idx="1206">
                  <c:v>1.4903535999999998E-3</c:v>
                </c:pt>
                <c:pt idx="1207">
                  <c:v>7.2238307999999995E-4</c:v>
                </c:pt>
                <c:pt idx="1208">
                  <c:v>7.2238308000000006E-4</c:v>
                </c:pt>
                <c:pt idx="1209">
                  <c:v>-4.5586000000000021E-5</c:v>
                </c:pt>
                <c:pt idx="1210">
                  <c:v>3.3839764000000004E-4</c:v>
                </c:pt>
                <c:pt idx="1211">
                  <c:v>8.240904000000006E-5</c:v>
                </c:pt>
                <c:pt idx="1212">
                  <c:v>7.2238415999999997E-4</c:v>
                </c:pt>
                <c:pt idx="1213">
                  <c:v>4.6639387999999996E-4</c:v>
                </c:pt>
                <c:pt idx="1214">
                  <c:v>5.9438787999999999E-4</c:v>
                </c:pt>
                <c:pt idx="1215">
                  <c:v>-4.2957172000000001E-4</c:v>
                </c:pt>
                <c:pt idx="1216">
                  <c:v>7.2238407999999997E-4</c:v>
                </c:pt>
                <c:pt idx="1217">
                  <c:v>9.7837415999999996E-4</c:v>
                </c:pt>
                <c:pt idx="1218">
                  <c:v>8.5037815999999995E-4</c:v>
                </c:pt>
                <c:pt idx="1219">
                  <c:v>7.2238419999999992E-4</c:v>
                </c:pt>
                <c:pt idx="1220">
                  <c:v>4.6639419999999998E-4</c:v>
                </c:pt>
                <c:pt idx="1221">
                  <c:v>2.1040319999999997E-4</c:v>
                </c:pt>
                <c:pt idx="1222">
                  <c:v>1.1063696E-3</c:v>
                </c:pt>
                <c:pt idx="1223">
                  <c:v>2.1040416000000004E-4</c:v>
                </c:pt>
                <c:pt idx="1224">
                  <c:v>3.3839927999999999E-4</c:v>
                </c:pt>
                <c:pt idx="1225">
                  <c:v>-1.7358092000000007E-4</c:v>
                </c:pt>
                <c:pt idx="1226">
                  <c:v>-4.5586120000000015E-5</c:v>
                </c:pt>
                <c:pt idx="1227">
                  <c:v>1.1063693600000001E-3</c:v>
                </c:pt>
                <c:pt idx="1228">
                  <c:v>9.7837279999999998E-4</c:v>
                </c:pt>
                <c:pt idx="1229">
                  <c:v>2.1040419999999996E-4</c:v>
                </c:pt>
                <c:pt idx="1230">
                  <c:v>4.6639276000000004E-4</c:v>
                </c:pt>
                <c:pt idx="1231">
                  <c:v>-4.5587039999999985E-5</c:v>
                </c:pt>
                <c:pt idx="1232">
                  <c:v>4.6639439999999999E-4</c:v>
                </c:pt>
                <c:pt idx="1233">
                  <c:v>1.1063673999999999E-3</c:v>
                </c:pt>
                <c:pt idx="1234">
                  <c:v>2.1040419999999996E-4</c:v>
                </c:pt>
                <c:pt idx="1235">
                  <c:v>-4.2957031999999996E-4</c:v>
                </c:pt>
                <c:pt idx="1236">
                  <c:v>3.3839864000000005E-4</c:v>
                </c:pt>
                <c:pt idx="1237">
                  <c:v>2.104032E-4</c:v>
                </c:pt>
                <c:pt idx="1238">
                  <c:v>1.4903535999999998E-3</c:v>
                </c:pt>
                <c:pt idx="1239">
                  <c:v>4.6639448E-4</c:v>
                </c:pt>
                <c:pt idx="1240">
                  <c:v>8.5037807999999995E-4</c:v>
                </c:pt>
                <c:pt idx="1241">
                  <c:v>-3.0157552000000003E-4</c:v>
                </c:pt>
                <c:pt idx="1242">
                  <c:v>5.9438896000000001E-4</c:v>
                </c:pt>
                <c:pt idx="1243">
                  <c:v>1.3623588E-3</c:v>
                </c:pt>
                <c:pt idx="1244">
                  <c:v>5.9438796E-4</c:v>
                </c:pt>
                <c:pt idx="1245">
                  <c:v>1.23436328E-3</c:v>
                </c:pt>
                <c:pt idx="1246">
                  <c:v>5.9438784000000004E-4</c:v>
                </c:pt>
                <c:pt idx="1247">
                  <c:v>7.2238299999999994E-4</c:v>
                </c:pt>
                <c:pt idx="1248">
                  <c:v>4.6639279999999994E-4</c:v>
                </c:pt>
                <c:pt idx="1249">
                  <c:v>8.5037704000000009E-4</c:v>
                </c:pt>
                <c:pt idx="1250">
                  <c:v>2.1040364000000003E-4</c:v>
                </c:pt>
                <c:pt idx="1251">
                  <c:v>1.3623603999999997E-3</c:v>
                </c:pt>
                <c:pt idx="1252">
                  <c:v>4.6639396000000002E-4</c:v>
                </c:pt>
                <c:pt idx="1253">
                  <c:v>8.5037939999999998E-4</c:v>
                </c:pt>
                <c:pt idx="1254">
                  <c:v>3.3839767999999999E-4</c:v>
                </c:pt>
                <c:pt idx="1255">
                  <c:v>5.9438896000000001E-4</c:v>
                </c:pt>
                <c:pt idx="1256">
                  <c:v>1.2343647999999998E-3</c:v>
                </c:pt>
                <c:pt idx="1257">
                  <c:v>2.1040367999999995E-4</c:v>
                </c:pt>
                <c:pt idx="1258">
                  <c:v>1.2343647999999998E-3</c:v>
                </c:pt>
                <c:pt idx="1259">
                  <c:v>5.9438896000000001E-4</c:v>
                </c:pt>
                <c:pt idx="1260">
                  <c:v>3.3839887999999996E-4</c:v>
                </c:pt>
                <c:pt idx="1261">
                  <c:v>7.2238419999999992E-4</c:v>
                </c:pt>
                <c:pt idx="1262">
                  <c:v>8.5037896000000001E-4</c:v>
                </c:pt>
                <c:pt idx="1263">
                  <c:v>3.3839847999999999E-4</c:v>
                </c:pt>
                <c:pt idx="1264">
                  <c:v>-1.7358312E-4</c:v>
                </c:pt>
                <c:pt idx="1265">
                  <c:v>1.10636848E-3</c:v>
                </c:pt>
                <c:pt idx="1266">
                  <c:v>4.6639396000000002E-4</c:v>
                </c:pt>
                <c:pt idx="1267">
                  <c:v>9.7837560000000007E-4</c:v>
                </c:pt>
                <c:pt idx="1268">
                  <c:v>7.2238407999999997E-4</c:v>
                </c:pt>
                <c:pt idx="1269">
                  <c:v>8.5037928000000003E-4</c:v>
                </c:pt>
                <c:pt idx="1270">
                  <c:v>5.9438939999999999E-4</c:v>
                </c:pt>
                <c:pt idx="1271">
                  <c:v>4.6639384000000006E-4</c:v>
                </c:pt>
                <c:pt idx="1272">
                  <c:v>8.2409079999999982E-5</c:v>
                </c:pt>
                <c:pt idx="1273">
                  <c:v>9.7837215999999993E-4</c:v>
                </c:pt>
                <c:pt idx="1274">
                  <c:v>5.9438896000000001E-4</c:v>
                </c:pt>
                <c:pt idx="1275">
                  <c:v>1.2343654E-3</c:v>
                </c:pt>
                <c:pt idx="1276">
                  <c:v>7.2238308000000006E-4</c:v>
                </c:pt>
                <c:pt idx="1277">
                  <c:v>9.7837279999999998E-4</c:v>
                </c:pt>
                <c:pt idx="1278">
                  <c:v>1.3623573999999999E-3</c:v>
                </c:pt>
                <c:pt idx="1279">
                  <c:v>5.9438839999999998E-4</c:v>
                </c:pt>
                <c:pt idx="1280">
                  <c:v>8.5037928000000003E-4</c:v>
                </c:pt>
                <c:pt idx="1281">
                  <c:v>5.9438839999999998E-4</c:v>
                </c:pt>
                <c:pt idx="1282">
                  <c:v>9.7837339999999997E-4</c:v>
                </c:pt>
                <c:pt idx="1283">
                  <c:v>1.1063684800000002E-3</c:v>
                </c:pt>
                <c:pt idx="1284">
                  <c:v>3.3839876000000001E-4</c:v>
                </c:pt>
                <c:pt idx="1285">
                  <c:v>7.2238419999999992E-4</c:v>
                </c:pt>
                <c:pt idx="1286">
                  <c:v>5.9438899999999996E-4</c:v>
                </c:pt>
                <c:pt idx="1287">
                  <c:v>9.7837328000000001E-4</c:v>
                </c:pt>
                <c:pt idx="1288">
                  <c:v>5.9438787999999999E-4</c:v>
                </c:pt>
                <c:pt idx="1289">
                  <c:v>1.4903534E-3</c:v>
                </c:pt>
                <c:pt idx="1290">
                  <c:v>5.9438896000000001E-4</c:v>
                </c:pt>
                <c:pt idx="1291">
                  <c:v>3.3839767999999999E-4</c:v>
                </c:pt>
                <c:pt idx="1292">
                  <c:v>3.3839767999999999E-4</c:v>
                </c:pt>
                <c:pt idx="1293">
                  <c:v>4.6639384000000006E-4</c:v>
                </c:pt>
                <c:pt idx="1294">
                  <c:v>4.6639387999999996E-4</c:v>
                </c:pt>
                <c:pt idx="1295">
                  <c:v>9.7837440000000009E-4</c:v>
                </c:pt>
                <c:pt idx="1296">
                  <c:v>4.6639328000000002E-4</c:v>
                </c:pt>
                <c:pt idx="1297">
                  <c:v>1.1063684800000002E-3</c:v>
                </c:pt>
                <c:pt idx="1298">
                  <c:v>1.2343624000000001E-3</c:v>
                </c:pt>
                <c:pt idx="1299">
                  <c:v>4.6639379999999995E-4</c:v>
                </c:pt>
                <c:pt idx="1300">
                  <c:v>5.9438796E-4</c:v>
                </c:pt>
                <c:pt idx="1301">
                  <c:v>3.3839927999999999E-4</c:v>
                </c:pt>
                <c:pt idx="1302">
                  <c:v>3.3839876000000001E-4</c:v>
                </c:pt>
                <c:pt idx="1303">
                  <c:v>2.1040427999999999E-4</c:v>
                </c:pt>
                <c:pt idx="1304">
                  <c:v>9.7837339999999997E-4</c:v>
                </c:pt>
                <c:pt idx="1305">
                  <c:v>7.2238407999999997E-4</c:v>
                </c:pt>
                <c:pt idx="1306">
                  <c:v>8.5037815999999995E-4</c:v>
                </c:pt>
                <c:pt idx="1307">
                  <c:v>7.2238360000000004E-4</c:v>
                </c:pt>
                <c:pt idx="1308">
                  <c:v>7.2238368000000005E-4</c:v>
                </c:pt>
                <c:pt idx="1309">
                  <c:v>7.2238360000000004E-4</c:v>
                </c:pt>
                <c:pt idx="1310">
                  <c:v>3.3839927999999999E-4</c:v>
                </c:pt>
                <c:pt idx="1311">
                  <c:v>4.6639271999999999E-4</c:v>
                </c:pt>
                <c:pt idx="1312">
                  <c:v>9.7837339999999997E-4</c:v>
                </c:pt>
                <c:pt idx="1313">
                  <c:v>2.1040335999999998E-4</c:v>
                </c:pt>
                <c:pt idx="1314">
                  <c:v>-4.5586520000000023E-5</c:v>
                </c:pt>
                <c:pt idx="1315">
                  <c:v>-3.0157571999999999E-4</c:v>
                </c:pt>
                <c:pt idx="1316">
                  <c:v>7.2238300000000005E-4</c:v>
                </c:pt>
                <c:pt idx="1317">
                  <c:v>4.6639320000000002E-4</c:v>
                </c:pt>
                <c:pt idx="1318">
                  <c:v>-1.7358112000000003E-4</c:v>
                </c:pt>
                <c:pt idx="1319">
                  <c:v>7.2238308000000006E-4</c:v>
                </c:pt>
                <c:pt idx="1320">
                  <c:v>5.9438847999999998E-4</c:v>
                </c:pt>
                <c:pt idx="1321">
                  <c:v>4.6639247999999991E-4</c:v>
                </c:pt>
                <c:pt idx="1322">
                  <c:v>8.5037767999999992E-4</c:v>
                </c:pt>
                <c:pt idx="1323">
                  <c:v>3.3839939999999994E-4</c:v>
                </c:pt>
                <c:pt idx="1324">
                  <c:v>8.2408959999999987E-5</c:v>
                </c:pt>
                <c:pt idx="1325">
                  <c:v>3.3839864000000005E-4</c:v>
                </c:pt>
                <c:pt idx="1326">
                  <c:v>4.6639387999999996E-4</c:v>
                </c:pt>
                <c:pt idx="1327">
                  <c:v>8.2409279999999969E-5</c:v>
                </c:pt>
                <c:pt idx="1328">
                  <c:v>-4.5586680000000014E-5</c:v>
                </c:pt>
                <c:pt idx="1329">
                  <c:v>-4.5586160000000011E-5</c:v>
                </c:pt>
                <c:pt idx="1330">
                  <c:v>2.1040304000000007E-4</c:v>
                </c:pt>
                <c:pt idx="1331">
                  <c:v>3.3839876000000001E-4</c:v>
                </c:pt>
                <c:pt idx="1332">
                  <c:v>2.1040427999999999E-4</c:v>
                </c:pt>
                <c:pt idx="1333">
                  <c:v>-6.8556203999999997E-4</c:v>
                </c:pt>
                <c:pt idx="1334">
                  <c:v>8.2408480000000035E-5</c:v>
                </c:pt>
                <c:pt idx="1335">
                  <c:v>7.2238308000000006E-4</c:v>
                </c:pt>
                <c:pt idx="1336">
                  <c:v>5.9438896000000001E-4</c:v>
                </c:pt>
                <c:pt idx="1337">
                  <c:v>9.7837327999999979E-4</c:v>
                </c:pt>
                <c:pt idx="1338">
                  <c:v>7.2238480000000002E-4</c:v>
                </c:pt>
                <c:pt idx="1339">
                  <c:v>8.2409040000000033E-5</c:v>
                </c:pt>
                <c:pt idx="1340">
                  <c:v>5.9438907999999997E-4</c:v>
                </c:pt>
                <c:pt idx="1341">
                  <c:v>9.7837339999999997E-4</c:v>
                </c:pt>
                <c:pt idx="1342">
                  <c:v>8.5037936000000004E-4</c:v>
                </c:pt>
                <c:pt idx="1343">
                  <c:v>1.1063683999999996E-3</c:v>
                </c:pt>
                <c:pt idx="1344">
                  <c:v>7.2238307999999995E-4</c:v>
                </c:pt>
                <c:pt idx="1345">
                  <c:v>4.6639384000000006E-4</c:v>
                </c:pt>
                <c:pt idx="1346">
                  <c:v>7.2238407999999997E-4</c:v>
                </c:pt>
                <c:pt idx="1347">
                  <c:v>8.5037815999999995E-4</c:v>
                </c:pt>
                <c:pt idx="1348">
                  <c:v>7.2238479999999991E-4</c:v>
                </c:pt>
                <c:pt idx="1349">
                  <c:v>3.3839927999999999E-4</c:v>
                </c:pt>
                <c:pt idx="1350">
                  <c:v>2.1040356E-4</c:v>
                </c:pt>
                <c:pt idx="1351">
                  <c:v>5.9438907999999997E-4</c:v>
                </c:pt>
                <c:pt idx="1352">
                  <c:v>2.1040356E-4</c:v>
                </c:pt>
                <c:pt idx="1353">
                  <c:v>9.7837328000000001E-4</c:v>
                </c:pt>
                <c:pt idx="1354">
                  <c:v>9.7837427999999992E-4</c:v>
                </c:pt>
                <c:pt idx="1355">
                  <c:v>8.5037936000000004E-4</c:v>
                </c:pt>
                <c:pt idx="1356">
                  <c:v>4.6639248000000002E-4</c:v>
                </c:pt>
                <c:pt idx="1357">
                  <c:v>4.6639387999999996E-4</c:v>
                </c:pt>
                <c:pt idx="1358">
                  <c:v>1.10636848E-3</c:v>
                </c:pt>
                <c:pt idx="1359">
                  <c:v>7.2238407999999997E-4</c:v>
                </c:pt>
                <c:pt idx="1360">
                  <c:v>5.9438907999999997E-4</c:v>
                </c:pt>
                <c:pt idx="1361">
                  <c:v>8.5037807999999995E-4</c:v>
                </c:pt>
                <c:pt idx="1362">
                  <c:v>8.5037815999999995E-4</c:v>
                </c:pt>
                <c:pt idx="1363">
                  <c:v>4.6639384000000006E-4</c:v>
                </c:pt>
                <c:pt idx="1364">
                  <c:v>8.2408559999999973E-5</c:v>
                </c:pt>
                <c:pt idx="1365">
                  <c:v>8.2408439999999978E-5</c:v>
                </c:pt>
                <c:pt idx="1366">
                  <c:v>3.3839819999999997E-4</c:v>
                </c:pt>
                <c:pt idx="1367">
                  <c:v>4.6639379999999995E-4</c:v>
                </c:pt>
                <c:pt idx="1368">
                  <c:v>7.2238296E-4</c:v>
                </c:pt>
                <c:pt idx="1369">
                  <c:v>1.1063684000000001E-3</c:v>
                </c:pt>
                <c:pt idx="1370">
                  <c:v>7.2238360000000004E-4</c:v>
                </c:pt>
                <c:pt idx="1371">
                  <c:v>9.7837459999999994E-4</c:v>
                </c:pt>
                <c:pt idx="1372">
                  <c:v>7.2238308000000006E-4</c:v>
                </c:pt>
                <c:pt idx="1373">
                  <c:v>5.9438888000000001E-4</c:v>
                </c:pt>
                <c:pt idx="1374">
                  <c:v>-4.5587400000000024E-5</c:v>
                </c:pt>
                <c:pt idx="1375">
                  <c:v>9.7837440000000009E-4</c:v>
                </c:pt>
                <c:pt idx="1376">
                  <c:v>7.2238415999999997E-4</c:v>
                </c:pt>
                <c:pt idx="1377">
                  <c:v>8.5037928000000003E-4</c:v>
                </c:pt>
                <c:pt idx="1378">
                  <c:v>3.3839939999999994E-4</c:v>
                </c:pt>
                <c:pt idx="1379">
                  <c:v>9.7837368000000015E-4</c:v>
                </c:pt>
                <c:pt idx="1380">
                  <c:v>1.2343624000000001E-3</c:v>
                </c:pt>
                <c:pt idx="1381">
                  <c:v>5.9438896000000001E-4</c:v>
                </c:pt>
                <c:pt idx="1382">
                  <c:v>8.5037828000000002E-4</c:v>
                </c:pt>
                <c:pt idx="1383">
                  <c:v>7.2238296E-4</c:v>
                </c:pt>
                <c:pt idx="1384">
                  <c:v>9.7837328000000001E-4</c:v>
                </c:pt>
                <c:pt idx="1385">
                  <c:v>7.2238307999999995E-4</c:v>
                </c:pt>
                <c:pt idx="1386">
                  <c:v>9.7837328000000001E-4</c:v>
                </c:pt>
                <c:pt idx="1387">
                  <c:v>5.9438967999999996E-4</c:v>
                </c:pt>
                <c:pt idx="1388">
                  <c:v>3.3839876000000001E-4</c:v>
                </c:pt>
                <c:pt idx="1389">
                  <c:v>9.7837447999999999E-4</c:v>
                </c:pt>
                <c:pt idx="1390">
                  <c:v>5.9438959999999995E-4</c:v>
                </c:pt>
                <c:pt idx="1391">
                  <c:v>1.2343624800000002E-3</c:v>
                </c:pt>
                <c:pt idx="1392">
                  <c:v>5.9438896000000001E-4</c:v>
                </c:pt>
                <c:pt idx="1393">
                  <c:v>8.5037959999999994E-4</c:v>
                </c:pt>
                <c:pt idx="1394">
                  <c:v>5.9438907999999997E-4</c:v>
                </c:pt>
                <c:pt idx="1395">
                  <c:v>9.7837328000000001E-4</c:v>
                </c:pt>
                <c:pt idx="1396">
                  <c:v>5.9438907999999997E-4</c:v>
                </c:pt>
                <c:pt idx="1397">
                  <c:v>1.6183467999999999E-3</c:v>
                </c:pt>
                <c:pt idx="1398">
                  <c:v>3.3839867999999995E-4</c:v>
                </c:pt>
                <c:pt idx="1399">
                  <c:v>1.1063695999999998E-3</c:v>
                </c:pt>
                <c:pt idx="1400">
                  <c:v>1.1063684800000002E-3</c:v>
                </c:pt>
                <c:pt idx="1401">
                  <c:v>2.1040327999999998E-4</c:v>
                </c:pt>
                <c:pt idx="1402">
                  <c:v>-3.0157672000000001E-4</c:v>
                </c:pt>
                <c:pt idx="1403">
                  <c:v>5.9438896000000001E-4</c:v>
                </c:pt>
                <c:pt idx="1404">
                  <c:v>7.2238419999999992E-4</c:v>
                </c:pt>
                <c:pt idx="1405">
                  <c:v>4.6639336000000003E-4</c:v>
                </c:pt>
                <c:pt idx="1406">
                  <c:v>9.7837215999999993E-4</c:v>
                </c:pt>
                <c:pt idx="1407">
                  <c:v>1.2343635999999998E-3</c:v>
                </c:pt>
                <c:pt idx="1408">
                  <c:v>1.2343613999999999E-3</c:v>
                </c:pt>
                <c:pt idx="1409">
                  <c:v>9.7837328000000001E-4</c:v>
                </c:pt>
                <c:pt idx="1410">
                  <c:v>4.6639228000000001E-4</c:v>
                </c:pt>
                <c:pt idx="1411">
                  <c:v>4.6639276000000004E-4</c:v>
                </c:pt>
                <c:pt idx="1412">
                  <c:v>1.23436328E-3</c:v>
                </c:pt>
                <c:pt idx="1413">
                  <c:v>1.2343624799999999E-3</c:v>
                </c:pt>
                <c:pt idx="1414">
                  <c:v>5.9438799999999995E-4</c:v>
                </c:pt>
                <c:pt idx="1415">
                  <c:v>-1.7358264E-4</c:v>
                </c:pt>
                <c:pt idx="1416">
                  <c:v>2.1040363999999997E-4</c:v>
                </c:pt>
                <c:pt idx="1417">
                  <c:v>2.1040367999999995E-4</c:v>
                </c:pt>
                <c:pt idx="1418">
                  <c:v>1.2343624800000002E-3</c:v>
                </c:pt>
                <c:pt idx="1419">
                  <c:v>8.2408439999999978E-5</c:v>
                </c:pt>
                <c:pt idx="1420">
                  <c:v>-1.7358200000000006E-4</c:v>
                </c:pt>
                <c:pt idx="1421">
                  <c:v>8.5037808000000006E-4</c:v>
                </c:pt>
                <c:pt idx="1422">
                  <c:v>9.7837416000000018E-4</c:v>
                </c:pt>
                <c:pt idx="1423">
                  <c:v>8.2408000000000001E-5</c:v>
                </c:pt>
                <c:pt idx="1424">
                  <c:v>1.3623576800000001E-3</c:v>
                </c:pt>
                <c:pt idx="1425">
                  <c:v>3.3839879999999996E-4</c:v>
                </c:pt>
                <c:pt idx="1426">
                  <c:v>7.2238384000000006E-4</c:v>
                </c:pt>
                <c:pt idx="1427">
                  <c:v>5.9438784000000004E-4</c:v>
                </c:pt>
                <c:pt idx="1428">
                  <c:v>5.9439028000000005E-4</c:v>
                </c:pt>
                <c:pt idx="1429">
                  <c:v>8.5037815999999995E-4</c:v>
                </c:pt>
                <c:pt idx="1430">
                  <c:v>7.2238296E-4</c:v>
                </c:pt>
                <c:pt idx="1431">
                  <c:v>1.1063684000000001E-3</c:v>
                </c:pt>
                <c:pt idx="1432">
                  <c:v>9.7837440000000009E-4</c:v>
                </c:pt>
                <c:pt idx="1433">
                  <c:v>-4.5586160000000011E-5</c:v>
                </c:pt>
                <c:pt idx="1434">
                  <c:v>8.5037807999999995E-4</c:v>
                </c:pt>
                <c:pt idx="1435">
                  <c:v>8.5037996000000002E-4</c:v>
                </c:pt>
                <c:pt idx="1436">
                  <c:v>-4.5586119999999995E-5</c:v>
                </c:pt>
                <c:pt idx="1437">
                  <c:v>7.2238296E-4</c:v>
                </c:pt>
                <c:pt idx="1438">
                  <c:v>8.5037919999999992E-4</c:v>
                </c:pt>
                <c:pt idx="1439">
                  <c:v>8.2408999999999949E-5</c:v>
                </c:pt>
                <c:pt idx="1440">
                  <c:v>8.5037815999999995E-4</c:v>
                </c:pt>
                <c:pt idx="1441">
                  <c:v>-4.5586120000000015E-5</c:v>
                </c:pt>
                <c:pt idx="1442">
                  <c:v>4.6639387999999996E-4</c:v>
                </c:pt>
                <c:pt idx="1443">
                  <c:v>9.7837328000000001E-4</c:v>
                </c:pt>
                <c:pt idx="1444">
                  <c:v>9.7837447999999999E-4</c:v>
                </c:pt>
                <c:pt idx="1445">
                  <c:v>1.10636928E-3</c:v>
                </c:pt>
                <c:pt idx="1446">
                  <c:v>9.7837447999999999E-4</c:v>
                </c:pt>
                <c:pt idx="1447">
                  <c:v>2.1040367999999995E-4</c:v>
                </c:pt>
                <c:pt idx="1448">
                  <c:v>8.5037928000000003E-4</c:v>
                </c:pt>
                <c:pt idx="1449">
                  <c:v>3.3839867999999995E-4</c:v>
                </c:pt>
                <c:pt idx="1450">
                  <c:v>3.3839876000000001E-4</c:v>
                </c:pt>
                <c:pt idx="1451">
                  <c:v>4.6639396000000002E-4</c:v>
                </c:pt>
                <c:pt idx="1452">
                  <c:v>5.9438907999999997E-4</c:v>
                </c:pt>
                <c:pt idx="1453">
                  <c:v>8.2408439999999978E-5</c:v>
                </c:pt>
                <c:pt idx="1454">
                  <c:v>5.9438907999999997E-4</c:v>
                </c:pt>
                <c:pt idx="1455">
                  <c:v>7.2238407999999997E-4</c:v>
                </c:pt>
                <c:pt idx="1456">
                  <c:v>3.3839927999999999E-4</c:v>
                </c:pt>
                <c:pt idx="1457">
                  <c:v>4.6639387999999996E-4</c:v>
                </c:pt>
                <c:pt idx="1458">
                  <c:v>5.9438896000000001E-4</c:v>
                </c:pt>
                <c:pt idx="1459">
                  <c:v>8.5037708000000015E-4</c:v>
                </c:pt>
                <c:pt idx="1460">
                  <c:v>-4.5586120000000043E-5</c:v>
                </c:pt>
                <c:pt idx="1461">
                  <c:v>5.9438899999999996E-4</c:v>
                </c:pt>
                <c:pt idx="1462">
                  <c:v>8.5037928000000003E-4</c:v>
                </c:pt>
                <c:pt idx="1463">
                  <c:v>4.6639328000000002E-4</c:v>
                </c:pt>
                <c:pt idx="1464">
                  <c:v>9.783722800000001E-4</c:v>
                </c:pt>
                <c:pt idx="1465">
                  <c:v>7.2238304000000011E-4</c:v>
                </c:pt>
                <c:pt idx="1466">
                  <c:v>1.3623575999999998E-3</c:v>
                </c:pt>
                <c:pt idx="1467">
                  <c:v>9.7837440000000009E-4</c:v>
                </c:pt>
                <c:pt idx="1468">
                  <c:v>5.9438796E-4</c:v>
                </c:pt>
                <c:pt idx="1469">
                  <c:v>5.9438739999999996E-4</c:v>
                </c:pt>
                <c:pt idx="1470">
                  <c:v>5.9438899999999996E-4</c:v>
                </c:pt>
                <c:pt idx="1471">
                  <c:v>5.9438967999999996E-4</c:v>
                </c:pt>
                <c:pt idx="1472">
                  <c:v>1.1063684800000002E-3</c:v>
                </c:pt>
                <c:pt idx="1473">
                  <c:v>5.9438904000000002E-4</c:v>
                </c:pt>
                <c:pt idx="1474">
                  <c:v>1.23436416E-3</c:v>
                </c:pt>
                <c:pt idx="1475">
                  <c:v>2.1040408000000001E-4</c:v>
                </c:pt>
                <c:pt idx="1476">
                  <c:v>5.9438787999999999E-4</c:v>
                </c:pt>
                <c:pt idx="1477">
                  <c:v>5.9438787999999999E-4</c:v>
                </c:pt>
                <c:pt idx="1478">
                  <c:v>5.9438895999999991E-4</c:v>
                </c:pt>
                <c:pt idx="1479">
                  <c:v>4.6639448E-4</c:v>
                </c:pt>
                <c:pt idx="1480">
                  <c:v>4.6639448E-4</c:v>
                </c:pt>
                <c:pt idx="1481">
                  <c:v>7.2238407999999997E-4</c:v>
                </c:pt>
                <c:pt idx="1482">
                  <c:v>7.2238415999999997E-4</c:v>
                </c:pt>
                <c:pt idx="1483">
                  <c:v>3.383987999999999E-4</c:v>
                </c:pt>
                <c:pt idx="1484">
                  <c:v>7.2238360000000004E-4</c:v>
                </c:pt>
                <c:pt idx="1485">
                  <c:v>-5.5756744E-4</c:v>
                </c:pt>
                <c:pt idx="1486">
                  <c:v>-4.5587120000000011E-5</c:v>
                </c:pt>
                <c:pt idx="1487">
                  <c:v>-4.558668E-5</c:v>
                </c:pt>
                <c:pt idx="1488">
                  <c:v>8.2408439999999978E-5</c:v>
                </c:pt>
                <c:pt idx="1489">
                  <c:v>2.1040256000000001E-4</c:v>
                </c:pt>
                <c:pt idx="1490">
                  <c:v>4.6639384000000006E-4</c:v>
                </c:pt>
                <c:pt idx="1491">
                  <c:v>-1.7358152000000003E-4</c:v>
                </c:pt>
                <c:pt idx="1492">
                  <c:v>3.3839939999999994E-4</c:v>
                </c:pt>
                <c:pt idx="1493">
                  <c:v>7.2238407999999997E-4</c:v>
                </c:pt>
                <c:pt idx="1494">
                  <c:v>2.1040416000000004E-4</c:v>
                </c:pt>
                <c:pt idx="1495">
                  <c:v>-3.0157632000000004E-4</c:v>
                </c:pt>
                <c:pt idx="1496">
                  <c:v>8.5037815999999995E-4</c:v>
                </c:pt>
                <c:pt idx="1497">
                  <c:v>3.3839876000000001E-4</c:v>
                </c:pt>
                <c:pt idx="1498">
                  <c:v>7.2238299999999994E-4</c:v>
                </c:pt>
                <c:pt idx="1499">
                  <c:v>7.2238399999999996E-4</c:v>
                </c:pt>
                <c:pt idx="1500">
                  <c:v>3.3839887999999996E-4</c:v>
                </c:pt>
                <c:pt idx="1501">
                  <c:v>8.2407480000000019E-5</c:v>
                </c:pt>
                <c:pt idx="1502">
                  <c:v>8.5037679999999997E-4</c:v>
                </c:pt>
                <c:pt idx="1503">
                  <c:v>1.1063681599999999E-3</c:v>
                </c:pt>
                <c:pt idx="1504">
                  <c:v>1.10636928E-3</c:v>
                </c:pt>
                <c:pt idx="1505">
                  <c:v>5.9438896000000001E-4</c:v>
                </c:pt>
                <c:pt idx="1506">
                  <c:v>4.6639387999999996E-4</c:v>
                </c:pt>
                <c:pt idx="1507">
                  <c:v>1.3623564800000001E-3</c:v>
                </c:pt>
                <c:pt idx="1508">
                  <c:v>8.5037768000000014E-4</c:v>
                </c:pt>
                <c:pt idx="1509">
                  <c:v>3.3839935999999999E-4</c:v>
                </c:pt>
                <c:pt idx="1510">
                  <c:v>1.4903524800000002E-3</c:v>
                </c:pt>
                <c:pt idx="1511">
                  <c:v>7.2238407999999997E-4</c:v>
                </c:pt>
                <c:pt idx="1512">
                  <c:v>8.2408439999999978E-5</c:v>
                </c:pt>
                <c:pt idx="1513">
                  <c:v>7.2238407999999997E-4</c:v>
                </c:pt>
                <c:pt idx="1514">
                  <c:v>1.36235848E-3</c:v>
                </c:pt>
                <c:pt idx="1515">
                  <c:v>3.3839816000000007E-4</c:v>
                </c:pt>
                <c:pt idx="1516">
                  <c:v>4.6639339999999998E-4</c:v>
                </c:pt>
                <c:pt idx="1517">
                  <c:v>1.3623576800000001E-3</c:v>
                </c:pt>
                <c:pt idx="1518">
                  <c:v>8.5037828000000002E-4</c:v>
                </c:pt>
                <c:pt idx="1519">
                  <c:v>5.9438787999999999E-4</c:v>
                </c:pt>
                <c:pt idx="1520">
                  <c:v>7.2238447999999999E-4</c:v>
                </c:pt>
                <c:pt idx="1521">
                  <c:v>8.2408439999999978E-5</c:v>
                </c:pt>
                <c:pt idx="1522">
                  <c:v>3.3839828000000003E-4</c:v>
                </c:pt>
                <c:pt idx="1523">
                  <c:v>3.383987999999999E-4</c:v>
                </c:pt>
                <c:pt idx="1524">
                  <c:v>7.2238419999999992E-4</c:v>
                </c:pt>
                <c:pt idx="1525">
                  <c:v>3.3839887999999996E-4</c:v>
                </c:pt>
                <c:pt idx="1526">
                  <c:v>-3.0157663999999995E-4</c:v>
                </c:pt>
                <c:pt idx="1527">
                  <c:v>4.6639419999999998E-4</c:v>
                </c:pt>
                <c:pt idx="1528">
                  <c:v>3.3839919999999998E-4</c:v>
                </c:pt>
                <c:pt idx="1529">
                  <c:v>5.9438759999999981E-4</c:v>
                </c:pt>
                <c:pt idx="1530">
                  <c:v>-4.5585719999999967E-5</c:v>
                </c:pt>
                <c:pt idx="1531">
                  <c:v>-1.7358172000000001E-4</c:v>
                </c:pt>
                <c:pt idx="1532">
                  <c:v>3.3839767999999999E-4</c:v>
                </c:pt>
                <c:pt idx="1533">
                  <c:v>3.3839867999999995E-4</c:v>
                </c:pt>
                <c:pt idx="1534">
                  <c:v>5.9438799999999995E-4</c:v>
                </c:pt>
                <c:pt idx="1535">
                  <c:v>4.6639387999999996E-4</c:v>
                </c:pt>
                <c:pt idx="1536">
                  <c:v>4.6639387999999996E-4</c:v>
                </c:pt>
                <c:pt idx="1537">
                  <c:v>7.2238259999999992E-4</c:v>
                </c:pt>
                <c:pt idx="1538">
                  <c:v>1.4903528E-3</c:v>
                </c:pt>
                <c:pt idx="1539">
                  <c:v>4.6639383999999996E-4</c:v>
                </c:pt>
                <c:pt idx="1540">
                  <c:v>3.3839819999999997E-4</c:v>
                </c:pt>
                <c:pt idx="1541">
                  <c:v>9.7837328000000001E-4</c:v>
                </c:pt>
                <c:pt idx="1542">
                  <c:v>8.5037807999999995E-4</c:v>
                </c:pt>
                <c:pt idx="1543">
                  <c:v>8.2409079999999982E-5</c:v>
                </c:pt>
                <c:pt idx="1544">
                  <c:v>8.5037928000000003E-4</c:v>
                </c:pt>
                <c:pt idx="1545">
                  <c:v>1.1063684000000001E-3</c:v>
                </c:pt>
                <c:pt idx="1546">
                  <c:v>7.2238299999999994E-4</c:v>
                </c:pt>
                <c:pt idx="1547">
                  <c:v>7.2238304000000011E-4</c:v>
                </c:pt>
                <c:pt idx="1548">
                  <c:v>4.6639387999999996E-4</c:v>
                </c:pt>
                <c:pt idx="1549">
                  <c:v>5.9438787999999999E-4</c:v>
                </c:pt>
                <c:pt idx="1550">
                  <c:v>7.2238307999999995E-4</c:v>
                </c:pt>
                <c:pt idx="1551">
                  <c:v>7.2238419999999992E-4</c:v>
                </c:pt>
                <c:pt idx="1552">
                  <c:v>1.1063684000000001E-3</c:v>
                </c:pt>
                <c:pt idx="1553">
                  <c:v>9.7837339999999997E-4</c:v>
                </c:pt>
                <c:pt idx="1554">
                  <c:v>9.7837328000000001E-4</c:v>
                </c:pt>
                <c:pt idx="1555">
                  <c:v>-3.0157684000000002E-4</c:v>
                </c:pt>
                <c:pt idx="1556">
                  <c:v>8.2408439999999978E-5</c:v>
                </c:pt>
                <c:pt idx="1557">
                  <c:v>3.3839876000000001E-4</c:v>
                </c:pt>
                <c:pt idx="1558">
                  <c:v>2.1040363999999997E-4</c:v>
                </c:pt>
                <c:pt idx="1559">
                  <c:v>3.3839876000000001E-4</c:v>
                </c:pt>
                <c:pt idx="1560">
                  <c:v>9.7837415999999996E-4</c:v>
                </c:pt>
                <c:pt idx="1561">
                  <c:v>3.3839876000000001E-4</c:v>
                </c:pt>
                <c:pt idx="1562">
                  <c:v>3.3839816000000002E-4</c:v>
                </c:pt>
                <c:pt idx="1563">
                  <c:v>7.2238415999999997E-4</c:v>
                </c:pt>
                <c:pt idx="1564">
                  <c:v>-1.7358176000000004E-4</c:v>
                </c:pt>
                <c:pt idx="1565">
                  <c:v>5.9438787999999999E-4</c:v>
                </c:pt>
                <c:pt idx="1566">
                  <c:v>1.10636928E-3</c:v>
                </c:pt>
                <c:pt idx="1567">
                  <c:v>9.7837219999999999E-4</c:v>
                </c:pt>
                <c:pt idx="1568">
                  <c:v>8.5037819999999979E-4</c:v>
                </c:pt>
                <c:pt idx="1569">
                  <c:v>1.3623596E-3</c:v>
                </c:pt>
                <c:pt idx="1570">
                  <c:v>-1.7358212000000004E-4</c:v>
                </c:pt>
                <c:pt idx="1571">
                  <c:v>4.6639400000000002E-4</c:v>
                </c:pt>
                <c:pt idx="1572">
                  <c:v>7.2238307999999995E-4</c:v>
                </c:pt>
                <c:pt idx="1573">
                  <c:v>8.5037816000000017E-4</c:v>
                </c:pt>
                <c:pt idx="1574">
                  <c:v>4.6639383999999996E-4</c:v>
                </c:pt>
                <c:pt idx="1575">
                  <c:v>1.2343636799999999E-3</c:v>
                </c:pt>
                <c:pt idx="1576">
                  <c:v>7.2238419999999992E-4</c:v>
                </c:pt>
                <c:pt idx="1577">
                  <c:v>7.2238407999999997E-4</c:v>
                </c:pt>
                <c:pt idx="1578">
                  <c:v>4.6639376E-4</c:v>
                </c:pt>
                <c:pt idx="1579">
                  <c:v>3.3839876000000001E-4</c:v>
                </c:pt>
                <c:pt idx="1580">
                  <c:v>2.1040356E-4</c:v>
                </c:pt>
                <c:pt idx="1581">
                  <c:v>8.5037907999999996E-4</c:v>
                </c:pt>
                <c:pt idx="1582">
                  <c:v>8.2409079999999982E-5</c:v>
                </c:pt>
                <c:pt idx="1583">
                  <c:v>7.2238296E-4</c:v>
                </c:pt>
                <c:pt idx="1584">
                  <c:v>5.9438787999999999E-4</c:v>
                </c:pt>
                <c:pt idx="1585">
                  <c:v>1.3623588E-3</c:v>
                </c:pt>
                <c:pt idx="1586">
                  <c:v>4.6639376E-4</c:v>
                </c:pt>
                <c:pt idx="1587">
                  <c:v>8.5037815999999995E-4</c:v>
                </c:pt>
                <c:pt idx="1588">
                  <c:v>4.6639387999999996E-4</c:v>
                </c:pt>
                <c:pt idx="1589">
                  <c:v>5.9438967999999996E-4</c:v>
                </c:pt>
                <c:pt idx="1590">
                  <c:v>2.1040416000000004E-4</c:v>
                </c:pt>
                <c:pt idx="1591">
                  <c:v>9.7837328000000001E-4</c:v>
                </c:pt>
                <c:pt idx="1592">
                  <c:v>-4.558603999999999E-5</c:v>
                </c:pt>
                <c:pt idx="1593">
                  <c:v>9.7837215999999993E-4</c:v>
                </c:pt>
                <c:pt idx="1594">
                  <c:v>5.9438907999999997E-4</c:v>
                </c:pt>
                <c:pt idx="1595">
                  <c:v>1.10636848E-3</c:v>
                </c:pt>
                <c:pt idx="1596">
                  <c:v>5.9438896000000001E-4</c:v>
                </c:pt>
                <c:pt idx="1597">
                  <c:v>8.5037807999999995E-4</c:v>
                </c:pt>
                <c:pt idx="1598">
                  <c:v>9.7837328000000001E-4</c:v>
                </c:pt>
                <c:pt idx="1599">
                  <c:v>9.7837447999999999E-4</c:v>
                </c:pt>
                <c:pt idx="1600">
                  <c:v>5.9438784000000004E-4</c:v>
                </c:pt>
                <c:pt idx="1601">
                  <c:v>8.5037936000000004E-4</c:v>
                </c:pt>
                <c:pt idx="1602">
                  <c:v>5.9438899999999996E-4</c:v>
                </c:pt>
                <c:pt idx="1603">
                  <c:v>2.1040367999999995E-4</c:v>
                </c:pt>
                <c:pt idx="1604">
                  <c:v>8.2408999999999949E-5</c:v>
                </c:pt>
                <c:pt idx="1605">
                  <c:v>-4.5587119999999991E-5</c:v>
                </c:pt>
                <c:pt idx="1606">
                  <c:v>4.6639448E-4</c:v>
                </c:pt>
                <c:pt idx="1607">
                  <c:v>9.7837415999999996E-4</c:v>
                </c:pt>
                <c:pt idx="1608">
                  <c:v>9.7837336000000013E-4</c:v>
                </c:pt>
                <c:pt idx="1609">
                  <c:v>4.6639384000000006E-4</c:v>
                </c:pt>
                <c:pt idx="1610">
                  <c:v>1.2343624800000002E-3</c:v>
                </c:pt>
                <c:pt idx="1611">
                  <c:v>9.7837336000000013E-4</c:v>
                </c:pt>
                <c:pt idx="1612">
                  <c:v>3.3839872E-4</c:v>
                </c:pt>
                <c:pt idx="1613">
                  <c:v>-4.5585520000000007E-5</c:v>
                </c:pt>
                <c:pt idx="1614">
                  <c:v>5.9438796E-4</c:v>
                </c:pt>
                <c:pt idx="1615">
                  <c:v>4.6639276000000004E-4</c:v>
                </c:pt>
                <c:pt idx="1616">
                  <c:v>1.1063682800000001E-3</c:v>
                </c:pt>
                <c:pt idx="1617">
                  <c:v>2.1040356E-4</c:v>
                </c:pt>
                <c:pt idx="1618">
                  <c:v>3.3839919999999998E-4</c:v>
                </c:pt>
                <c:pt idx="1619">
                  <c:v>3.3839876000000001E-4</c:v>
                </c:pt>
                <c:pt idx="1620">
                  <c:v>-4.2957172000000001E-4</c:v>
                </c:pt>
                <c:pt idx="1621">
                  <c:v>4.6639396000000002E-4</c:v>
                </c:pt>
                <c:pt idx="1622">
                  <c:v>8.240799999999996E-5</c:v>
                </c:pt>
                <c:pt idx="1623">
                  <c:v>7.2238360000000004E-4</c:v>
                </c:pt>
                <c:pt idx="1624">
                  <c:v>8.2407079999999977E-5</c:v>
                </c:pt>
                <c:pt idx="1625">
                  <c:v>4.6639428000000004E-4</c:v>
                </c:pt>
                <c:pt idx="1626">
                  <c:v>1.3623576E-3</c:v>
                </c:pt>
                <c:pt idx="1627">
                  <c:v>4.6639384000000006E-4</c:v>
                </c:pt>
                <c:pt idx="1628">
                  <c:v>-1.7358212000000004E-4</c:v>
                </c:pt>
                <c:pt idx="1629">
                  <c:v>8.5037808000000006E-4</c:v>
                </c:pt>
                <c:pt idx="1630">
                  <c:v>-4.558604000000001E-5</c:v>
                </c:pt>
                <c:pt idx="1631">
                  <c:v>1.1063696799999999E-3</c:v>
                </c:pt>
                <c:pt idx="1632">
                  <c:v>4.6639387999999996E-4</c:v>
                </c:pt>
                <c:pt idx="1633">
                  <c:v>2.1040308000000002E-4</c:v>
                </c:pt>
                <c:pt idx="1634">
                  <c:v>-1.7358124000000001E-4</c:v>
                </c:pt>
                <c:pt idx="1635">
                  <c:v>2.1040359999999992E-4</c:v>
                </c:pt>
                <c:pt idx="1636">
                  <c:v>5.9438899999999996E-4</c:v>
                </c:pt>
                <c:pt idx="1637">
                  <c:v>7.2238407999999997E-4</c:v>
                </c:pt>
                <c:pt idx="1638">
                  <c:v>8.5037936000000004E-4</c:v>
                </c:pt>
                <c:pt idx="1639">
                  <c:v>4.6639383999999996E-4</c:v>
                </c:pt>
                <c:pt idx="1640">
                  <c:v>8.2407480000000005E-5</c:v>
                </c:pt>
                <c:pt idx="1641">
                  <c:v>4.6639387999999996E-4</c:v>
                </c:pt>
                <c:pt idx="1642">
                  <c:v>2.1040367999999995E-4</c:v>
                </c:pt>
                <c:pt idx="1643">
                  <c:v>3.3839908000000003E-4</c:v>
                </c:pt>
                <c:pt idx="1644">
                  <c:v>4.6639248000000002E-4</c:v>
                </c:pt>
                <c:pt idx="1645">
                  <c:v>4.6639279999999994E-4</c:v>
                </c:pt>
                <c:pt idx="1646">
                  <c:v>4.6639288E-4</c:v>
                </c:pt>
                <c:pt idx="1647">
                  <c:v>2.1040367999999995E-4</c:v>
                </c:pt>
                <c:pt idx="1648">
                  <c:v>5.9438848000000009E-4</c:v>
                </c:pt>
                <c:pt idx="1649">
                  <c:v>3.3839876000000001E-4</c:v>
                </c:pt>
                <c:pt idx="1650">
                  <c:v>8.2408479999999967E-5</c:v>
                </c:pt>
                <c:pt idx="1651">
                  <c:v>1.3623576800000001E-3</c:v>
                </c:pt>
                <c:pt idx="1652">
                  <c:v>3.3839867999999995E-4</c:v>
                </c:pt>
                <c:pt idx="1653">
                  <c:v>1.2343643999999997E-3</c:v>
                </c:pt>
                <c:pt idx="1654">
                  <c:v>1.1063684800000002E-3</c:v>
                </c:pt>
                <c:pt idx="1655">
                  <c:v>-3.0157723999999999E-4</c:v>
                </c:pt>
                <c:pt idx="1656">
                  <c:v>8.5037928000000003E-4</c:v>
                </c:pt>
                <c:pt idx="1657">
                  <c:v>9.7837328000000001E-4</c:v>
                </c:pt>
                <c:pt idx="1658">
                  <c:v>2.1040308000000002E-4</c:v>
                </c:pt>
                <c:pt idx="1659">
                  <c:v>1.3623588E-3</c:v>
                </c:pt>
                <c:pt idx="1660">
                  <c:v>1.1063696E-3</c:v>
                </c:pt>
                <c:pt idx="1661">
                  <c:v>7.2238388000000001E-4</c:v>
                </c:pt>
                <c:pt idx="1662">
                  <c:v>2.1040356E-4</c:v>
                </c:pt>
                <c:pt idx="1663">
                  <c:v>4.6639387999999996E-4</c:v>
                </c:pt>
                <c:pt idx="1664">
                  <c:v>7.2238415999999997E-4</c:v>
                </c:pt>
                <c:pt idx="1665">
                  <c:v>4.6639276000000004E-4</c:v>
                </c:pt>
                <c:pt idx="1666">
                  <c:v>-4.558584000000003E-5</c:v>
                </c:pt>
                <c:pt idx="1667">
                  <c:v>7.2238427999999993E-4</c:v>
                </c:pt>
                <c:pt idx="1668">
                  <c:v>9.7837219999999977E-4</c:v>
                </c:pt>
                <c:pt idx="1669">
                  <c:v>9.783722800000001E-4</c:v>
                </c:pt>
                <c:pt idx="1670">
                  <c:v>7.2238299999999994E-4</c:v>
                </c:pt>
                <c:pt idx="1671">
                  <c:v>5.9438895999999991E-4</c:v>
                </c:pt>
                <c:pt idx="1672">
                  <c:v>8.5037928000000003E-4</c:v>
                </c:pt>
                <c:pt idx="1673">
                  <c:v>4.6639276000000004E-4</c:v>
                </c:pt>
                <c:pt idx="1674">
                  <c:v>5.9438896000000001E-4</c:v>
                </c:pt>
                <c:pt idx="1675">
                  <c:v>5.9438967999999996E-4</c:v>
                </c:pt>
                <c:pt idx="1676">
                  <c:v>2.1040416000000004E-4</c:v>
                </c:pt>
                <c:pt idx="1677">
                  <c:v>2.1040408000000001E-4</c:v>
                </c:pt>
                <c:pt idx="1678">
                  <c:v>-1.7358112E-4</c:v>
                </c:pt>
                <c:pt idx="1679">
                  <c:v>5.9438907999999997E-4</c:v>
                </c:pt>
                <c:pt idx="1680">
                  <c:v>2.1040259999999998E-4</c:v>
                </c:pt>
                <c:pt idx="1681">
                  <c:v>3.3839968000000007E-4</c:v>
                </c:pt>
                <c:pt idx="1682">
                  <c:v>1.1063673999999999E-3</c:v>
                </c:pt>
                <c:pt idx="1683">
                  <c:v>5.9438896000000001E-4</c:v>
                </c:pt>
                <c:pt idx="1684">
                  <c:v>1.6183456799999999E-3</c:v>
                </c:pt>
                <c:pt idx="1685">
                  <c:v>8.5037820000000001E-4</c:v>
                </c:pt>
                <c:pt idx="1686">
                  <c:v>4.6639396000000002E-4</c:v>
                </c:pt>
                <c:pt idx="1687">
                  <c:v>3.3839927999999999E-4</c:v>
                </c:pt>
                <c:pt idx="1688">
                  <c:v>4.6639276000000004E-4</c:v>
                </c:pt>
                <c:pt idx="1689">
                  <c:v>1.3623595999999998E-3</c:v>
                </c:pt>
                <c:pt idx="1690">
                  <c:v>1.1063684800000002E-3</c:v>
                </c:pt>
                <c:pt idx="1691">
                  <c:v>7.2238368000000005E-4</c:v>
                </c:pt>
                <c:pt idx="1692">
                  <c:v>3.3839867999999995E-4</c:v>
                </c:pt>
                <c:pt idx="1693">
                  <c:v>7.2238299999999994E-4</c:v>
                </c:pt>
                <c:pt idx="1694">
                  <c:v>7.2238304000000011E-4</c:v>
                </c:pt>
                <c:pt idx="1695">
                  <c:v>1.10636848E-3</c:v>
                </c:pt>
                <c:pt idx="1696">
                  <c:v>-1.7358172000000001E-4</c:v>
                </c:pt>
                <c:pt idx="1697">
                  <c:v>1.1063696E-3</c:v>
                </c:pt>
                <c:pt idx="1698">
                  <c:v>8.5037928000000003E-4</c:v>
                </c:pt>
                <c:pt idx="1699">
                  <c:v>1.2343647999999998E-3</c:v>
                </c:pt>
                <c:pt idx="1700">
                  <c:v>2.1040356E-4</c:v>
                </c:pt>
                <c:pt idx="1701">
                  <c:v>5.9438888000000001E-4</c:v>
                </c:pt>
                <c:pt idx="1702">
                  <c:v>9.7837440000000009E-4</c:v>
                </c:pt>
                <c:pt idx="1703">
                  <c:v>8.5037936000000004E-4</c:v>
                </c:pt>
                <c:pt idx="1704">
                  <c:v>8.5037919999999992E-4</c:v>
                </c:pt>
                <c:pt idx="1705">
                  <c:v>-4.5586000000000041E-5</c:v>
                </c:pt>
                <c:pt idx="1706">
                  <c:v>9.7837336000000013E-4</c:v>
                </c:pt>
                <c:pt idx="1707">
                  <c:v>5.9438847999999998E-4</c:v>
                </c:pt>
                <c:pt idx="1708">
                  <c:v>2.1040356E-4</c:v>
                </c:pt>
                <c:pt idx="1709">
                  <c:v>7.2238307999999995E-4</c:v>
                </c:pt>
                <c:pt idx="1710">
                  <c:v>7.2238415999999997E-4</c:v>
                </c:pt>
                <c:pt idx="1711">
                  <c:v>4.6639416000000009E-4</c:v>
                </c:pt>
                <c:pt idx="1712">
                  <c:v>4.6639383999999996E-4</c:v>
                </c:pt>
                <c:pt idx="1713">
                  <c:v>8.5037815999999995E-4</c:v>
                </c:pt>
                <c:pt idx="1714">
                  <c:v>8.5037819999999979E-4</c:v>
                </c:pt>
                <c:pt idx="1715">
                  <c:v>2.1040479999999997E-4</c:v>
                </c:pt>
                <c:pt idx="1716">
                  <c:v>1.1063695999999998E-3</c:v>
                </c:pt>
                <c:pt idx="1717">
                  <c:v>9.7837328000000001E-4</c:v>
                </c:pt>
                <c:pt idx="1718">
                  <c:v>2.1040356E-4</c:v>
                </c:pt>
                <c:pt idx="1719">
                  <c:v>8.5037828000000002E-4</c:v>
                </c:pt>
                <c:pt idx="1720">
                  <c:v>7.2238307999999995E-4</c:v>
                </c:pt>
                <c:pt idx="1721">
                  <c:v>8.2409079999999982E-5</c:v>
                </c:pt>
                <c:pt idx="1722">
                  <c:v>1.23436448E-3</c:v>
                </c:pt>
                <c:pt idx="1723">
                  <c:v>5.9438907999999997E-4</c:v>
                </c:pt>
                <c:pt idx="1724">
                  <c:v>2.1040356E-4</c:v>
                </c:pt>
                <c:pt idx="1725">
                  <c:v>5.9438787999999999E-4</c:v>
                </c:pt>
                <c:pt idx="1726">
                  <c:v>4.6639448E-4</c:v>
                </c:pt>
                <c:pt idx="1727">
                  <c:v>4.6639387999999996E-4</c:v>
                </c:pt>
                <c:pt idx="1728">
                  <c:v>9.7837440000000009E-4</c:v>
                </c:pt>
                <c:pt idx="1729">
                  <c:v>7.2238480000000002E-4</c:v>
                </c:pt>
                <c:pt idx="1730">
                  <c:v>2.1040351999999999E-4</c:v>
                </c:pt>
                <c:pt idx="1731">
                  <c:v>4.6639276000000004E-4</c:v>
                </c:pt>
                <c:pt idx="1732">
                  <c:v>3.3839876000000001E-4</c:v>
                </c:pt>
                <c:pt idx="1733">
                  <c:v>4.6639387999999996E-4</c:v>
                </c:pt>
                <c:pt idx="1734">
                  <c:v>5.9438896000000001E-4</c:v>
                </c:pt>
                <c:pt idx="1735">
                  <c:v>1.1063694E-3</c:v>
                </c:pt>
                <c:pt idx="1736">
                  <c:v>3.3839876000000001E-4</c:v>
                </c:pt>
                <c:pt idx="1737">
                  <c:v>3.3839863999999994E-4</c:v>
                </c:pt>
                <c:pt idx="1738">
                  <c:v>5.9438876000000006E-4</c:v>
                </c:pt>
                <c:pt idx="1739">
                  <c:v>5.9438896000000001E-4</c:v>
                </c:pt>
                <c:pt idx="1740">
                  <c:v>8.5037816000000017E-4</c:v>
                </c:pt>
                <c:pt idx="1741">
                  <c:v>-8.1355692000000012E-4</c:v>
                </c:pt>
                <c:pt idx="1742">
                  <c:v>5.9438895999999991E-4</c:v>
                </c:pt>
                <c:pt idx="1743">
                  <c:v>8.5037815999999995E-4</c:v>
                </c:pt>
                <c:pt idx="1744">
                  <c:v>3.3839876000000001E-4</c:v>
                </c:pt>
                <c:pt idx="1745">
                  <c:v>5.9438888000000001E-4</c:v>
                </c:pt>
                <c:pt idx="1746">
                  <c:v>5.9438904000000002E-4</c:v>
                </c:pt>
                <c:pt idx="1747">
                  <c:v>5.9438899999999996E-4</c:v>
                </c:pt>
                <c:pt idx="1748">
                  <c:v>8.2408479999999967E-5</c:v>
                </c:pt>
                <c:pt idx="1749">
                  <c:v>8.5037807999999995E-4</c:v>
                </c:pt>
                <c:pt idx="1750">
                  <c:v>3.3839767999999999E-4</c:v>
                </c:pt>
                <c:pt idx="1751">
                  <c:v>1.3623588E-3</c:v>
                </c:pt>
                <c:pt idx="1752">
                  <c:v>1.1063684000000001E-3</c:v>
                </c:pt>
                <c:pt idx="1753">
                  <c:v>8.5037936000000004E-4</c:v>
                </c:pt>
                <c:pt idx="1754">
                  <c:v>1.7463448E-3</c:v>
                </c:pt>
                <c:pt idx="1755">
                  <c:v>8.2408960000000001E-5</c:v>
                </c:pt>
                <c:pt idx="1756">
                  <c:v>7.2238415999999997E-4</c:v>
                </c:pt>
                <c:pt idx="1757">
                  <c:v>5.9438907999999997E-4</c:v>
                </c:pt>
                <c:pt idx="1758">
                  <c:v>1.3623564799999999E-3</c:v>
                </c:pt>
                <c:pt idx="1759">
                  <c:v>3.383987999999999E-4</c:v>
                </c:pt>
                <c:pt idx="1760">
                  <c:v>5.9438896000000001E-4</c:v>
                </c:pt>
                <c:pt idx="1761">
                  <c:v>9.7837440000000009E-4</c:v>
                </c:pt>
                <c:pt idx="1762">
                  <c:v>-4.5586119999999995E-5</c:v>
                </c:pt>
                <c:pt idx="1763">
                  <c:v>2.1040260000000001E-4</c:v>
                </c:pt>
                <c:pt idx="1764">
                  <c:v>3.3839876000000001E-4</c:v>
                </c:pt>
                <c:pt idx="1765">
                  <c:v>8.2409079999999982E-5</c:v>
                </c:pt>
                <c:pt idx="1766">
                  <c:v>8.2409599999999991E-5</c:v>
                </c:pt>
                <c:pt idx="1767">
                  <c:v>4.6639387999999996E-4</c:v>
                </c:pt>
                <c:pt idx="1768">
                  <c:v>4.6639439999999999E-4</c:v>
                </c:pt>
                <c:pt idx="1769">
                  <c:v>8.5037820000000001E-4</c:v>
                </c:pt>
                <c:pt idx="1770">
                  <c:v>8.5037928000000003E-4</c:v>
                </c:pt>
                <c:pt idx="1771">
                  <c:v>2.1040327999999998E-4</c:v>
                </c:pt>
                <c:pt idx="1772">
                  <c:v>8.2408199999999961E-5</c:v>
                </c:pt>
                <c:pt idx="1773">
                  <c:v>3.3839927999999999E-4</c:v>
                </c:pt>
                <c:pt idx="1774">
                  <c:v>7.2238419999999992E-4</c:v>
                </c:pt>
                <c:pt idx="1775">
                  <c:v>8.503756800000001E-4</c:v>
                </c:pt>
                <c:pt idx="1776">
                  <c:v>8.5037820000000001E-4</c:v>
                </c:pt>
                <c:pt idx="1777">
                  <c:v>9.7837339999999997E-4</c:v>
                </c:pt>
                <c:pt idx="1778">
                  <c:v>7.2238260000000002E-4</c:v>
                </c:pt>
                <c:pt idx="1779">
                  <c:v>5.9438899999999996E-4</c:v>
                </c:pt>
                <c:pt idx="1780">
                  <c:v>5.9438796E-4</c:v>
                </c:pt>
                <c:pt idx="1781">
                  <c:v>1.4903539999999999E-3</c:v>
                </c:pt>
                <c:pt idx="1782">
                  <c:v>8.5037820000000001E-4</c:v>
                </c:pt>
                <c:pt idx="1783">
                  <c:v>7.2238307999999995E-4</c:v>
                </c:pt>
                <c:pt idx="1784">
                  <c:v>1.1063673600000001E-3</c:v>
                </c:pt>
                <c:pt idx="1785">
                  <c:v>7.2238299999999994E-4</c:v>
                </c:pt>
                <c:pt idx="1786">
                  <c:v>4.6639328000000002E-4</c:v>
                </c:pt>
                <c:pt idx="1787">
                  <c:v>5.9438896000000001E-4</c:v>
                </c:pt>
                <c:pt idx="1788">
                  <c:v>7.2238407999999997E-4</c:v>
                </c:pt>
                <c:pt idx="1789">
                  <c:v>3.3839939999999994E-4</c:v>
                </c:pt>
                <c:pt idx="1790">
                  <c:v>9.7837440000000009E-4</c:v>
                </c:pt>
                <c:pt idx="1791">
                  <c:v>1.8743386000000001E-3</c:v>
                </c:pt>
                <c:pt idx="1792">
                  <c:v>1.1063684800000002E-3</c:v>
                </c:pt>
                <c:pt idx="1793">
                  <c:v>4.6639387999999996E-4</c:v>
                </c:pt>
                <c:pt idx="1794">
                  <c:v>4.6639387999999996E-4</c:v>
                </c:pt>
                <c:pt idx="1795">
                  <c:v>-5.5756632000000003E-4</c:v>
                </c:pt>
                <c:pt idx="1796">
                  <c:v>1.1063673600000001E-3</c:v>
                </c:pt>
                <c:pt idx="1797">
                  <c:v>7.2238407999999997E-4</c:v>
                </c:pt>
                <c:pt idx="1798">
                  <c:v>1.1063685999999999E-3</c:v>
                </c:pt>
                <c:pt idx="1799">
                  <c:v>1.1063696E-3</c:v>
                </c:pt>
                <c:pt idx="1800">
                  <c:v>5.9438896000000001E-4</c:v>
                </c:pt>
                <c:pt idx="1801">
                  <c:v>9.7837328000000001E-4</c:v>
                </c:pt>
                <c:pt idx="1802">
                  <c:v>1.10636728E-3</c:v>
                </c:pt>
                <c:pt idx="1803">
                  <c:v>8.5037928000000003E-4</c:v>
                </c:pt>
                <c:pt idx="1804">
                  <c:v>3.3839816000000007E-4</c:v>
                </c:pt>
                <c:pt idx="1805">
                  <c:v>9.7837339999999997E-4</c:v>
                </c:pt>
                <c:pt idx="1806">
                  <c:v>3.3839867999999995E-4</c:v>
                </c:pt>
                <c:pt idx="1807">
                  <c:v>8.5037928000000003E-4</c:v>
                </c:pt>
                <c:pt idx="1808">
                  <c:v>9.7837328000000001E-4</c:v>
                </c:pt>
                <c:pt idx="1809">
                  <c:v>8.2408199999999947E-5</c:v>
                </c:pt>
                <c:pt idx="1810">
                  <c:v>9.7837339999999997E-4</c:v>
                </c:pt>
                <c:pt idx="1811">
                  <c:v>2.1040256000000001E-4</c:v>
                </c:pt>
                <c:pt idx="1812">
                  <c:v>8.2408079999999993E-5</c:v>
                </c:pt>
                <c:pt idx="1813">
                  <c:v>9.7837328000000001E-4</c:v>
                </c:pt>
                <c:pt idx="1814">
                  <c:v>3.3839927999999999E-4</c:v>
                </c:pt>
                <c:pt idx="1815">
                  <c:v>1.2343644800000002E-3</c:v>
                </c:pt>
                <c:pt idx="1816">
                  <c:v>8.2408559999999973E-5</c:v>
                </c:pt>
                <c:pt idx="1817">
                  <c:v>8.5037807999999995E-4</c:v>
                </c:pt>
                <c:pt idx="1818">
                  <c:v>2.1040219999999996E-4</c:v>
                </c:pt>
                <c:pt idx="1819">
                  <c:v>9.7837419999999981E-4</c:v>
                </c:pt>
                <c:pt idx="1820">
                  <c:v>2.1040419999999996E-4</c:v>
                </c:pt>
                <c:pt idx="1821">
                  <c:v>8.5037928000000003E-4</c:v>
                </c:pt>
                <c:pt idx="1822">
                  <c:v>1.2343619999999999E-3</c:v>
                </c:pt>
                <c:pt idx="1823">
                  <c:v>4.6639448E-4</c:v>
                </c:pt>
                <c:pt idx="1824">
                  <c:v>4.6639276000000004E-4</c:v>
                </c:pt>
                <c:pt idx="1825">
                  <c:v>8.5037708000000015E-4</c:v>
                </c:pt>
                <c:pt idx="1826">
                  <c:v>8.240856E-5</c:v>
                </c:pt>
                <c:pt idx="1827">
                  <c:v>8.5037896000000001E-4</c:v>
                </c:pt>
                <c:pt idx="1828">
                  <c:v>5.9438847999999998E-4</c:v>
                </c:pt>
                <c:pt idx="1829">
                  <c:v>-4.5586640000000045E-5</c:v>
                </c:pt>
                <c:pt idx="1830">
                  <c:v>2.1040356E-4</c:v>
                </c:pt>
                <c:pt idx="1831">
                  <c:v>9.7837328000000001E-4</c:v>
                </c:pt>
                <c:pt idx="1832">
                  <c:v>4.6639387999999996E-4</c:v>
                </c:pt>
                <c:pt idx="1833">
                  <c:v>1.2343643999999997E-3</c:v>
                </c:pt>
                <c:pt idx="1834">
                  <c:v>4.6639399999999991E-4</c:v>
                </c:pt>
                <c:pt idx="1835">
                  <c:v>9.7837447999999999E-4</c:v>
                </c:pt>
                <c:pt idx="1836">
                  <c:v>9.7837215999999993E-4</c:v>
                </c:pt>
                <c:pt idx="1837">
                  <c:v>5.9438959999999995E-4</c:v>
                </c:pt>
                <c:pt idx="1838">
                  <c:v>1.2343636E-3</c:v>
                </c:pt>
                <c:pt idx="1839">
                  <c:v>8.5037928000000003E-4</c:v>
                </c:pt>
                <c:pt idx="1840">
                  <c:v>8.2408559999999973E-5</c:v>
                </c:pt>
                <c:pt idx="1841">
                  <c:v>5.9438936000000004E-4</c:v>
                </c:pt>
                <c:pt idx="1842">
                  <c:v>7.2238407999999997E-4</c:v>
                </c:pt>
                <c:pt idx="1843">
                  <c:v>4.6639387999999996E-4</c:v>
                </c:pt>
                <c:pt idx="1844">
                  <c:v>7.2238299999999994E-4</c:v>
                </c:pt>
                <c:pt idx="1845">
                  <c:v>1.1063696E-3</c:v>
                </c:pt>
                <c:pt idx="1846">
                  <c:v>-4.558668E-5</c:v>
                </c:pt>
                <c:pt idx="1847">
                  <c:v>4.6639276000000004E-4</c:v>
                </c:pt>
                <c:pt idx="1848">
                  <c:v>8.5037820000000001E-4</c:v>
                </c:pt>
                <c:pt idx="1849">
                  <c:v>8.5037815999999995E-4</c:v>
                </c:pt>
                <c:pt idx="1850">
                  <c:v>4.6639276000000004E-4</c:v>
                </c:pt>
                <c:pt idx="1851">
                  <c:v>7.2238415999999997E-4</c:v>
                </c:pt>
                <c:pt idx="1852">
                  <c:v>4.6639336000000003E-4</c:v>
                </c:pt>
                <c:pt idx="1853">
                  <c:v>-4.5586920000000031E-5</c:v>
                </c:pt>
                <c:pt idx="1854">
                  <c:v>9.7837279999999998E-4</c:v>
                </c:pt>
                <c:pt idx="1855">
                  <c:v>-1.7358212000000004E-4</c:v>
                </c:pt>
                <c:pt idx="1856">
                  <c:v>9.7837440000000009E-4</c:v>
                </c:pt>
                <c:pt idx="1857">
                  <c:v>8.5037816000000017E-4</c:v>
                </c:pt>
                <c:pt idx="1858">
                  <c:v>4.6639387999999996E-4</c:v>
                </c:pt>
                <c:pt idx="1859">
                  <c:v>-5.5756635999999998E-4</c:v>
                </c:pt>
                <c:pt idx="1860">
                  <c:v>9.7837328000000001E-4</c:v>
                </c:pt>
                <c:pt idx="1861">
                  <c:v>7.2238419999999992E-4</c:v>
                </c:pt>
                <c:pt idx="1862">
                  <c:v>9.7837447999999999E-4</c:v>
                </c:pt>
                <c:pt idx="1863">
                  <c:v>4.6639448E-4</c:v>
                </c:pt>
                <c:pt idx="1864">
                  <c:v>4.6639480000000002E-4</c:v>
                </c:pt>
                <c:pt idx="1865">
                  <c:v>1.3623575999999998E-3</c:v>
                </c:pt>
                <c:pt idx="1866">
                  <c:v>7.2238415999999997E-4</c:v>
                </c:pt>
                <c:pt idx="1867">
                  <c:v>9.783722800000001E-4</c:v>
                </c:pt>
                <c:pt idx="1868">
                  <c:v>4.6639387999999996E-4</c:v>
                </c:pt>
                <c:pt idx="1869">
                  <c:v>4.6639228000000001E-4</c:v>
                </c:pt>
                <c:pt idx="1870">
                  <c:v>8.2408439999999978E-5</c:v>
                </c:pt>
                <c:pt idx="1871">
                  <c:v>2.1040367999999995E-4</c:v>
                </c:pt>
                <c:pt idx="1872">
                  <c:v>9.7837215999999993E-4</c:v>
                </c:pt>
                <c:pt idx="1873">
                  <c:v>8.2409279999999942E-5</c:v>
                </c:pt>
                <c:pt idx="1874">
                  <c:v>-3.0157663999999995E-4</c:v>
                </c:pt>
                <c:pt idx="1875">
                  <c:v>5.9438796E-4</c:v>
                </c:pt>
                <c:pt idx="1876">
                  <c:v>-4.5586039999999969E-5</c:v>
                </c:pt>
                <c:pt idx="1877">
                  <c:v>3.3839828000000003E-4</c:v>
                </c:pt>
                <c:pt idx="1878">
                  <c:v>8.2408960000000028E-5</c:v>
                </c:pt>
                <c:pt idx="1879">
                  <c:v>1.6183467999999999E-3</c:v>
                </c:pt>
                <c:pt idx="1880">
                  <c:v>5.9438907999999997E-4</c:v>
                </c:pt>
                <c:pt idx="1881">
                  <c:v>8.2408960000000001E-5</c:v>
                </c:pt>
                <c:pt idx="1882">
                  <c:v>2.1040408000000001E-4</c:v>
                </c:pt>
                <c:pt idx="1883">
                  <c:v>9.783731999999999E-4</c:v>
                </c:pt>
                <c:pt idx="1884">
                  <c:v>4.6639376E-4</c:v>
                </c:pt>
                <c:pt idx="1885">
                  <c:v>8.2408599999999948E-5</c:v>
                </c:pt>
                <c:pt idx="1886">
                  <c:v>5.9438907999999997E-4</c:v>
                </c:pt>
                <c:pt idx="1887">
                  <c:v>1.1063683999999996E-3</c:v>
                </c:pt>
                <c:pt idx="1888">
                  <c:v>8.5037819999999979E-4</c:v>
                </c:pt>
                <c:pt idx="1889">
                  <c:v>8.5037704000000009E-4</c:v>
                </c:pt>
                <c:pt idx="1890">
                  <c:v>1.10636928E-3</c:v>
                </c:pt>
                <c:pt idx="1891">
                  <c:v>-4.5588000000000032E-5</c:v>
                </c:pt>
                <c:pt idx="1892">
                  <c:v>9.783749599999998E-4</c:v>
                </c:pt>
                <c:pt idx="1893">
                  <c:v>9.783731999999999E-4</c:v>
                </c:pt>
                <c:pt idx="1894">
                  <c:v>-8.1355739999999994E-4</c:v>
                </c:pt>
                <c:pt idx="1895">
                  <c:v>5.9438907999999997E-4</c:v>
                </c:pt>
                <c:pt idx="1896">
                  <c:v>4.6639379999999995E-4</c:v>
                </c:pt>
                <c:pt idx="1897">
                  <c:v>8.5037799999999994E-4</c:v>
                </c:pt>
                <c:pt idx="1898">
                  <c:v>2.1040408000000001E-4</c:v>
                </c:pt>
                <c:pt idx="1899">
                  <c:v>2.1040352000000002E-4</c:v>
                </c:pt>
                <c:pt idx="1900">
                  <c:v>5.9438888000000001E-4</c:v>
                </c:pt>
                <c:pt idx="1901">
                  <c:v>4.6639439999999999E-4</c:v>
                </c:pt>
                <c:pt idx="1902">
                  <c:v>3.3839876000000001E-4</c:v>
                </c:pt>
                <c:pt idx="1903">
                  <c:v>3.3839876000000001E-4</c:v>
                </c:pt>
                <c:pt idx="1904">
                  <c:v>7.223831999999999E-4</c:v>
                </c:pt>
                <c:pt idx="1905">
                  <c:v>2.1040304000000004E-4</c:v>
                </c:pt>
                <c:pt idx="1906">
                  <c:v>7.2238299999999994E-4</c:v>
                </c:pt>
                <c:pt idx="1907">
                  <c:v>8.5037828000000002E-4</c:v>
                </c:pt>
                <c:pt idx="1908">
                  <c:v>9.7837440000000009E-4</c:v>
                </c:pt>
                <c:pt idx="1909">
                  <c:v>5.9438839999999998E-4</c:v>
                </c:pt>
                <c:pt idx="1910">
                  <c:v>9.7837339999999997E-4</c:v>
                </c:pt>
                <c:pt idx="1911">
                  <c:v>4.6639375999999995E-4</c:v>
                </c:pt>
                <c:pt idx="1912">
                  <c:v>4.6639387999999996E-4</c:v>
                </c:pt>
                <c:pt idx="1913">
                  <c:v>3.3839876000000001E-4</c:v>
                </c:pt>
                <c:pt idx="1914">
                  <c:v>1.1063681999999998E-3</c:v>
                </c:pt>
                <c:pt idx="1915">
                  <c:v>4.6639387999999996E-4</c:v>
                </c:pt>
                <c:pt idx="1916">
                  <c:v>3.3839876000000001E-4</c:v>
                </c:pt>
                <c:pt idx="1917">
                  <c:v>9.783731999999999E-4</c:v>
                </c:pt>
                <c:pt idx="1918">
                  <c:v>5.9438899999999996E-4</c:v>
                </c:pt>
                <c:pt idx="1919">
                  <c:v>8.5037807999999995E-4</c:v>
                </c:pt>
                <c:pt idx="1920">
                  <c:v>2.1040363999999997E-4</c:v>
                </c:pt>
                <c:pt idx="1921">
                  <c:v>-3.0157632000000004E-4</c:v>
                </c:pt>
                <c:pt idx="1922">
                  <c:v>8.5037960000000005E-4</c:v>
                </c:pt>
                <c:pt idx="1923">
                  <c:v>5.9438896000000001E-4</c:v>
                </c:pt>
                <c:pt idx="1924">
                  <c:v>1.2343647999999998E-3</c:v>
                </c:pt>
                <c:pt idx="1925">
                  <c:v>1.1063684000000001E-3</c:v>
                </c:pt>
                <c:pt idx="1926">
                  <c:v>1.2343635999999998E-3</c:v>
                </c:pt>
                <c:pt idx="1927">
                  <c:v>1.2343636E-3</c:v>
                </c:pt>
                <c:pt idx="1928">
                  <c:v>8.2408599999999989E-5</c:v>
                </c:pt>
                <c:pt idx="1929">
                  <c:v>1.4903535999999998E-3</c:v>
                </c:pt>
                <c:pt idx="1930">
                  <c:v>4.6639387999999996E-4</c:v>
                </c:pt>
                <c:pt idx="1931">
                  <c:v>5.9438939999999999E-4</c:v>
                </c:pt>
                <c:pt idx="1932">
                  <c:v>8.503788E-4</c:v>
                </c:pt>
                <c:pt idx="1933">
                  <c:v>5.9438888000000001E-4</c:v>
                </c:pt>
                <c:pt idx="1934">
                  <c:v>4.6639248000000008E-4</c:v>
                </c:pt>
                <c:pt idx="1935">
                  <c:v>1.2343636E-3</c:v>
                </c:pt>
                <c:pt idx="1936">
                  <c:v>1.1063696799999999E-3</c:v>
                </c:pt>
                <c:pt idx="1937">
                  <c:v>5.9438736000000001E-4</c:v>
                </c:pt>
                <c:pt idx="1938">
                  <c:v>1.36235848E-3</c:v>
                </c:pt>
                <c:pt idx="1939">
                  <c:v>1.1063684800000002E-3</c:v>
                </c:pt>
                <c:pt idx="1940">
                  <c:v>1.4903528E-3</c:v>
                </c:pt>
                <c:pt idx="1941">
                  <c:v>8.5037928000000003E-4</c:v>
                </c:pt>
                <c:pt idx="1942">
                  <c:v>3.3839863999999994E-4</c:v>
                </c:pt>
                <c:pt idx="1943">
                  <c:v>4.6639384000000006E-4</c:v>
                </c:pt>
                <c:pt idx="1944">
                  <c:v>1.1063684000000001E-3</c:v>
                </c:pt>
                <c:pt idx="1945">
                  <c:v>5.9438896000000001E-4</c:v>
                </c:pt>
                <c:pt idx="1946">
                  <c:v>7.2238407999999997E-4</c:v>
                </c:pt>
                <c:pt idx="1947">
                  <c:v>3.3839839999999998E-4</c:v>
                </c:pt>
                <c:pt idx="1948">
                  <c:v>9.7837328000000001E-4</c:v>
                </c:pt>
                <c:pt idx="1949">
                  <c:v>1.2343613999999999E-3</c:v>
                </c:pt>
                <c:pt idx="1950">
                  <c:v>9.7837447999999999E-4</c:v>
                </c:pt>
                <c:pt idx="1951">
                  <c:v>5.9438888000000001E-4</c:v>
                </c:pt>
                <c:pt idx="1952">
                  <c:v>1.10636928E-3</c:v>
                </c:pt>
                <c:pt idx="1953">
                  <c:v>1.2343654E-3</c:v>
                </c:pt>
                <c:pt idx="1954">
                  <c:v>1.1063684000000001E-3</c:v>
                </c:pt>
                <c:pt idx="1955">
                  <c:v>1.2343624800000002E-3</c:v>
                </c:pt>
                <c:pt idx="1956">
                  <c:v>1.4903539999999999E-3</c:v>
                </c:pt>
                <c:pt idx="1957">
                  <c:v>1.1063673999999999E-3</c:v>
                </c:pt>
                <c:pt idx="1958">
                  <c:v>4.6639387999999996E-4</c:v>
                </c:pt>
                <c:pt idx="1959">
                  <c:v>3.3839867999999995E-4</c:v>
                </c:pt>
                <c:pt idx="1960">
                  <c:v>3.3839767999999999E-4</c:v>
                </c:pt>
                <c:pt idx="1961">
                  <c:v>8.2409079999999955E-5</c:v>
                </c:pt>
                <c:pt idx="1962">
                  <c:v>9.7837496000000024E-4</c:v>
                </c:pt>
                <c:pt idx="1963">
                  <c:v>8.2408559999999973E-5</c:v>
                </c:pt>
                <c:pt idx="1964">
                  <c:v>5.9438799999999995E-4</c:v>
                </c:pt>
                <c:pt idx="1965">
                  <c:v>3.3839879999999996E-4</c:v>
                </c:pt>
                <c:pt idx="1966">
                  <c:v>1.10636928E-3</c:v>
                </c:pt>
                <c:pt idx="1967">
                  <c:v>1.1063681599999999E-3</c:v>
                </c:pt>
                <c:pt idx="1968">
                  <c:v>7.2238307999999995E-4</c:v>
                </c:pt>
                <c:pt idx="1969">
                  <c:v>7.2238296E-4</c:v>
                </c:pt>
                <c:pt idx="1970">
                  <c:v>1.1063684000000001E-3</c:v>
                </c:pt>
                <c:pt idx="1971">
                  <c:v>1.6183495999999998E-3</c:v>
                </c:pt>
                <c:pt idx="1972">
                  <c:v>4.6639399999999991E-4</c:v>
                </c:pt>
                <c:pt idx="1973">
                  <c:v>2.1040415999999998E-4</c:v>
                </c:pt>
                <c:pt idx="1974">
                  <c:v>5.9438907999999997E-4</c:v>
                </c:pt>
                <c:pt idx="1975">
                  <c:v>1.2343636799999999E-3</c:v>
                </c:pt>
                <c:pt idx="1976">
                  <c:v>-3.0157583999999995E-4</c:v>
                </c:pt>
                <c:pt idx="1977">
                  <c:v>9.783731999999999E-4</c:v>
                </c:pt>
                <c:pt idx="1978">
                  <c:v>5.9438899999999996E-4</c:v>
                </c:pt>
                <c:pt idx="1979">
                  <c:v>8.5037807999999995E-4</c:v>
                </c:pt>
                <c:pt idx="1980">
                  <c:v>1.1063693600000001E-3</c:v>
                </c:pt>
                <c:pt idx="1981">
                  <c:v>5.9438787999999999E-4</c:v>
                </c:pt>
                <c:pt idx="1982">
                  <c:v>8.5037928000000003E-4</c:v>
                </c:pt>
                <c:pt idx="1983">
                  <c:v>1.6183495999999998E-3</c:v>
                </c:pt>
                <c:pt idx="1984">
                  <c:v>1.2343647999999998E-3</c:v>
                </c:pt>
                <c:pt idx="1985">
                  <c:v>1.7463435999999998E-3</c:v>
                </c:pt>
                <c:pt idx="1986">
                  <c:v>2.0023340000000001E-3</c:v>
                </c:pt>
                <c:pt idx="1987">
                  <c:v>9.7837328000000001E-4</c:v>
                </c:pt>
                <c:pt idx="1988">
                  <c:v>5.9438899999999996E-4</c:v>
                </c:pt>
                <c:pt idx="1989">
                  <c:v>1.2343636799999999E-3</c:v>
                </c:pt>
                <c:pt idx="1990">
                  <c:v>1.3623595999999998E-3</c:v>
                </c:pt>
                <c:pt idx="1991">
                  <c:v>1.2343624799999999E-3</c:v>
                </c:pt>
                <c:pt idx="1992">
                  <c:v>1.2343644800000002E-3</c:v>
                </c:pt>
                <c:pt idx="1993">
                  <c:v>1.2343636E-3</c:v>
                </c:pt>
                <c:pt idx="1994">
                  <c:v>1.1063684000000001E-3</c:v>
                </c:pt>
                <c:pt idx="1995">
                  <c:v>8.5037828000000002E-4</c:v>
                </c:pt>
                <c:pt idx="1996">
                  <c:v>4.6639336000000003E-4</c:v>
                </c:pt>
                <c:pt idx="1997">
                  <c:v>1.2343622800000001E-3</c:v>
                </c:pt>
                <c:pt idx="1998">
                  <c:v>1.1063684800000002E-3</c:v>
                </c:pt>
                <c:pt idx="1999">
                  <c:v>1.6183467999999999E-3</c:v>
                </c:pt>
                <c:pt idx="2000">
                  <c:v>4.6639387999999996E-4</c:v>
                </c:pt>
                <c:pt idx="2001">
                  <c:v>7.2238296E-4</c:v>
                </c:pt>
                <c:pt idx="2002">
                  <c:v>1.7463436799999999E-3</c:v>
                </c:pt>
                <c:pt idx="2003">
                  <c:v>8.5037907999999996E-4</c:v>
                </c:pt>
                <c:pt idx="2004">
                  <c:v>5.9438919999999992E-4</c:v>
                </c:pt>
                <c:pt idx="2005">
                  <c:v>4.6639387999999996E-4</c:v>
                </c:pt>
                <c:pt idx="2006">
                  <c:v>7.2238360000000004E-4</c:v>
                </c:pt>
                <c:pt idx="2007">
                  <c:v>9.7837447999999999E-4</c:v>
                </c:pt>
                <c:pt idx="2008">
                  <c:v>8.5037828000000002E-4</c:v>
                </c:pt>
                <c:pt idx="2009">
                  <c:v>1.1063659999999999E-3</c:v>
                </c:pt>
                <c:pt idx="2010">
                  <c:v>8.5037820000000001E-4</c:v>
                </c:pt>
                <c:pt idx="2011">
                  <c:v>1.1063694E-3</c:v>
                </c:pt>
                <c:pt idx="2012">
                  <c:v>1.1063694E-3</c:v>
                </c:pt>
                <c:pt idx="2013">
                  <c:v>1.3623576E-3</c:v>
                </c:pt>
                <c:pt idx="2014">
                  <c:v>9.7837440000000009E-4</c:v>
                </c:pt>
                <c:pt idx="2015">
                  <c:v>1.3623573600000001E-3</c:v>
                </c:pt>
                <c:pt idx="2016">
                  <c:v>1.7463448E-3</c:v>
                </c:pt>
                <c:pt idx="2017">
                  <c:v>1.7463436800000003E-3</c:v>
                </c:pt>
                <c:pt idx="2018">
                  <c:v>1.6183467999999999E-3</c:v>
                </c:pt>
                <c:pt idx="2019">
                  <c:v>2.2583239999999999E-3</c:v>
                </c:pt>
                <c:pt idx="2020">
                  <c:v>2.0023348E-3</c:v>
                </c:pt>
                <c:pt idx="2021">
                  <c:v>1.7463428E-3</c:v>
                </c:pt>
                <c:pt idx="2022">
                  <c:v>1.8743367999999999E-3</c:v>
                </c:pt>
                <c:pt idx="2023">
                  <c:v>2.0023340000000001E-3</c:v>
                </c:pt>
                <c:pt idx="2024">
                  <c:v>2.1303300000000002E-3</c:v>
                </c:pt>
                <c:pt idx="2025">
                  <c:v>2.0023319999999999E-3</c:v>
                </c:pt>
                <c:pt idx="2026">
                  <c:v>2.1303300000000002E-3</c:v>
                </c:pt>
                <c:pt idx="2027">
                  <c:v>1.8743380000000001E-3</c:v>
                </c:pt>
                <c:pt idx="2028">
                  <c:v>2.1303300000000002E-3</c:v>
                </c:pt>
                <c:pt idx="2029">
                  <c:v>1.4903516800000001E-3</c:v>
                </c:pt>
                <c:pt idx="2030">
                  <c:v>1.6183476799999999E-3</c:v>
                </c:pt>
                <c:pt idx="2031">
                  <c:v>1.3623588E-3</c:v>
                </c:pt>
                <c:pt idx="2032">
                  <c:v>2.0023348E-3</c:v>
                </c:pt>
                <c:pt idx="2033">
                  <c:v>8.5037939999999988E-4</c:v>
                </c:pt>
                <c:pt idx="2034">
                  <c:v>2.2583220000000001E-3</c:v>
                </c:pt>
                <c:pt idx="2035">
                  <c:v>1.7463448E-3</c:v>
                </c:pt>
                <c:pt idx="2036">
                  <c:v>1.36235848E-3</c:v>
                </c:pt>
                <c:pt idx="2037">
                  <c:v>1.3623588E-3</c:v>
                </c:pt>
                <c:pt idx="2038">
                  <c:v>8.5037708000000015E-4</c:v>
                </c:pt>
                <c:pt idx="2039">
                  <c:v>1.3623576E-3</c:v>
                </c:pt>
                <c:pt idx="2040">
                  <c:v>1.1063695999999998E-3</c:v>
                </c:pt>
                <c:pt idx="2041">
                  <c:v>1.7463439999999999E-3</c:v>
                </c:pt>
                <c:pt idx="2042">
                  <c:v>1.6183479999999999E-3</c:v>
                </c:pt>
                <c:pt idx="2043">
                  <c:v>1.8743388E-3</c:v>
                </c:pt>
                <c:pt idx="2044">
                  <c:v>1.2343636E-3</c:v>
                </c:pt>
                <c:pt idx="2045">
                  <c:v>7.2238304000000011E-4</c:v>
                </c:pt>
                <c:pt idx="2046">
                  <c:v>1.3623584000000001E-3</c:v>
                </c:pt>
                <c:pt idx="2047">
                  <c:v>1.1063673999999999E-3</c:v>
                </c:pt>
                <c:pt idx="2048">
                  <c:v>1.3623588E-3</c:v>
                </c:pt>
                <c:pt idx="2049">
                  <c:v>2.3863199999999999E-3</c:v>
                </c:pt>
                <c:pt idx="2050">
                  <c:v>1.4903528E-3</c:v>
                </c:pt>
                <c:pt idx="2051">
                  <c:v>1.6183488E-3</c:v>
                </c:pt>
                <c:pt idx="2052">
                  <c:v>9.7837339999999997E-4</c:v>
                </c:pt>
                <c:pt idx="2053">
                  <c:v>1.6183484799999997E-3</c:v>
                </c:pt>
                <c:pt idx="2054">
                  <c:v>1.7463436800000003E-3</c:v>
                </c:pt>
                <c:pt idx="2055">
                  <c:v>2.0023319999999999E-3</c:v>
                </c:pt>
                <c:pt idx="2056">
                  <c:v>1.8743395999999998E-3</c:v>
                </c:pt>
                <c:pt idx="2057">
                  <c:v>2.3863199999999999E-3</c:v>
                </c:pt>
                <c:pt idx="2058">
                  <c:v>2.3863180000000001E-3</c:v>
                </c:pt>
                <c:pt idx="2059">
                  <c:v>2.5143140000000001E-3</c:v>
                </c:pt>
                <c:pt idx="2060">
                  <c:v>2.8983000000000004E-3</c:v>
                </c:pt>
                <c:pt idx="2061">
                  <c:v>2.2583260000000002E-3</c:v>
                </c:pt>
                <c:pt idx="2062">
                  <c:v>2.5143140000000001E-3</c:v>
                </c:pt>
                <c:pt idx="2063">
                  <c:v>2.1303279999999999E-3</c:v>
                </c:pt>
                <c:pt idx="2064">
                  <c:v>2.2583220000000001E-3</c:v>
                </c:pt>
                <c:pt idx="2065">
                  <c:v>1.7463420000000001E-3</c:v>
                </c:pt>
                <c:pt idx="2066">
                  <c:v>1.8743367999999999E-3</c:v>
                </c:pt>
                <c:pt idx="2067">
                  <c:v>2.2583248000000002E-3</c:v>
                </c:pt>
                <c:pt idx="2068">
                  <c:v>1.8743360000000001E-3</c:v>
                </c:pt>
                <c:pt idx="2069">
                  <c:v>2.2583220000000001E-3</c:v>
                </c:pt>
                <c:pt idx="2070">
                  <c:v>2.1303279999999999E-3</c:v>
                </c:pt>
                <c:pt idx="2071">
                  <c:v>1.7463448E-3</c:v>
                </c:pt>
                <c:pt idx="2072">
                  <c:v>9.7837447999999999E-4</c:v>
                </c:pt>
                <c:pt idx="2073">
                  <c:v>1.3623576E-3</c:v>
                </c:pt>
                <c:pt idx="2074">
                  <c:v>2.0023328000000002E-3</c:v>
                </c:pt>
                <c:pt idx="2075">
                  <c:v>1.61835E-3</c:v>
                </c:pt>
                <c:pt idx="2076">
                  <c:v>1.3623588E-3</c:v>
                </c:pt>
                <c:pt idx="2077">
                  <c:v>1.7463435999999998E-3</c:v>
                </c:pt>
                <c:pt idx="2078">
                  <c:v>2.0023328000000002E-3</c:v>
                </c:pt>
                <c:pt idx="2079">
                  <c:v>2.6423080000000003E-3</c:v>
                </c:pt>
                <c:pt idx="2080">
                  <c:v>2.2583256800000001E-3</c:v>
                </c:pt>
                <c:pt idx="2081">
                  <c:v>2.2583248000000002E-3</c:v>
                </c:pt>
                <c:pt idx="2082">
                  <c:v>2.6423100000000001E-3</c:v>
                </c:pt>
                <c:pt idx="2083">
                  <c:v>2.5143159999999999E-3</c:v>
                </c:pt>
                <c:pt idx="2084">
                  <c:v>2.5143140000000001E-3</c:v>
                </c:pt>
                <c:pt idx="2085">
                  <c:v>2.6423080000000003E-3</c:v>
                </c:pt>
                <c:pt idx="2086">
                  <c:v>3.4102800000000003E-3</c:v>
                </c:pt>
                <c:pt idx="2087">
                  <c:v>3.282288E-3</c:v>
                </c:pt>
                <c:pt idx="2088">
                  <c:v>2.8983008000000002E-3</c:v>
                </c:pt>
                <c:pt idx="2089">
                  <c:v>3.4102820000000006E-3</c:v>
                </c:pt>
                <c:pt idx="2090">
                  <c:v>3.4102800000000003E-3</c:v>
                </c:pt>
                <c:pt idx="2091">
                  <c:v>2.5143156799999999E-3</c:v>
                </c:pt>
                <c:pt idx="2092">
                  <c:v>3.4102800000000003E-3</c:v>
                </c:pt>
                <c:pt idx="2093">
                  <c:v>3.2822839999999999E-3</c:v>
                </c:pt>
                <c:pt idx="2094">
                  <c:v>2.8982979999999997E-3</c:v>
                </c:pt>
                <c:pt idx="2095">
                  <c:v>3.4102800000000003E-3</c:v>
                </c:pt>
                <c:pt idx="2096">
                  <c:v>2.7703020000000001E-3</c:v>
                </c:pt>
                <c:pt idx="2097">
                  <c:v>2.8983000000000004E-3</c:v>
                </c:pt>
                <c:pt idx="2098">
                  <c:v>2.3863196799999999E-3</c:v>
                </c:pt>
                <c:pt idx="2099">
                  <c:v>2.6423080000000003E-3</c:v>
                </c:pt>
                <c:pt idx="2100">
                  <c:v>2.0023348E-3</c:v>
                </c:pt>
                <c:pt idx="2101">
                  <c:v>2.1303308E-3</c:v>
                </c:pt>
                <c:pt idx="2102">
                  <c:v>2.3863199999999999E-3</c:v>
                </c:pt>
                <c:pt idx="2103">
                  <c:v>2.1303308E-3</c:v>
                </c:pt>
                <c:pt idx="2104">
                  <c:v>2.0023340000000001E-3</c:v>
                </c:pt>
                <c:pt idx="2105">
                  <c:v>2.2583236800000003E-3</c:v>
                </c:pt>
                <c:pt idx="2106">
                  <c:v>1.8743396799999999E-3</c:v>
                </c:pt>
                <c:pt idx="2107">
                  <c:v>2.5143140000000001E-3</c:v>
                </c:pt>
                <c:pt idx="2108">
                  <c:v>2.0023328000000002E-3</c:v>
                </c:pt>
                <c:pt idx="2109">
                  <c:v>2.5143159999999999E-3</c:v>
                </c:pt>
                <c:pt idx="2110">
                  <c:v>1.7463428E-3</c:v>
                </c:pt>
                <c:pt idx="2111">
                  <c:v>1.3623575999999998E-3</c:v>
                </c:pt>
                <c:pt idx="2112">
                  <c:v>1.8743396000000002E-3</c:v>
                </c:pt>
                <c:pt idx="2113">
                  <c:v>2.5143148E-3</c:v>
                </c:pt>
                <c:pt idx="2114">
                  <c:v>2.5143148E-3</c:v>
                </c:pt>
                <c:pt idx="2115">
                  <c:v>2.6423080000000003E-3</c:v>
                </c:pt>
                <c:pt idx="2116">
                  <c:v>2.1303296800000001E-3</c:v>
                </c:pt>
                <c:pt idx="2117">
                  <c:v>2.1303300000000002E-3</c:v>
                </c:pt>
                <c:pt idx="2118">
                  <c:v>2.7703040000000003E-3</c:v>
                </c:pt>
                <c:pt idx="2119">
                  <c:v>2.6423080000000003E-3</c:v>
                </c:pt>
                <c:pt idx="2120">
                  <c:v>2.8983000000000004E-3</c:v>
                </c:pt>
                <c:pt idx="2121">
                  <c:v>3.282288E-3</c:v>
                </c:pt>
                <c:pt idx="2122">
                  <c:v>4.178254000000001E-3</c:v>
                </c:pt>
                <c:pt idx="2123">
                  <c:v>3.6662720000000004E-3</c:v>
                </c:pt>
                <c:pt idx="2124">
                  <c:v>4.1782499999999997E-3</c:v>
                </c:pt>
                <c:pt idx="2125">
                  <c:v>4.5622380000000006E-3</c:v>
                </c:pt>
                <c:pt idx="2126">
                  <c:v>3.7942659999999997E-3</c:v>
                </c:pt>
                <c:pt idx="2127">
                  <c:v>3.6662739999999997E-3</c:v>
                </c:pt>
                <c:pt idx="2128">
                  <c:v>3.9222620000000001E-3</c:v>
                </c:pt>
                <c:pt idx="2129">
                  <c:v>3.9222600000000003E-3</c:v>
                </c:pt>
                <c:pt idx="2130">
                  <c:v>3.9222599999999995E-3</c:v>
                </c:pt>
                <c:pt idx="2131">
                  <c:v>4.0502560000000003E-3</c:v>
                </c:pt>
                <c:pt idx="2132">
                  <c:v>3.7942680000000008E-3</c:v>
                </c:pt>
                <c:pt idx="2133">
                  <c:v>3.7942680000000008E-3</c:v>
                </c:pt>
                <c:pt idx="2134">
                  <c:v>3.1542920000000004E-3</c:v>
                </c:pt>
                <c:pt idx="2135">
                  <c:v>3.6662720000000004E-3</c:v>
                </c:pt>
                <c:pt idx="2136">
                  <c:v>3.4102800000000003E-3</c:v>
                </c:pt>
                <c:pt idx="2137">
                  <c:v>3.1542899999999997E-3</c:v>
                </c:pt>
                <c:pt idx="2138">
                  <c:v>3.282288E-3</c:v>
                </c:pt>
                <c:pt idx="2139">
                  <c:v>3.5382759999999999E-3</c:v>
                </c:pt>
                <c:pt idx="2140">
                  <c:v>2.642312E-3</c:v>
                </c:pt>
                <c:pt idx="2141">
                  <c:v>3.2822860000000001E-3</c:v>
                </c:pt>
                <c:pt idx="2142">
                  <c:v>2.6423108E-3</c:v>
                </c:pt>
                <c:pt idx="2143">
                  <c:v>2.5143140000000001E-3</c:v>
                </c:pt>
                <c:pt idx="2144">
                  <c:v>2.5143140000000001E-3</c:v>
                </c:pt>
                <c:pt idx="2145">
                  <c:v>2.5143140000000001E-3</c:v>
                </c:pt>
                <c:pt idx="2146">
                  <c:v>3.0262940000000001E-3</c:v>
                </c:pt>
                <c:pt idx="2147">
                  <c:v>3.1542899999999997E-3</c:v>
                </c:pt>
                <c:pt idx="2148">
                  <c:v>3.1542899999999997E-3</c:v>
                </c:pt>
                <c:pt idx="2149">
                  <c:v>2.7703060000000002E-3</c:v>
                </c:pt>
                <c:pt idx="2150">
                  <c:v>3.2822860000000001E-3</c:v>
                </c:pt>
                <c:pt idx="2151">
                  <c:v>3.0262940000000001E-3</c:v>
                </c:pt>
                <c:pt idx="2152">
                  <c:v>2.6423080000000003E-3</c:v>
                </c:pt>
                <c:pt idx="2153">
                  <c:v>2.6423080000000003E-3</c:v>
                </c:pt>
                <c:pt idx="2154">
                  <c:v>4.3062480000000004E-3</c:v>
                </c:pt>
                <c:pt idx="2155">
                  <c:v>4.5622380000000006E-3</c:v>
                </c:pt>
                <c:pt idx="2156">
                  <c:v>3.9222620000000001E-3</c:v>
                </c:pt>
                <c:pt idx="2157">
                  <c:v>4.3062480000000004E-3</c:v>
                </c:pt>
                <c:pt idx="2158">
                  <c:v>4.946222000000001E-3</c:v>
                </c:pt>
                <c:pt idx="2159">
                  <c:v>5.0742180000000001E-3</c:v>
                </c:pt>
                <c:pt idx="2160">
                  <c:v>6.0981759999999994E-3</c:v>
                </c:pt>
                <c:pt idx="2161">
                  <c:v>5.2022120000000003E-3</c:v>
                </c:pt>
                <c:pt idx="2162">
                  <c:v>4.9462220000000001E-3</c:v>
                </c:pt>
                <c:pt idx="2163">
                  <c:v>5.5861959999999999E-3</c:v>
                </c:pt>
                <c:pt idx="2164">
                  <c:v>5.2022119999999995E-3</c:v>
                </c:pt>
                <c:pt idx="2165">
                  <c:v>4.5622380000000006E-3</c:v>
                </c:pt>
                <c:pt idx="2166">
                  <c:v>5.2022119999999995E-3</c:v>
                </c:pt>
                <c:pt idx="2167">
                  <c:v>5.2022120000000003E-3</c:v>
                </c:pt>
                <c:pt idx="2168">
                  <c:v>5.0742180000000001E-3</c:v>
                </c:pt>
                <c:pt idx="2169">
                  <c:v>4.9462220000000001E-3</c:v>
                </c:pt>
                <c:pt idx="2170">
                  <c:v>4.9462220000000001E-3</c:v>
                </c:pt>
                <c:pt idx="2171">
                  <c:v>4.5622380000000006E-3</c:v>
                </c:pt>
                <c:pt idx="2172">
                  <c:v>4.5622380000000006E-3</c:v>
                </c:pt>
                <c:pt idx="2173">
                  <c:v>4.6902339999999997E-3</c:v>
                </c:pt>
                <c:pt idx="2174">
                  <c:v>4.0502579999999993E-3</c:v>
                </c:pt>
                <c:pt idx="2175">
                  <c:v>4.1782540000000002E-3</c:v>
                </c:pt>
                <c:pt idx="2176">
                  <c:v>4.3062459999999997E-3</c:v>
                </c:pt>
                <c:pt idx="2177">
                  <c:v>3.7942679999999999E-3</c:v>
                </c:pt>
                <c:pt idx="2178">
                  <c:v>4.1782540000000002E-3</c:v>
                </c:pt>
                <c:pt idx="2179">
                  <c:v>3.7942680000000008E-3</c:v>
                </c:pt>
                <c:pt idx="2180">
                  <c:v>4.4342419999999997E-3</c:v>
                </c:pt>
                <c:pt idx="2181">
                  <c:v>3.4102820000000006E-3</c:v>
                </c:pt>
                <c:pt idx="2182">
                  <c:v>3.6662720000000008E-3</c:v>
                </c:pt>
                <c:pt idx="2183">
                  <c:v>4.1782520000000004E-3</c:v>
                </c:pt>
                <c:pt idx="2184">
                  <c:v>3.5382759999999999E-3</c:v>
                </c:pt>
                <c:pt idx="2185">
                  <c:v>4.0502540000000005E-3</c:v>
                </c:pt>
                <c:pt idx="2186">
                  <c:v>4.0502579999999993E-3</c:v>
                </c:pt>
                <c:pt idx="2187">
                  <c:v>4.4342439999999995E-3</c:v>
                </c:pt>
                <c:pt idx="2188">
                  <c:v>4.306243999999999E-3</c:v>
                </c:pt>
                <c:pt idx="2189">
                  <c:v>4.1782520000000004E-3</c:v>
                </c:pt>
                <c:pt idx="2190">
                  <c:v>4.1782519999999995E-3</c:v>
                </c:pt>
                <c:pt idx="2191">
                  <c:v>5.5861980000000006E-3</c:v>
                </c:pt>
                <c:pt idx="2192">
                  <c:v>5.9701800000000003E-3</c:v>
                </c:pt>
                <c:pt idx="2193">
                  <c:v>5.7141940000000006E-3</c:v>
                </c:pt>
                <c:pt idx="2194">
                  <c:v>6.6101580000000005E-3</c:v>
                </c:pt>
                <c:pt idx="2195">
                  <c:v>6.8661479999999999E-3</c:v>
                </c:pt>
                <c:pt idx="2196">
                  <c:v>6.3541680000000003E-3</c:v>
                </c:pt>
                <c:pt idx="2197">
                  <c:v>5.9701819999999992E-3</c:v>
                </c:pt>
                <c:pt idx="2198">
                  <c:v>6.4821619999999996E-3</c:v>
                </c:pt>
                <c:pt idx="2199">
                  <c:v>6.3541679999999986E-3</c:v>
                </c:pt>
                <c:pt idx="2200">
                  <c:v>6.4821640000000003E-3</c:v>
                </c:pt>
                <c:pt idx="2201">
                  <c:v>5.8421879999999999E-3</c:v>
                </c:pt>
                <c:pt idx="2202">
                  <c:v>5.8421899999999997E-3</c:v>
                </c:pt>
                <c:pt idx="2203">
                  <c:v>5.3302080000000003E-3</c:v>
                </c:pt>
                <c:pt idx="2204">
                  <c:v>5.0742180000000001E-3</c:v>
                </c:pt>
                <c:pt idx="2205">
                  <c:v>4.8182279999999999E-3</c:v>
                </c:pt>
                <c:pt idx="2206">
                  <c:v>4.9462239999999999E-3</c:v>
                </c:pt>
                <c:pt idx="2207">
                  <c:v>4.3062480000000004E-3</c:v>
                </c:pt>
                <c:pt idx="2208">
                  <c:v>4.0502579999999993E-3</c:v>
                </c:pt>
                <c:pt idx="2209">
                  <c:v>4.1782520000000004E-3</c:v>
                </c:pt>
                <c:pt idx="2210">
                  <c:v>3.6662739999999997E-3</c:v>
                </c:pt>
                <c:pt idx="2211">
                  <c:v>4.178254000000001E-3</c:v>
                </c:pt>
                <c:pt idx="2212">
                  <c:v>3.5382759999999999E-3</c:v>
                </c:pt>
                <c:pt idx="2213">
                  <c:v>3.1542920000000004E-3</c:v>
                </c:pt>
                <c:pt idx="2214">
                  <c:v>3.7942680000000008E-3</c:v>
                </c:pt>
                <c:pt idx="2215">
                  <c:v>3.4102840000000004E-3</c:v>
                </c:pt>
                <c:pt idx="2216">
                  <c:v>3.5382759999999999E-3</c:v>
                </c:pt>
                <c:pt idx="2217">
                  <c:v>4.0502560000000003E-3</c:v>
                </c:pt>
                <c:pt idx="2218">
                  <c:v>4.0502559999999995E-3</c:v>
                </c:pt>
                <c:pt idx="2219">
                  <c:v>4.1782520000000004E-3</c:v>
                </c:pt>
                <c:pt idx="2220">
                  <c:v>4.4342419999999997E-3</c:v>
                </c:pt>
                <c:pt idx="2221">
                  <c:v>4.6902319999999999E-3</c:v>
                </c:pt>
                <c:pt idx="2222">
                  <c:v>4.3062480000000004E-3</c:v>
                </c:pt>
                <c:pt idx="2223">
                  <c:v>5.0742160000000003E-3</c:v>
                </c:pt>
                <c:pt idx="2224">
                  <c:v>5.3302080000000003E-3</c:v>
                </c:pt>
                <c:pt idx="2225">
                  <c:v>4.9462220000000001E-3</c:v>
                </c:pt>
                <c:pt idx="2226">
                  <c:v>5.8421879999999999E-3</c:v>
                </c:pt>
                <c:pt idx="2227">
                  <c:v>6.3541680000000003E-3</c:v>
                </c:pt>
                <c:pt idx="2228">
                  <c:v>6.3541659999999996E-3</c:v>
                </c:pt>
                <c:pt idx="2229">
                  <c:v>6.8661459999999992E-3</c:v>
                </c:pt>
                <c:pt idx="2230">
                  <c:v>7.6341099999999995E-3</c:v>
                </c:pt>
                <c:pt idx="2231">
                  <c:v>7.6341239999999991E-3</c:v>
                </c:pt>
                <c:pt idx="2232">
                  <c:v>7.1221400000000008E-3</c:v>
                </c:pt>
                <c:pt idx="2233">
                  <c:v>7.76211E-3</c:v>
                </c:pt>
                <c:pt idx="2234">
                  <c:v>7.762111999999999E-3</c:v>
                </c:pt>
                <c:pt idx="2235">
                  <c:v>6.994143999999999E-3</c:v>
                </c:pt>
                <c:pt idx="2236">
                  <c:v>6.4821619999999996E-3</c:v>
                </c:pt>
                <c:pt idx="2237">
                  <c:v>6.9941459999999997E-3</c:v>
                </c:pt>
                <c:pt idx="2238">
                  <c:v>6.7381540000000005E-3</c:v>
                </c:pt>
                <c:pt idx="2239">
                  <c:v>6.7381519999999999E-3</c:v>
                </c:pt>
                <c:pt idx="2240">
                  <c:v>5.4582019999999997E-3</c:v>
                </c:pt>
                <c:pt idx="2241">
                  <c:v>5.5861979999999997E-3</c:v>
                </c:pt>
                <c:pt idx="2242">
                  <c:v>5.3302059999999997E-3</c:v>
                </c:pt>
                <c:pt idx="2243">
                  <c:v>4.8182280000000008E-3</c:v>
                </c:pt>
                <c:pt idx="2244">
                  <c:v>5.2022119999999995E-3</c:v>
                </c:pt>
                <c:pt idx="2245">
                  <c:v>4.4342419999999997E-3</c:v>
                </c:pt>
                <c:pt idx="2246">
                  <c:v>4.5622380000000006E-3</c:v>
                </c:pt>
                <c:pt idx="2247">
                  <c:v>5.2022099999999996E-3</c:v>
                </c:pt>
                <c:pt idx="2248">
                  <c:v>4.9462240000000008E-3</c:v>
                </c:pt>
                <c:pt idx="2249">
                  <c:v>4.9462220000000001E-3</c:v>
                </c:pt>
                <c:pt idx="2250">
                  <c:v>4.6902320000000008E-3</c:v>
                </c:pt>
                <c:pt idx="2251">
                  <c:v>4.0502560000000003E-3</c:v>
                </c:pt>
                <c:pt idx="2252">
                  <c:v>4.4342419999999997E-3</c:v>
                </c:pt>
                <c:pt idx="2253">
                  <c:v>4.6902320000000008E-3</c:v>
                </c:pt>
                <c:pt idx="2254">
                  <c:v>3.6662720000000008E-3</c:v>
                </c:pt>
                <c:pt idx="2255">
                  <c:v>4.0502579999999993E-3</c:v>
                </c:pt>
                <c:pt idx="2256">
                  <c:v>4.9462220000000001E-3</c:v>
                </c:pt>
                <c:pt idx="2257">
                  <c:v>4.9462240000000008E-3</c:v>
                </c:pt>
                <c:pt idx="2258">
                  <c:v>4.5622380000000006E-3</c:v>
                </c:pt>
                <c:pt idx="2259">
                  <c:v>4.5622359999999999E-3</c:v>
                </c:pt>
                <c:pt idx="2260">
                  <c:v>4.6902339999999997E-3</c:v>
                </c:pt>
                <c:pt idx="2261">
                  <c:v>5.8421879999999999E-3</c:v>
                </c:pt>
                <c:pt idx="2262">
                  <c:v>5.8421879999999999E-3</c:v>
                </c:pt>
                <c:pt idx="2263">
                  <c:v>6.7381539999999988E-3</c:v>
                </c:pt>
                <c:pt idx="2264">
                  <c:v>7.3781260000000005E-3</c:v>
                </c:pt>
                <c:pt idx="2265">
                  <c:v>7.3781239999999998E-3</c:v>
                </c:pt>
                <c:pt idx="2266">
                  <c:v>8.9140720000000003E-3</c:v>
                </c:pt>
                <c:pt idx="2267">
                  <c:v>9.0420679999999986E-3</c:v>
                </c:pt>
                <c:pt idx="2268">
                  <c:v>7.8901140000000002E-3</c:v>
                </c:pt>
                <c:pt idx="2269">
                  <c:v>8.914059999999998E-3</c:v>
                </c:pt>
                <c:pt idx="2270">
                  <c:v>8.5300859999999992E-3</c:v>
                </c:pt>
                <c:pt idx="2271">
                  <c:v>8.0181039999999981E-3</c:v>
                </c:pt>
                <c:pt idx="2272">
                  <c:v>7.8901079999999981E-3</c:v>
                </c:pt>
                <c:pt idx="2273">
                  <c:v>8.0180999999999985E-3</c:v>
                </c:pt>
                <c:pt idx="2274">
                  <c:v>7.7621059999999995E-3</c:v>
                </c:pt>
                <c:pt idx="2275">
                  <c:v>6.994143999999999E-3</c:v>
                </c:pt>
                <c:pt idx="2276">
                  <c:v>7.122139999999999E-3</c:v>
                </c:pt>
                <c:pt idx="2277">
                  <c:v>6.6101579999999997E-3</c:v>
                </c:pt>
                <c:pt idx="2278">
                  <c:v>6.6101579999999997E-3</c:v>
                </c:pt>
                <c:pt idx="2279">
                  <c:v>6.2261700000000005E-3</c:v>
                </c:pt>
                <c:pt idx="2280">
                  <c:v>5.4582040000000004E-3</c:v>
                </c:pt>
                <c:pt idx="2281">
                  <c:v>5.0742180000000001E-3</c:v>
                </c:pt>
                <c:pt idx="2282">
                  <c:v>5.7141899999999992E-3</c:v>
                </c:pt>
                <c:pt idx="2283">
                  <c:v>5.4582019999999997E-3</c:v>
                </c:pt>
                <c:pt idx="2284">
                  <c:v>5.2022119999999995E-3</c:v>
                </c:pt>
                <c:pt idx="2285">
                  <c:v>5.7141919999999999E-3</c:v>
                </c:pt>
                <c:pt idx="2286">
                  <c:v>4.4342399999999999E-3</c:v>
                </c:pt>
                <c:pt idx="2287">
                  <c:v>5.0742200000000017E-3</c:v>
                </c:pt>
                <c:pt idx="2288">
                  <c:v>4.3062480000000004E-3</c:v>
                </c:pt>
                <c:pt idx="2289">
                  <c:v>5.202214000000001E-3</c:v>
                </c:pt>
                <c:pt idx="2290">
                  <c:v>4.6902319999999999E-3</c:v>
                </c:pt>
                <c:pt idx="2291">
                  <c:v>5.4582039999999995E-3</c:v>
                </c:pt>
                <c:pt idx="2292">
                  <c:v>5.3302080000000003E-3</c:v>
                </c:pt>
                <c:pt idx="2293">
                  <c:v>5.4582019999999997E-3</c:v>
                </c:pt>
                <c:pt idx="2294">
                  <c:v>5.4582020000000005E-3</c:v>
                </c:pt>
                <c:pt idx="2295">
                  <c:v>5.7141919999999999E-3</c:v>
                </c:pt>
                <c:pt idx="2296">
                  <c:v>6.7381539999999988E-3</c:v>
                </c:pt>
                <c:pt idx="2297">
                  <c:v>7.3781260000000005E-3</c:v>
                </c:pt>
                <c:pt idx="2298">
                  <c:v>8.2740920000000003E-3</c:v>
                </c:pt>
                <c:pt idx="2299">
                  <c:v>8.0181019999999992E-3</c:v>
                </c:pt>
                <c:pt idx="2300">
                  <c:v>8.2740859999999999E-3</c:v>
                </c:pt>
                <c:pt idx="2301">
                  <c:v>9.170049999999999E-3</c:v>
                </c:pt>
                <c:pt idx="2302">
                  <c:v>9.4260520000000007E-3</c:v>
                </c:pt>
                <c:pt idx="2303">
                  <c:v>9.1700519999999997E-3</c:v>
                </c:pt>
                <c:pt idx="2304">
                  <c:v>9.2980580000000014E-3</c:v>
                </c:pt>
                <c:pt idx="2305">
                  <c:v>9.4260500000000001E-3</c:v>
                </c:pt>
                <c:pt idx="2306">
                  <c:v>9.4260380000000012E-3</c:v>
                </c:pt>
                <c:pt idx="2307">
                  <c:v>9.042072E-3</c:v>
                </c:pt>
                <c:pt idx="2308">
                  <c:v>7.76211E-3</c:v>
                </c:pt>
                <c:pt idx="2309">
                  <c:v>8.6580819999999992E-3</c:v>
                </c:pt>
                <c:pt idx="2310">
                  <c:v>7.762111999999999E-3</c:v>
                </c:pt>
                <c:pt idx="2311">
                  <c:v>7.7621099999999983E-3</c:v>
                </c:pt>
                <c:pt idx="2312">
                  <c:v>8.0181060000000005E-3</c:v>
                </c:pt>
                <c:pt idx="2313">
                  <c:v>7.5061240000000003E-3</c:v>
                </c:pt>
                <c:pt idx="2314">
                  <c:v>8.2740920000000003E-3</c:v>
                </c:pt>
                <c:pt idx="2315">
                  <c:v>6.3541659999999996E-3</c:v>
                </c:pt>
                <c:pt idx="2316">
                  <c:v>6.9941400000000003E-3</c:v>
                </c:pt>
                <c:pt idx="2317">
                  <c:v>6.7381539999999988E-3</c:v>
                </c:pt>
                <c:pt idx="2318">
                  <c:v>6.7381519999999999E-3</c:v>
                </c:pt>
                <c:pt idx="2319">
                  <c:v>6.0981780000000001E-3</c:v>
                </c:pt>
                <c:pt idx="2320">
                  <c:v>7.1221380000000001E-3</c:v>
                </c:pt>
                <c:pt idx="2321">
                  <c:v>5.3302080000000003E-3</c:v>
                </c:pt>
                <c:pt idx="2322">
                  <c:v>6.3541680000000003E-3</c:v>
                </c:pt>
                <c:pt idx="2323">
                  <c:v>5.5861979999999988E-3</c:v>
                </c:pt>
                <c:pt idx="2324">
                  <c:v>5.8421879999999999E-3</c:v>
                </c:pt>
                <c:pt idx="2325">
                  <c:v>5.5861979999999997E-3</c:v>
                </c:pt>
                <c:pt idx="2326">
                  <c:v>5.7141939999999997E-3</c:v>
                </c:pt>
                <c:pt idx="2327">
                  <c:v>5.3302080000000012E-3</c:v>
                </c:pt>
                <c:pt idx="2328">
                  <c:v>6.4821619999999996E-3</c:v>
                </c:pt>
                <c:pt idx="2329">
                  <c:v>6.4821619999999996E-3</c:v>
                </c:pt>
                <c:pt idx="2330">
                  <c:v>7.1221359999999994E-3</c:v>
                </c:pt>
                <c:pt idx="2331">
                  <c:v>7.634114E-3</c:v>
                </c:pt>
                <c:pt idx="2332">
                  <c:v>7.6341179999999996E-3</c:v>
                </c:pt>
                <c:pt idx="2333">
                  <c:v>7.7621140000000005E-3</c:v>
                </c:pt>
                <c:pt idx="2334">
                  <c:v>9.6820480000000004E-3</c:v>
                </c:pt>
                <c:pt idx="2335">
                  <c:v>9.9380279999999981E-3</c:v>
                </c:pt>
                <c:pt idx="2336">
                  <c:v>9.0420679999999986E-3</c:v>
                </c:pt>
                <c:pt idx="2337">
                  <c:v>9.5540380000000008E-3</c:v>
                </c:pt>
                <c:pt idx="2338">
                  <c:v>8.9140739999999993E-3</c:v>
                </c:pt>
                <c:pt idx="2339">
                  <c:v>9.4260480000000011E-3</c:v>
                </c:pt>
                <c:pt idx="2340">
                  <c:v>9.1700619999999997E-3</c:v>
                </c:pt>
                <c:pt idx="2341">
                  <c:v>9.9380300000000005E-3</c:v>
                </c:pt>
                <c:pt idx="2342">
                  <c:v>8.4020879999999985E-3</c:v>
                </c:pt>
                <c:pt idx="2343">
                  <c:v>8.5300799999999989E-3</c:v>
                </c:pt>
                <c:pt idx="2344">
                  <c:v>9.042063999999999E-3</c:v>
                </c:pt>
                <c:pt idx="2345">
                  <c:v>7.8901039999999985E-3</c:v>
                </c:pt>
                <c:pt idx="2346">
                  <c:v>7.5061219999999996E-3</c:v>
                </c:pt>
                <c:pt idx="2347">
                  <c:v>6.2261720000000003E-3</c:v>
                </c:pt>
                <c:pt idx="2348">
                  <c:v>6.3541679999999986E-3</c:v>
                </c:pt>
                <c:pt idx="2349">
                  <c:v>6.4821640000000003E-3</c:v>
                </c:pt>
                <c:pt idx="2350">
                  <c:v>5.8421879999999999E-3</c:v>
                </c:pt>
                <c:pt idx="2351">
                  <c:v>5.5861980000000006E-3</c:v>
                </c:pt>
                <c:pt idx="2352">
                  <c:v>5.7141919999999999E-3</c:v>
                </c:pt>
                <c:pt idx="2353">
                  <c:v>5.4582020000000005E-3</c:v>
                </c:pt>
                <c:pt idx="2354">
                  <c:v>5.2022119999999995E-3</c:v>
                </c:pt>
                <c:pt idx="2355">
                  <c:v>4.8182279999999991E-3</c:v>
                </c:pt>
                <c:pt idx="2356">
                  <c:v>4.4342399999999999E-3</c:v>
                </c:pt>
                <c:pt idx="2357">
                  <c:v>4.0502580000000002E-3</c:v>
                </c:pt>
                <c:pt idx="2358">
                  <c:v>3.5382759999999999E-3</c:v>
                </c:pt>
                <c:pt idx="2359">
                  <c:v>3.9222620000000001E-3</c:v>
                </c:pt>
                <c:pt idx="2360">
                  <c:v>4.6902319999999999E-3</c:v>
                </c:pt>
                <c:pt idx="2361">
                  <c:v>3.922264E-3</c:v>
                </c:pt>
                <c:pt idx="2362">
                  <c:v>4.4342419999999997E-3</c:v>
                </c:pt>
                <c:pt idx="2363">
                  <c:v>5.9701820000000001E-3</c:v>
                </c:pt>
                <c:pt idx="2364">
                  <c:v>5.4582039999999995E-3</c:v>
                </c:pt>
                <c:pt idx="2365">
                  <c:v>7.8901079999999998E-3</c:v>
                </c:pt>
                <c:pt idx="2366">
                  <c:v>9.554049999999998E-3</c:v>
                </c:pt>
                <c:pt idx="2367">
                  <c:v>1.211394E-2</c:v>
                </c:pt>
                <c:pt idx="2368">
                  <c:v>1.5313831999999999E-2</c:v>
                </c:pt>
                <c:pt idx="2369">
                  <c:v>1.8257699999999998E-2</c:v>
                </c:pt>
                <c:pt idx="2370">
                  <c:v>2.2481560000000001E-2</c:v>
                </c:pt>
                <c:pt idx="2371">
                  <c:v>2.5041459999999998E-2</c:v>
                </c:pt>
                <c:pt idx="2372">
                  <c:v>2.7857340000000001E-2</c:v>
                </c:pt>
                <c:pt idx="2373">
                  <c:v>3.0033259999999999E-2</c:v>
                </c:pt>
                <c:pt idx="2374">
                  <c:v>3.3233119999999998E-2</c:v>
                </c:pt>
                <c:pt idx="2375">
                  <c:v>3.3361139999999997E-2</c:v>
                </c:pt>
                <c:pt idx="2376">
                  <c:v>3.7072979999999998E-2</c:v>
                </c:pt>
                <c:pt idx="2377">
                  <c:v>3.7968960000000003E-2</c:v>
                </c:pt>
                <c:pt idx="2378">
                  <c:v>3.9120919999999997E-2</c:v>
                </c:pt>
                <c:pt idx="2379">
                  <c:v>3.8352940000000002E-2</c:v>
                </c:pt>
                <c:pt idx="2380">
                  <c:v>3.7073000000000002E-2</c:v>
                </c:pt>
                <c:pt idx="2381">
                  <c:v>3.630502E-2</c:v>
                </c:pt>
                <c:pt idx="2382">
                  <c:v>3.656102E-2</c:v>
                </c:pt>
                <c:pt idx="2383">
                  <c:v>3.4257099999999999E-2</c:v>
                </c:pt>
                <c:pt idx="2384">
                  <c:v>3.3489120000000004E-2</c:v>
                </c:pt>
                <c:pt idx="2385">
                  <c:v>3.1825200000000005E-2</c:v>
                </c:pt>
                <c:pt idx="2386">
                  <c:v>3.1569199999999999E-2</c:v>
                </c:pt>
                <c:pt idx="2387">
                  <c:v>3.1185240000000003E-2</c:v>
                </c:pt>
                <c:pt idx="2388">
                  <c:v>3.0033279999999996E-2</c:v>
                </c:pt>
                <c:pt idx="2389">
                  <c:v>3.1697199999999995E-2</c:v>
                </c:pt>
                <c:pt idx="2390">
                  <c:v>3.1441179999999999E-2</c:v>
                </c:pt>
                <c:pt idx="2391">
                  <c:v>3.2337159999999997E-2</c:v>
                </c:pt>
                <c:pt idx="2392">
                  <c:v>3.2849160000000002E-2</c:v>
                </c:pt>
                <c:pt idx="2393">
                  <c:v>3.1697200000000002E-2</c:v>
                </c:pt>
                <c:pt idx="2394">
                  <c:v>3.233718E-2</c:v>
                </c:pt>
                <c:pt idx="2395">
                  <c:v>3.2081180000000001E-2</c:v>
                </c:pt>
                <c:pt idx="2396">
                  <c:v>3.3745100000000007E-2</c:v>
                </c:pt>
                <c:pt idx="2397">
                  <c:v>3.4897080000000004E-2</c:v>
                </c:pt>
                <c:pt idx="2398">
                  <c:v>3.7712959999999997E-2</c:v>
                </c:pt>
                <c:pt idx="2399">
                  <c:v>3.9632880000000002E-2</c:v>
                </c:pt>
                <c:pt idx="2400">
                  <c:v>4.2576780000000002E-2</c:v>
                </c:pt>
                <c:pt idx="2401">
                  <c:v>4.5520660000000004E-2</c:v>
                </c:pt>
                <c:pt idx="2402">
                  <c:v>4.8720560000000003E-2</c:v>
                </c:pt>
                <c:pt idx="2403">
                  <c:v>5.2560359999999993E-2</c:v>
                </c:pt>
                <c:pt idx="2404">
                  <c:v>5.5888260000000002E-2</c:v>
                </c:pt>
                <c:pt idx="2405">
                  <c:v>5.8320159999999996E-2</c:v>
                </c:pt>
                <c:pt idx="2406">
                  <c:v>5.9728119999999996E-2</c:v>
                </c:pt>
                <c:pt idx="2407">
                  <c:v>5.9216139999999994E-2</c:v>
                </c:pt>
                <c:pt idx="2408">
                  <c:v>5.8576179999999999E-2</c:v>
                </c:pt>
                <c:pt idx="2409">
                  <c:v>5.9216139999999994E-2</c:v>
                </c:pt>
                <c:pt idx="2410">
                  <c:v>5.7936180000000004E-2</c:v>
                </c:pt>
                <c:pt idx="2411">
                  <c:v>5.7680180000000005E-2</c:v>
                </c:pt>
                <c:pt idx="2412">
                  <c:v>5.678424E-2</c:v>
                </c:pt>
                <c:pt idx="2413">
                  <c:v>5.3456360000000001E-2</c:v>
                </c:pt>
                <c:pt idx="2414">
                  <c:v>5.1792440000000009E-2</c:v>
                </c:pt>
                <c:pt idx="2415">
                  <c:v>4.9104519999999999E-2</c:v>
                </c:pt>
                <c:pt idx="2416">
                  <c:v>4.5648660000000008E-2</c:v>
                </c:pt>
                <c:pt idx="2417">
                  <c:v>4.3344760000000003E-2</c:v>
                </c:pt>
                <c:pt idx="2418">
                  <c:v>4.0912839999999992E-2</c:v>
                </c:pt>
                <c:pt idx="2419">
                  <c:v>4.0400859999999997E-2</c:v>
                </c:pt>
                <c:pt idx="2420">
                  <c:v>3.912091999999999E-2</c:v>
                </c:pt>
                <c:pt idx="2421">
                  <c:v>3.7712979999999993E-2</c:v>
                </c:pt>
                <c:pt idx="2422">
                  <c:v>3.656102E-2</c:v>
                </c:pt>
                <c:pt idx="2423">
                  <c:v>3.656102E-2</c:v>
                </c:pt>
                <c:pt idx="2424">
                  <c:v>3.5281079999999999E-2</c:v>
                </c:pt>
                <c:pt idx="2425">
                  <c:v>3.4641080000000005E-2</c:v>
                </c:pt>
                <c:pt idx="2426">
                  <c:v>3.37451E-2</c:v>
                </c:pt>
                <c:pt idx="2427">
                  <c:v>3.3233159999999998E-2</c:v>
                </c:pt>
                <c:pt idx="2428">
                  <c:v>3.2465160000000007E-2</c:v>
                </c:pt>
                <c:pt idx="2429">
                  <c:v>3.2081200000000004E-2</c:v>
                </c:pt>
                <c:pt idx="2430">
                  <c:v>3.1825200000000005E-2</c:v>
                </c:pt>
                <c:pt idx="2431">
                  <c:v>3.1953179999999998E-2</c:v>
                </c:pt>
                <c:pt idx="2432">
                  <c:v>3.2849139999999999E-2</c:v>
                </c:pt>
                <c:pt idx="2433">
                  <c:v>3.3233159999999998E-2</c:v>
                </c:pt>
                <c:pt idx="2434">
                  <c:v>3.4769079999999994E-2</c:v>
                </c:pt>
                <c:pt idx="2435">
                  <c:v>3.6817000000000003E-2</c:v>
                </c:pt>
                <c:pt idx="2436">
                  <c:v>3.8864899999999994E-2</c:v>
                </c:pt>
                <c:pt idx="2437">
                  <c:v>4.1424799999999998E-2</c:v>
                </c:pt>
                <c:pt idx="2438">
                  <c:v>4.4368699999999997E-2</c:v>
                </c:pt>
                <c:pt idx="2439">
                  <c:v>4.7312619999999993E-2</c:v>
                </c:pt>
                <c:pt idx="2440">
                  <c:v>5.0128479999999996E-2</c:v>
                </c:pt>
                <c:pt idx="2441">
                  <c:v>5.2304400000000008E-2</c:v>
                </c:pt>
                <c:pt idx="2442">
                  <c:v>5.2304400000000008E-2</c:v>
                </c:pt>
                <c:pt idx="2443">
                  <c:v>5.2176420000000001E-2</c:v>
                </c:pt>
                <c:pt idx="2444">
                  <c:v>5.102443999999999E-2</c:v>
                </c:pt>
                <c:pt idx="2445">
                  <c:v>4.9744499999999997E-2</c:v>
                </c:pt>
                <c:pt idx="2446">
                  <c:v>4.9360500000000002E-2</c:v>
                </c:pt>
                <c:pt idx="2447">
                  <c:v>4.8336539999999997E-2</c:v>
                </c:pt>
                <c:pt idx="2448">
                  <c:v>4.8080560000000001E-2</c:v>
                </c:pt>
                <c:pt idx="2449">
                  <c:v>4.603264E-2</c:v>
                </c:pt>
                <c:pt idx="2450">
                  <c:v>4.4880679999999992E-2</c:v>
                </c:pt>
                <c:pt idx="2451">
                  <c:v>4.3600739999999999E-2</c:v>
                </c:pt>
                <c:pt idx="2452">
                  <c:v>4.1808780000000004E-2</c:v>
                </c:pt>
                <c:pt idx="2453">
                  <c:v>4.0912860000000009E-2</c:v>
                </c:pt>
                <c:pt idx="2454">
                  <c:v>3.8608920000000005E-2</c:v>
                </c:pt>
                <c:pt idx="2455">
                  <c:v>3.6561000000000003E-2</c:v>
                </c:pt>
                <c:pt idx="2456">
                  <c:v>3.2465139999999997E-2</c:v>
                </c:pt>
                <c:pt idx="2457">
                  <c:v>3.0033239999999999E-2</c:v>
                </c:pt>
                <c:pt idx="2458">
                  <c:v>2.8625319999999999E-2</c:v>
                </c:pt>
                <c:pt idx="2459">
                  <c:v>2.6577380000000001E-2</c:v>
                </c:pt>
                <c:pt idx="2460">
                  <c:v>2.5297439999999997E-2</c:v>
                </c:pt>
                <c:pt idx="2461">
                  <c:v>2.2097559999999999E-2</c:v>
                </c:pt>
                <c:pt idx="2462">
                  <c:v>2.3377499999999999E-2</c:v>
                </c:pt>
                <c:pt idx="2463">
                  <c:v>2.0689619999999999E-2</c:v>
                </c:pt>
                <c:pt idx="2464">
                  <c:v>1.9793660000000001E-2</c:v>
                </c:pt>
                <c:pt idx="2465">
                  <c:v>1.902566E-2</c:v>
                </c:pt>
                <c:pt idx="2466">
                  <c:v>1.7233739999999997E-2</c:v>
                </c:pt>
                <c:pt idx="2467">
                  <c:v>1.7105740000000001E-2</c:v>
                </c:pt>
                <c:pt idx="2468">
                  <c:v>1.608178E-2</c:v>
                </c:pt>
                <c:pt idx="2469">
                  <c:v>1.55698E-2</c:v>
                </c:pt>
                <c:pt idx="2470">
                  <c:v>1.5057839999999999E-2</c:v>
                </c:pt>
                <c:pt idx="2471">
                  <c:v>1.492982E-2</c:v>
                </c:pt>
                <c:pt idx="2472">
                  <c:v>1.4673839999999999E-2</c:v>
                </c:pt>
                <c:pt idx="2473">
                  <c:v>1.3649907999999999E-2</c:v>
                </c:pt>
                <c:pt idx="2474">
                  <c:v>1.3521872000000001E-2</c:v>
                </c:pt>
                <c:pt idx="2475">
                  <c:v>1.2881928000000001E-2</c:v>
                </c:pt>
                <c:pt idx="2476">
                  <c:v>1.2113947999999999E-2</c:v>
                </c:pt>
                <c:pt idx="2477">
                  <c:v>1.0705998E-2</c:v>
                </c:pt>
                <c:pt idx="2478">
                  <c:v>1.0450013999999999E-2</c:v>
                </c:pt>
                <c:pt idx="2479">
                  <c:v>9.042070000000001E-3</c:v>
                </c:pt>
                <c:pt idx="2480">
                  <c:v>8.1460960000000002E-3</c:v>
                </c:pt>
                <c:pt idx="2481">
                  <c:v>7.7621119999999998E-3</c:v>
                </c:pt>
                <c:pt idx="2482">
                  <c:v>8.5300740000000003E-3</c:v>
                </c:pt>
                <c:pt idx="2483">
                  <c:v>7.3781279999999994E-3</c:v>
                </c:pt>
                <c:pt idx="2484">
                  <c:v>7.2501319999999994E-3</c:v>
                </c:pt>
                <c:pt idx="2485">
                  <c:v>6.994143999999999E-3</c:v>
                </c:pt>
                <c:pt idx="2486">
                  <c:v>6.6101580000000005E-3</c:v>
                </c:pt>
                <c:pt idx="2487">
                  <c:v>7.1221359999999994E-3</c:v>
                </c:pt>
                <c:pt idx="2488">
                  <c:v>7.1221339999999996E-3</c:v>
                </c:pt>
                <c:pt idx="2489">
                  <c:v>7.3781260000000005E-3</c:v>
                </c:pt>
                <c:pt idx="2490">
                  <c:v>7.7621159999999995E-3</c:v>
                </c:pt>
                <c:pt idx="2491">
                  <c:v>8.4020799999999993E-3</c:v>
                </c:pt>
                <c:pt idx="2492">
                  <c:v>8.5300819999999996E-3</c:v>
                </c:pt>
                <c:pt idx="2493">
                  <c:v>7.1221419999999997E-3</c:v>
                </c:pt>
                <c:pt idx="2494">
                  <c:v>6.9941420000000001E-3</c:v>
                </c:pt>
                <c:pt idx="2495">
                  <c:v>6.6101579999999997E-3</c:v>
                </c:pt>
                <c:pt idx="2496">
                  <c:v>7.1221359999999994E-3</c:v>
                </c:pt>
                <c:pt idx="2497">
                  <c:v>5.4581999999999999E-3</c:v>
                </c:pt>
                <c:pt idx="2498">
                  <c:v>6.6101580000000005E-3</c:v>
                </c:pt>
                <c:pt idx="2499">
                  <c:v>6.8661459999999992E-3</c:v>
                </c:pt>
                <c:pt idx="2500">
                  <c:v>5.8421879999999999E-3</c:v>
                </c:pt>
                <c:pt idx="2501">
                  <c:v>5.8421879999999999E-3</c:v>
                </c:pt>
                <c:pt idx="2502">
                  <c:v>5.2022119999999995E-3</c:v>
                </c:pt>
                <c:pt idx="2503">
                  <c:v>5.3302079999999995E-3</c:v>
                </c:pt>
                <c:pt idx="2504">
                  <c:v>4.4342420000000006E-3</c:v>
                </c:pt>
                <c:pt idx="2505">
                  <c:v>3.7942660000000001E-3</c:v>
                </c:pt>
                <c:pt idx="2506">
                  <c:v>4.4342419999999997E-3</c:v>
                </c:pt>
                <c:pt idx="2507">
                  <c:v>4.8182279999999999E-3</c:v>
                </c:pt>
                <c:pt idx="2508">
                  <c:v>3.9222620000000001E-3</c:v>
                </c:pt>
                <c:pt idx="2509">
                  <c:v>3.6662719999999995E-3</c:v>
                </c:pt>
                <c:pt idx="2510">
                  <c:v>3.6662720000000004E-3</c:v>
                </c:pt>
                <c:pt idx="2511">
                  <c:v>4.178254000000001E-3</c:v>
                </c:pt>
                <c:pt idx="2512">
                  <c:v>3.4102820000000006E-3</c:v>
                </c:pt>
                <c:pt idx="2513">
                  <c:v>3.1542899999999997E-3</c:v>
                </c:pt>
                <c:pt idx="2514">
                  <c:v>3.4102820000000006E-3</c:v>
                </c:pt>
                <c:pt idx="2515">
                  <c:v>2.6423100000000001E-3</c:v>
                </c:pt>
                <c:pt idx="2516">
                  <c:v>2.2583239999999999E-3</c:v>
                </c:pt>
                <c:pt idx="2517">
                  <c:v>2.1303279999999999E-3</c:v>
                </c:pt>
                <c:pt idx="2518">
                  <c:v>2.5143120000000003E-3</c:v>
                </c:pt>
                <c:pt idx="2519">
                  <c:v>2.5143140000000001E-3</c:v>
                </c:pt>
                <c:pt idx="2520">
                  <c:v>2.0023348E-3</c:v>
                </c:pt>
                <c:pt idx="2521">
                  <c:v>2.8983020000000002E-3</c:v>
                </c:pt>
                <c:pt idx="2522">
                  <c:v>2.8983000000000004E-3</c:v>
                </c:pt>
                <c:pt idx="2523">
                  <c:v>2.8983000000000004E-3</c:v>
                </c:pt>
                <c:pt idx="2524">
                  <c:v>3.2822860000000001E-3</c:v>
                </c:pt>
                <c:pt idx="2525">
                  <c:v>2.5143159999999999E-3</c:v>
                </c:pt>
                <c:pt idx="2526">
                  <c:v>3.1542920000000004E-3</c:v>
                </c:pt>
                <c:pt idx="2527">
                  <c:v>3.282288E-3</c:v>
                </c:pt>
                <c:pt idx="2528">
                  <c:v>2.3863199999999999E-3</c:v>
                </c:pt>
                <c:pt idx="2529">
                  <c:v>3.4102820000000006E-3</c:v>
                </c:pt>
                <c:pt idx="2530">
                  <c:v>3.1542920000000004E-3</c:v>
                </c:pt>
                <c:pt idx="2531">
                  <c:v>3.0262960000000004E-3</c:v>
                </c:pt>
                <c:pt idx="2532">
                  <c:v>3.282288E-3</c:v>
                </c:pt>
                <c:pt idx="2533">
                  <c:v>2.5143140000000001E-3</c:v>
                </c:pt>
                <c:pt idx="2534">
                  <c:v>2.7703040000000003E-3</c:v>
                </c:pt>
                <c:pt idx="2535">
                  <c:v>3.1542899999999997E-3</c:v>
                </c:pt>
                <c:pt idx="2536">
                  <c:v>3.0262960000000004E-3</c:v>
                </c:pt>
                <c:pt idx="2537">
                  <c:v>2.8983000000000004E-3</c:v>
                </c:pt>
                <c:pt idx="2538">
                  <c:v>2.8983000000000004E-3</c:v>
                </c:pt>
                <c:pt idx="2539">
                  <c:v>2.5143159999999999E-3</c:v>
                </c:pt>
                <c:pt idx="2540">
                  <c:v>2.8983028E-3</c:v>
                </c:pt>
                <c:pt idx="2541">
                  <c:v>2.6423080000000003E-3</c:v>
                </c:pt>
                <c:pt idx="2542">
                  <c:v>2.2583239999999999E-3</c:v>
                </c:pt>
                <c:pt idx="2543">
                  <c:v>2.2583248000000002E-3</c:v>
                </c:pt>
                <c:pt idx="2544">
                  <c:v>2.3863180000000001E-3</c:v>
                </c:pt>
                <c:pt idx="2545">
                  <c:v>2.3863180000000001E-3</c:v>
                </c:pt>
                <c:pt idx="2546">
                  <c:v>2.3863180000000001E-3</c:v>
                </c:pt>
                <c:pt idx="2547">
                  <c:v>2.3863199999999999E-3</c:v>
                </c:pt>
                <c:pt idx="2548">
                  <c:v>1.8743376800000003E-3</c:v>
                </c:pt>
                <c:pt idx="2549">
                  <c:v>2.0023348E-3</c:v>
                </c:pt>
                <c:pt idx="2550">
                  <c:v>2.3863188E-3</c:v>
                </c:pt>
                <c:pt idx="2551">
                  <c:v>2.3863188E-3</c:v>
                </c:pt>
                <c:pt idx="2552">
                  <c:v>1.7463456000000003E-3</c:v>
                </c:pt>
                <c:pt idx="2553">
                  <c:v>1.8743380000000001E-3</c:v>
                </c:pt>
                <c:pt idx="2554">
                  <c:v>1.7463439999999999E-3</c:v>
                </c:pt>
                <c:pt idx="2555">
                  <c:v>9.7837416000000018E-4</c:v>
                </c:pt>
                <c:pt idx="2556">
                  <c:v>1.2343644000000001E-3</c:v>
                </c:pt>
                <c:pt idx="2557">
                  <c:v>2.0023336800000001E-3</c:v>
                </c:pt>
                <c:pt idx="2558">
                  <c:v>1.1063691999999999E-3</c:v>
                </c:pt>
                <c:pt idx="2559">
                  <c:v>1.2343644800000002E-3</c:v>
                </c:pt>
                <c:pt idx="2560">
                  <c:v>1.3623593600000001E-3</c:v>
                </c:pt>
                <c:pt idx="2561">
                  <c:v>1.7463420000000001E-3</c:v>
                </c:pt>
                <c:pt idx="2562">
                  <c:v>2.2583268E-3</c:v>
                </c:pt>
                <c:pt idx="2563">
                  <c:v>1.3623593600000001E-3</c:v>
                </c:pt>
                <c:pt idx="2564">
                  <c:v>2.1303279999999999E-3</c:v>
                </c:pt>
                <c:pt idx="2565">
                  <c:v>1.2343653600000002E-3</c:v>
                </c:pt>
                <c:pt idx="2566">
                  <c:v>8.5037904000000012E-4</c:v>
                </c:pt>
                <c:pt idx="2567">
                  <c:v>2.0023340000000001E-3</c:v>
                </c:pt>
                <c:pt idx="2568">
                  <c:v>5.9438787999999999E-4</c:v>
                </c:pt>
                <c:pt idx="2569">
                  <c:v>1.2343624800000002E-3</c:v>
                </c:pt>
                <c:pt idx="2570">
                  <c:v>1.6183493599999997E-3</c:v>
                </c:pt>
                <c:pt idx="2571">
                  <c:v>2.0023328000000002E-3</c:v>
                </c:pt>
                <c:pt idx="2572">
                  <c:v>9.7837336000000013E-4</c:v>
                </c:pt>
                <c:pt idx="2573">
                  <c:v>1.4903535999999998E-3</c:v>
                </c:pt>
                <c:pt idx="2574">
                  <c:v>1.3623588E-3</c:v>
                </c:pt>
                <c:pt idx="2575">
                  <c:v>1.61835E-3</c:v>
                </c:pt>
                <c:pt idx="2576">
                  <c:v>2.0023340000000001E-3</c:v>
                </c:pt>
                <c:pt idx="2577">
                  <c:v>2.0023340000000001E-3</c:v>
                </c:pt>
                <c:pt idx="2578">
                  <c:v>2.0023340000000001E-3</c:v>
                </c:pt>
                <c:pt idx="2579">
                  <c:v>1.6183479999999999E-3</c:v>
                </c:pt>
                <c:pt idx="2580">
                  <c:v>2.1303279999999999E-3</c:v>
                </c:pt>
                <c:pt idx="2581">
                  <c:v>1.2343636799999999E-3</c:v>
                </c:pt>
                <c:pt idx="2582">
                  <c:v>2.0023328000000002E-3</c:v>
                </c:pt>
                <c:pt idx="2583">
                  <c:v>1.6183479999999999E-3</c:v>
                </c:pt>
                <c:pt idx="2584">
                  <c:v>2.1303279999999999E-3</c:v>
                </c:pt>
                <c:pt idx="2585">
                  <c:v>2.2583239999999999E-3</c:v>
                </c:pt>
                <c:pt idx="2586">
                  <c:v>1.1063679999999999E-3</c:v>
                </c:pt>
                <c:pt idx="2587">
                  <c:v>1.7463448E-3</c:v>
                </c:pt>
                <c:pt idx="2588">
                  <c:v>1.4903528E-3</c:v>
                </c:pt>
                <c:pt idx="2589">
                  <c:v>1.4903515999999998E-3</c:v>
                </c:pt>
                <c:pt idx="2590">
                  <c:v>1.7463428E-3</c:v>
                </c:pt>
                <c:pt idx="2591">
                  <c:v>1.8743395999999998E-3</c:v>
                </c:pt>
                <c:pt idx="2592">
                  <c:v>1.7463439999999999E-3</c:v>
                </c:pt>
                <c:pt idx="2593">
                  <c:v>1.2343645999999999E-3</c:v>
                </c:pt>
                <c:pt idx="2594">
                  <c:v>1.8743380000000001E-3</c:v>
                </c:pt>
                <c:pt idx="2595">
                  <c:v>1.8743367999999999E-3</c:v>
                </c:pt>
                <c:pt idx="2596">
                  <c:v>1.7463428E-3</c:v>
                </c:pt>
                <c:pt idx="2597">
                  <c:v>9.783722800000001E-4</c:v>
                </c:pt>
                <c:pt idx="2598">
                  <c:v>1.7463420000000001E-3</c:v>
                </c:pt>
                <c:pt idx="2599">
                  <c:v>1.8743380000000001E-3</c:v>
                </c:pt>
                <c:pt idx="2600">
                  <c:v>1.23436328E-3</c:v>
                </c:pt>
                <c:pt idx="2601">
                  <c:v>1.8743380000000001E-3</c:v>
                </c:pt>
                <c:pt idx="2602">
                  <c:v>1.6183479999999999E-3</c:v>
                </c:pt>
                <c:pt idx="2603">
                  <c:v>1.1063683999999996E-3</c:v>
                </c:pt>
                <c:pt idx="2604">
                  <c:v>2.0023340000000001E-3</c:v>
                </c:pt>
                <c:pt idx="2605">
                  <c:v>1.7463448E-3</c:v>
                </c:pt>
                <c:pt idx="2606">
                  <c:v>2.2583239999999999E-3</c:v>
                </c:pt>
                <c:pt idx="2607">
                  <c:v>1.8743380000000001E-3</c:v>
                </c:pt>
                <c:pt idx="2608">
                  <c:v>2.2583239999999999E-3</c:v>
                </c:pt>
                <c:pt idx="2609">
                  <c:v>2.5143159999999999E-3</c:v>
                </c:pt>
                <c:pt idx="2610">
                  <c:v>1.6183488E-3</c:v>
                </c:pt>
                <c:pt idx="2611">
                  <c:v>1.7463436800000003E-3</c:v>
                </c:pt>
                <c:pt idx="2612">
                  <c:v>1.8743388E-3</c:v>
                </c:pt>
                <c:pt idx="2613">
                  <c:v>2.2583220000000001E-3</c:v>
                </c:pt>
                <c:pt idx="2614">
                  <c:v>1.4903535999999998E-3</c:v>
                </c:pt>
                <c:pt idx="2615">
                  <c:v>1.8743388E-3</c:v>
                </c:pt>
                <c:pt idx="2616">
                  <c:v>1.7463428E-3</c:v>
                </c:pt>
                <c:pt idx="2617">
                  <c:v>1.1063682E-3</c:v>
                </c:pt>
                <c:pt idx="2618">
                  <c:v>2.2583220000000001E-3</c:v>
                </c:pt>
                <c:pt idx="2619">
                  <c:v>2.3863180000000001E-3</c:v>
                </c:pt>
                <c:pt idx="2620">
                  <c:v>2.0023340000000001E-3</c:v>
                </c:pt>
                <c:pt idx="2621">
                  <c:v>1.3623576800000001E-3</c:v>
                </c:pt>
                <c:pt idx="2622">
                  <c:v>1.7463428E-3</c:v>
                </c:pt>
                <c:pt idx="2623">
                  <c:v>1.6183479999999999E-3</c:v>
                </c:pt>
                <c:pt idx="2624">
                  <c:v>2.2583220000000001E-3</c:v>
                </c:pt>
                <c:pt idx="2625">
                  <c:v>2.7703060000000002E-3</c:v>
                </c:pt>
                <c:pt idx="2626">
                  <c:v>1.2343644800000002E-3</c:v>
                </c:pt>
                <c:pt idx="2627">
                  <c:v>1.6183467999999999E-3</c:v>
                </c:pt>
                <c:pt idx="2628">
                  <c:v>3.0262960000000004E-3</c:v>
                </c:pt>
                <c:pt idx="2629">
                  <c:v>2.5143140000000001E-3</c:v>
                </c:pt>
                <c:pt idx="2630">
                  <c:v>2.3863199999999999E-3</c:v>
                </c:pt>
                <c:pt idx="2631">
                  <c:v>2.5143168000000002E-3</c:v>
                </c:pt>
                <c:pt idx="2632">
                  <c:v>2.3863180000000001E-3</c:v>
                </c:pt>
                <c:pt idx="2633">
                  <c:v>2.3863208000000002E-3</c:v>
                </c:pt>
                <c:pt idx="2634">
                  <c:v>3.5382780000000002E-3</c:v>
                </c:pt>
                <c:pt idx="2635">
                  <c:v>3.5382780000000002E-3</c:v>
                </c:pt>
                <c:pt idx="2636">
                  <c:v>3.4102840000000004E-3</c:v>
                </c:pt>
                <c:pt idx="2637">
                  <c:v>3.0262980000000002E-3</c:v>
                </c:pt>
                <c:pt idx="2638">
                  <c:v>3.0262940000000001E-3</c:v>
                </c:pt>
                <c:pt idx="2639">
                  <c:v>2.7703060000000002E-3</c:v>
                </c:pt>
                <c:pt idx="2640">
                  <c:v>3.0262960000000004E-3</c:v>
                </c:pt>
                <c:pt idx="2641">
                  <c:v>3.1542920000000004E-3</c:v>
                </c:pt>
                <c:pt idx="2642">
                  <c:v>2.3863199999999999E-3</c:v>
                </c:pt>
                <c:pt idx="2643">
                  <c:v>2.8983020000000002E-3</c:v>
                </c:pt>
                <c:pt idx="2644">
                  <c:v>2.7703060000000002E-3</c:v>
                </c:pt>
                <c:pt idx="2645">
                  <c:v>3.0262960000000004E-3</c:v>
                </c:pt>
                <c:pt idx="2646">
                  <c:v>2.8983020000000002E-3</c:v>
                </c:pt>
                <c:pt idx="2647">
                  <c:v>3.6662719999999995E-3</c:v>
                </c:pt>
                <c:pt idx="2648">
                  <c:v>3.6662700000000006E-3</c:v>
                </c:pt>
                <c:pt idx="2649">
                  <c:v>3.4102800000000003E-3</c:v>
                </c:pt>
                <c:pt idx="2650">
                  <c:v>3.1542920000000004E-3</c:v>
                </c:pt>
                <c:pt idx="2651">
                  <c:v>3.4102820000000006E-3</c:v>
                </c:pt>
                <c:pt idx="2652">
                  <c:v>3.9222620000000001E-3</c:v>
                </c:pt>
                <c:pt idx="2653">
                  <c:v>3.2822860000000001E-3</c:v>
                </c:pt>
                <c:pt idx="2654">
                  <c:v>3.2822860000000001E-3</c:v>
                </c:pt>
                <c:pt idx="2655">
                  <c:v>4.0502580000000002E-3</c:v>
                </c:pt>
                <c:pt idx="2656">
                  <c:v>3.2822860000000001E-3</c:v>
                </c:pt>
                <c:pt idx="2657">
                  <c:v>3.922264E-3</c:v>
                </c:pt>
                <c:pt idx="2658">
                  <c:v>4.0502560000000003E-3</c:v>
                </c:pt>
                <c:pt idx="2659">
                  <c:v>3.922264E-3</c:v>
                </c:pt>
                <c:pt idx="2660">
                  <c:v>3.7942700000000002E-3</c:v>
                </c:pt>
                <c:pt idx="2661">
                  <c:v>4.3062460000000006E-3</c:v>
                </c:pt>
                <c:pt idx="2662">
                  <c:v>3.6662720000000008E-3</c:v>
                </c:pt>
                <c:pt idx="2663">
                  <c:v>2.8983000000000004E-3</c:v>
                </c:pt>
                <c:pt idx="2664">
                  <c:v>4.1782520000000004E-3</c:v>
                </c:pt>
                <c:pt idx="2665">
                  <c:v>4.4342420000000006E-3</c:v>
                </c:pt>
                <c:pt idx="2666">
                  <c:v>4.3062480000000004E-3</c:v>
                </c:pt>
                <c:pt idx="2667">
                  <c:v>4.4342419999999997E-3</c:v>
                </c:pt>
                <c:pt idx="2668">
                  <c:v>4.0502560000000003E-3</c:v>
                </c:pt>
                <c:pt idx="2669">
                  <c:v>3.922264E-3</c:v>
                </c:pt>
                <c:pt idx="2670">
                  <c:v>4.6902319999999999E-3</c:v>
                </c:pt>
                <c:pt idx="2671">
                  <c:v>4.5622380000000006E-3</c:v>
                </c:pt>
                <c:pt idx="2672">
                  <c:v>4.8182279999999991E-3</c:v>
                </c:pt>
                <c:pt idx="2673">
                  <c:v>4.8182260000000001E-3</c:v>
                </c:pt>
                <c:pt idx="2674">
                  <c:v>4.3062460000000006E-3</c:v>
                </c:pt>
                <c:pt idx="2675">
                  <c:v>4.9462220000000001E-3</c:v>
                </c:pt>
                <c:pt idx="2676">
                  <c:v>4.9462220000000001E-3</c:v>
                </c:pt>
                <c:pt idx="2677">
                  <c:v>4.4342440000000012E-3</c:v>
                </c:pt>
                <c:pt idx="2678">
                  <c:v>4.4342419999999997E-3</c:v>
                </c:pt>
                <c:pt idx="2679">
                  <c:v>3.922262000000001E-3</c:v>
                </c:pt>
                <c:pt idx="2680">
                  <c:v>4.4342440000000012E-3</c:v>
                </c:pt>
                <c:pt idx="2681">
                  <c:v>4.0502580000000002E-3</c:v>
                </c:pt>
                <c:pt idx="2682">
                  <c:v>4.3062460000000006E-3</c:v>
                </c:pt>
                <c:pt idx="2683">
                  <c:v>4.5622359999999999E-3</c:v>
                </c:pt>
                <c:pt idx="2684">
                  <c:v>4.0502560000000003E-3</c:v>
                </c:pt>
                <c:pt idx="2685">
                  <c:v>4.1782520000000004E-3</c:v>
                </c:pt>
                <c:pt idx="2686">
                  <c:v>3.2822860000000001E-3</c:v>
                </c:pt>
                <c:pt idx="2687">
                  <c:v>3.2822860000000001E-3</c:v>
                </c:pt>
                <c:pt idx="2688">
                  <c:v>3.7942680000000008E-3</c:v>
                </c:pt>
                <c:pt idx="2689">
                  <c:v>3.0262940000000001E-3</c:v>
                </c:pt>
                <c:pt idx="2690">
                  <c:v>3.1542920000000004E-3</c:v>
                </c:pt>
                <c:pt idx="2691">
                  <c:v>3.1542920000000004E-3</c:v>
                </c:pt>
                <c:pt idx="2692">
                  <c:v>2.7703040000000003E-3</c:v>
                </c:pt>
                <c:pt idx="2693">
                  <c:v>3.1542920000000004E-3</c:v>
                </c:pt>
                <c:pt idx="2694">
                  <c:v>3.5382780000000002E-3</c:v>
                </c:pt>
                <c:pt idx="2695">
                  <c:v>3.4102820000000006E-3</c:v>
                </c:pt>
                <c:pt idx="2696">
                  <c:v>2.7703068E-3</c:v>
                </c:pt>
                <c:pt idx="2697">
                  <c:v>3.0262940000000001E-3</c:v>
                </c:pt>
                <c:pt idx="2698">
                  <c:v>3.1542940000000006E-3</c:v>
                </c:pt>
                <c:pt idx="2699">
                  <c:v>3.0262960000000004E-3</c:v>
                </c:pt>
                <c:pt idx="2700">
                  <c:v>3.4102820000000006E-3</c:v>
                </c:pt>
                <c:pt idx="2701">
                  <c:v>3.1542920000000004E-3</c:v>
                </c:pt>
                <c:pt idx="2702">
                  <c:v>3.5382780000000002E-3</c:v>
                </c:pt>
                <c:pt idx="2703">
                  <c:v>3.4102800000000003E-3</c:v>
                </c:pt>
                <c:pt idx="2704">
                  <c:v>3.5382759999999999E-3</c:v>
                </c:pt>
                <c:pt idx="2705">
                  <c:v>2.8983000000000004E-3</c:v>
                </c:pt>
                <c:pt idx="2706">
                  <c:v>3.7942680000000008E-3</c:v>
                </c:pt>
                <c:pt idx="2707">
                  <c:v>2.8983000000000004E-3</c:v>
                </c:pt>
                <c:pt idx="2708">
                  <c:v>3.2822860000000001E-3</c:v>
                </c:pt>
                <c:pt idx="2709">
                  <c:v>2.5143168000000002E-3</c:v>
                </c:pt>
                <c:pt idx="2710">
                  <c:v>2.8983020000000002E-3</c:v>
                </c:pt>
                <c:pt idx="2711">
                  <c:v>3.0262980000000002E-3</c:v>
                </c:pt>
                <c:pt idx="2712">
                  <c:v>2.7703040000000003E-3</c:v>
                </c:pt>
                <c:pt idx="2713">
                  <c:v>3.5382780000000002E-3</c:v>
                </c:pt>
                <c:pt idx="2714">
                  <c:v>2.7703040000000003E-3</c:v>
                </c:pt>
                <c:pt idx="2715">
                  <c:v>2.8983000000000004E-3</c:v>
                </c:pt>
                <c:pt idx="2716">
                  <c:v>2.6423100000000001E-3</c:v>
                </c:pt>
                <c:pt idx="2717">
                  <c:v>2.6423100000000001E-3</c:v>
                </c:pt>
                <c:pt idx="2718">
                  <c:v>2.7703040000000003E-3</c:v>
                </c:pt>
                <c:pt idx="2719">
                  <c:v>2.8983000000000004E-3</c:v>
                </c:pt>
                <c:pt idx="2720">
                  <c:v>2.6423080000000003E-3</c:v>
                </c:pt>
                <c:pt idx="2721">
                  <c:v>2.2583239999999999E-3</c:v>
                </c:pt>
                <c:pt idx="2722">
                  <c:v>2.5143156799999999E-3</c:v>
                </c:pt>
                <c:pt idx="2723">
                  <c:v>2.5143168000000002E-3</c:v>
                </c:pt>
                <c:pt idx="2724">
                  <c:v>2.7703060000000002E-3</c:v>
                </c:pt>
                <c:pt idx="2725">
                  <c:v>2.5143159999999999E-3</c:v>
                </c:pt>
                <c:pt idx="2726">
                  <c:v>2.8983000000000004E-3</c:v>
                </c:pt>
                <c:pt idx="2727">
                  <c:v>3.1542920000000004E-3</c:v>
                </c:pt>
                <c:pt idx="2728">
                  <c:v>2.642312E-3</c:v>
                </c:pt>
                <c:pt idx="2729">
                  <c:v>1.6183488E-3</c:v>
                </c:pt>
                <c:pt idx="2730">
                  <c:v>2.2583239999999999E-3</c:v>
                </c:pt>
                <c:pt idx="2731">
                  <c:v>2.3863180000000001E-3</c:v>
                </c:pt>
                <c:pt idx="2732">
                  <c:v>1.4903548E-3</c:v>
                </c:pt>
                <c:pt idx="2733">
                  <c:v>2.3863180000000001E-3</c:v>
                </c:pt>
                <c:pt idx="2734">
                  <c:v>1.1063684000000001E-3</c:v>
                </c:pt>
                <c:pt idx="2735">
                  <c:v>1.6183504800000002E-3</c:v>
                </c:pt>
                <c:pt idx="2736">
                  <c:v>1.4903528E-3</c:v>
                </c:pt>
                <c:pt idx="2737">
                  <c:v>7.2238368000000005E-4</c:v>
                </c:pt>
                <c:pt idx="2738">
                  <c:v>1.36235848E-3</c:v>
                </c:pt>
                <c:pt idx="2739">
                  <c:v>1.7463428E-3</c:v>
                </c:pt>
                <c:pt idx="2740">
                  <c:v>1.6183486000000001E-3</c:v>
                </c:pt>
                <c:pt idx="2741">
                  <c:v>1.3623584800000002E-3</c:v>
                </c:pt>
                <c:pt idx="2742">
                  <c:v>9.7837328000000001E-4</c:v>
                </c:pt>
                <c:pt idx="2743">
                  <c:v>1.4903548E-3</c:v>
                </c:pt>
                <c:pt idx="2744">
                  <c:v>1.3623588E-3</c:v>
                </c:pt>
                <c:pt idx="2745">
                  <c:v>9.7837447999999999E-4</c:v>
                </c:pt>
                <c:pt idx="2746">
                  <c:v>1.36235848E-3</c:v>
                </c:pt>
                <c:pt idx="2747">
                  <c:v>7.2238419999999992E-4</c:v>
                </c:pt>
                <c:pt idx="2748">
                  <c:v>8.5037928000000003E-4</c:v>
                </c:pt>
                <c:pt idx="2749">
                  <c:v>4.6639396000000002E-4</c:v>
                </c:pt>
                <c:pt idx="2750">
                  <c:v>2.1040227999999999E-4</c:v>
                </c:pt>
                <c:pt idx="2751">
                  <c:v>5.9438896000000001E-4</c:v>
                </c:pt>
                <c:pt idx="2752">
                  <c:v>2.1040367999999995E-4</c:v>
                </c:pt>
                <c:pt idx="2753">
                  <c:v>-3.0157632000000004E-4</c:v>
                </c:pt>
                <c:pt idx="2754">
                  <c:v>-4.5586160000000011E-5</c:v>
                </c:pt>
                <c:pt idx="2755">
                  <c:v>4.6639339999999998E-4</c:v>
                </c:pt>
                <c:pt idx="2756">
                  <c:v>-4.2957139999999998E-4</c:v>
                </c:pt>
                <c:pt idx="2757">
                  <c:v>2.1040364000000003E-4</c:v>
                </c:pt>
                <c:pt idx="2758">
                  <c:v>-1.19754172E-3</c:v>
                </c:pt>
                <c:pt idx="2759">
                  <c:v>-1.0695471200000001E-3</c:v>
                </c:pt>
                <c:pt idx="2760">
                  <c:v>-5.5756692000000002E-4</c:v>
                </c:pt>
                <c:pt idx="2761">
                  <c:v>-1.0695486400000001E-3</c:v>
                </c:pt>
                <c:pt idx="2762">
                  <c:v>-4.2957143999999999E-4</c:v>
                </c:pt>
                <c:pt idx="2763">
                  <c:v>-6.8556072000000004E-4</c:v>
                </c:pt>
                <c:pt idx="2764">
                  <c:v>-9.4155200000000001E-4</c:v>
                </c:pt>
                <c:pt idx="2765">
                  <c:v>-8.1355712000000008E-4</c:v>
                </c:pt>
                <c:pt idx="2766">
                  <c:v>-5.5756551999999997E-4</c:v>
                </c:pt>
                <c:pt idx="2767">
                  <c:v>8.2407079999999977E-5</c:v>
                </c:pt>
                <c:pt idx="2768">
                  <c:v>-1.7358200000000006E-4</c:v>
                </c:pt>
                <c:pt idx="2769">
                  <c:v>-9.4155204000000007E-4</c:v>
                </c:pt>
                <c:pt idx="2770">
                  <c:v>-1.06954572E-3</c:v>
                </c:pt>
                <c:pt idx="2771">
                  <c:v>-3.0157672000000001E-4</c:v>
                </c:pt>
                <c:pt idx="2772">
                  <c:v>-1.1975428000000001E-3</c:v>
                </c:pt>
                <c:pt idx="2773">
                  <c:v>-1.7358119999999998E-4</c:v>
                </c:pt>
                <c:pt idx="2774">
                  <c:v>-5.5756580000000005E-4</c:v>
                </c:pt>
                <c:pt idx="2775">
                  <c:v>-5.5756540000000002E-4</c:v>
                </c:pt>
                <c:pt idx="2776">
                  <c:v>-6.855616000000001E-4</c:v>
                </c:pt>
                <c:pt idx="2777">
                  <c:v>3.3839819999999997E-4</c:v>
                </c:pt>
                <c:pt idx="2778">
                  <c:v>2.1040427999999999E-4</c:v>
                </c:pt>
                <c:pt idx="2779">
                  <c:v>-1.7358212000000004E-4</c:v>
                </c:pt>
                <c:pt idx="2780">
                  <c:v>8.2407079999999991E-5</c:v>
                </c:pt>
                <c:pt idx="2781">
                  <c:v>-4.2957143999999999E-4</c:v>
                </c:pt>
                <c:pt idx="2782">
                  <c:v>-1.7358072E-4</c:v>
                </c:pt>
                <c:pt idx="2783">
                  <c:v>-4.2957219999999999E-4</c:v>
                </c:pt>
                <c:pt idx="2784">
                  <c:v>8.2408439999999978E-5</c:v>
                </c:pt>
                <c:pt idx="2785">
                  <c:v>-4.2957139999999998E-4</c:v>
                </c:pt>
                <c:pt idx="2786">
                  <c:v>8.2408479999999967E-5</c:v>
                </c:pt>
                <c:pt idx="2787">
                  <c:v>4.6639448E-4</c:v>
                </c:pt>
                <c:pt idx="2788">
                  <c:v>-4.5586160000000011E-5</c:v>
                </c:pt>
                <c:pt idx="2789">
                  <c:v>-4.2957040000000002E-4</c:v>
                </c:pt>
                <c:pt idx="2790">
                  <c:v>3.3839839999999998E-4</c:v>
                </c:pt>
                <c:pt idx="2791">
                  <c:v>8.2409360000000056E-5</c:v>
                </c:pt>
                <c:pt idx="2792">
                  <c:v>3.3839736000000002E-4</c:v>
                </c:pt>
                <c:pt idx="2793">
                  <c:v>8.5037960000000005E-4</c:v>
                </c:pt>
                <c:pt idx="2794">
                  <c:v>7.2238304000000011E-4</c:v>
                </c:pt>
                <c:pt idx="2795">
                  <c:v>2.1040327999999998E-4</c:v>
                </c:pt>
                <c:pt idx="2796">
                  <c:v>8.5037768000000014E-4</c:v>
                </c:pt>
                <c:pt idx="2797">
                  <c:v>-4.5587519999999978E-5</c:v>
                </c:pt>
                <c:pt idx="2798">
                  <c:v>5.9438796E-4</c:v>
                </c:pt>
                <c:pt idx="2799">
                  <c:v>9.7837440000000009E-4</c:v>
                </c:pt>
                <c:pt idx="2800">
                  <c:v>2.1040339999999993E-4</c:v>
                </c:pt>
                <c:pt idx="2801">
                  <c:v>7.2238415999999997E-4</c:v>
                </c:pt>
                <c:pt idx="2802">
                  <c:v>3.3839879999999996E-4</c:v>
                </c:pt>
                <c:pt idx="2803">
                  <c:v>1.4903539999999999E-3</c:v>
                </c:pt>
                <c:pt idx="2804">
                  <c:v>8.2407960000000012E-5</c:v>
                </c:pt>
                <c:pt idx="2805">
                  <c:v>5.9438904000000002E-4</c:v>
                </c:pt>
                <c:pt idx="2806">
                  <c:v>5.9438899999999996E-4</c:v>
                </c:pt>
                <c:pt idx="2807">
                  <c:v>3.3839876000000001E-4</c:v>
                </c:pt>
                <c:pt idx="2808">
                  <c:v>1.10636928E-3</c:v>
                </c:pt>
                <c:pt idx="2809">
                  <c:v>7.2238415999999997E-4</c:v>
                </c:pt>
                <c:pt idx="2810">
                  <c:v>3.3839720000000001E-4</c:v>
                </c:pt>
                <c:pt idx="2811">
                  <c:v>7.2238399999999996E-4</c:v>
                </c:pt>
                <c:pt idx="2812">
                  <c:v>4.6639336000000003E-4</c:v>
                </c:pt>
                <c:pt idx="2813">
                  <c:v>-1.7358072E-4</c:v>
                </c:pt>
                <c:pt idx="2814">
                  <c:v>5.9438784000000004E-4</c:v>
                </c:pt>
                <c:pt idx="2815">
                  <c:v>-4.2957236E-4</c:v>
                </c:pt>
                <c:pt idx="2816">
                  <c:v>-6.8556203999999997E-4</c:v>
                </c:pt>
                <c:pt idx="2817">
                  <c:v>-1.7358072E-4</c:v>
                </c:pt>
                <c:pt idx="2818">
                  <c:v>-4.2957260000000007E-4</c:v>
                </c:pt>
                <c:pt idx="2819">
                  <c:v>-3.0157635999999999E-4</c:v>
                </c:pt>
                <c:pt idx="2820">
                  <c:v>8.2407960000000012E-5</c:v>
                </c:pt>
                <c:pt idx="2821">
                  <c:v>-8.1355651999999998E-4</c:v>
                </c:pt>
                <c:pt idx="2822">
                  <c:v>-3.0157863999999998E-4</c:v>
                </c:pt>
                <c:pt idx="2823">
                  <c:v>-4.558603999999999E-5</c:v>
                </c:pt>
                <c:pt idx="2824">
                  <c:v>-4.2957120000000008E-4</c:v>
                </c:pt>
                <c:pt idx="2825">
                  <c:v>-1.7358212000000004E-4</c:v>
                </c:pt>
                <c:pt idx="2826">
                  <c:v>3.3839876000000001E-4</c:v>
                </c:pt>
                <c:pt idx="2827">
                  <c:v>-1.7358212000000004E-4</c:v>
                </c:pt>
                <c:pt idx="2828">
                  <c:v>-5.5756572000000004E-4</c:v>
                </c:pt>
                <c:pt idx="2829">
                  <c:v>8.2409079999999982E-5</c:v>
                </c:pt>
                <c:pt idx="2830">
                  <c:v>-4.2957236000000005E-4</c:v>
                </c:pt>
                <c:pt idx="2831">
                  <c:v>4.6639456000000001E-4</c:v>
                </c:pt>
                <c:pt idx="2832">
                  <c:v>4.6639384000000006E-4</c:v>
                </c:pt>
                <c:pt idx="2833">
                  <c:v>2.1040304000000007E-4</c:v>
                </c:pt>
                <c:pt idx="2834">
                  <c:v>7.2238160000000001E-4</c:v>
                </c:pt>
                <c:pt idx="2835">
                  <c:v>7.2238415999999997E-4</c:v>
                </c:pt>
                <c:pt idx="2836">
                  <c:v>9.7837219999999977E-4</c:v>
                </c:pt>
                <c:pt idx="2837">
                  <c:v>8.5037815999999995E-4</c:v>
                </c:pt>
                <c:pt idx="2838">
                  <c:v>1.4903535999999998E-3</c:v>
                </c:pt>
                <c:pt idx="2839">
                  <c:v>8.5037828000000002E-4</c:v>
                </c:pt>
                <c:pt idx="2840">
                  <c:v>8.5037815999999995E-4</c:v>
                </c:pt>
                <c:pt idx="2841">
                  <c:v>7.2238307999999995E-4</c:v>
                </c:pt>
                <c:pt idx="2842">
                  <c:v>7.2238360000000004E-4</c:v>
                </c:pt>
                <c:pt idx="2843">
                  <c:v>3.3839939999999994E-4</c:v>
                </c:pt>
                <c:pt idx="2844">
                  <c:v>4.6639399999999991E-4</c:v>
                </c:pt>
                <c:pt idx="2845">
                  <c:v>1.2343647999999998E-3</c:v>
                </c:pt>
                <c:pt idx="2846">
                  <c:v>4.6639428000000004E-4</c:v>
                </c:pt>
                <c:pt idx="2847">
                  <c:v>7.2238415999999997E-4</c:v>
                </c:pt>
                <c:pt idx="2848">
                  <c:v>1.1063684800000002E-3</c:v>
                </c:pt>
                <c:pt idx="2849">
                  <c:v>9.7837328000000001E-4</c:v>
                </c:pt>
                <c:pt idx="2850">
                  <c:v>1.61835E-3</c:v>
                </c:pt>
                <c:pt idx="2851">
                  <c:v>1.8743360000000001E-3</c:v>
                </c:pt>
                <c:pt idx="2852">
                  <c:v>5.9438959999999995E-4</c:v>
                </c:pt>
                <c:pt idx="2853">
                  <c:v>9.7837328000000001E-4</c:v>
                </c:pt>
                <c:pt idx="2854">
                  <c:v>1.1063702799999999E-3</c:v>
                </c:pt>
                <c:pt idx="2855">
                  <c:v>1.2343636E-3</c:v>
                </c:pt>
                <c:pt idx="2856">
                  <c:v>9.783722800000001E-4</c:v>
                </c:pt>
                <c:pt idx="2857">
                  <c:v>8.2407960000000039E-5</c:v>
                </c:pt>
                <c:pt idx="2858">
                  <c:v>1.6183495999999998E-3</c:v>
                </c:pt>
                <c:pt idx="2859">
                  <c:v>1.6183488E-3</c:v>
                </c:pt>
                <c:pt idx="2860">
                  <c:v>7.2238339999999997E-4</c:v>
                </c:pt>
                <c:pt idx="2861">
                  <c:v>1.1063690800000002E-3</c:v>
                </c:pt>
                <c:pt idx="2862">
                  <c:v>1.1063681599999999E-3</c:v>
                </c:pt>
                <c:pt idx="2863">
                  <c:v>7.2238299999999994E-4</c:v>
                </c:pt>
                <c:pt idx="2864">
                  <c:v>3.3839816000000007E-4</c:v>
                </c:pt>
                <c:pt idx="2865">
                  <c:v>8.2407680000000006E-5</c:v>
                </c:pt>
                <c:pt idx="2866">
                  <c:v>2.1040368000000003E-4</c:v>
                </c:pt>
                <c:pt idx="2867">
                  <c:v>2.1040416000000004E-4</c:v>
                </c:pt>
                <c:pt idx="2868">
                  <c:v>8.5037807999999995E-4</c:v>
                </c:pt>
                <c:pt idx="2869">
                  <c:v>8.2407080000000018E-5</c:v>
                </c:pt>
                <c:pt idx="2870">
                  <c:v>-1.7358040000000006E-4</c:v>
                </c:pt>
                <c:pt idx="2871">
                  <c:v>-4.2957120000000002E-4</c:v>
                </c:pt>
                <c:pt idx="2872">
                  <c:v>-6.8556140000000003E-4</c:v>
                </c:pt>
                <c:pt idx="2873">
                  <c:v>-8.1355692000000012E-4</c:v>
                </c:pt>
                <c:pt idx="2874">
                  <c:v>-3.0157720000000004E-4</c:v>
                </c:pt>
                <c:pt idx="2875">
                  <c:v>-9.4155079999999993E-4</c:v>
                </c:pt>
                <c:pt idx="2876">
                  <c:v>-1.965512E-3</c:v>
                </c:pt>
                <c:pt idx="2877">
                  <c:v>-1.8375160000000002E-3</c:v>
                </c:pt>
                <c:pt idx="2878">
                  <c:v>-1.3255363200000002E-3</c:v>
                </c:pt>
                <c:pt idx="2879">
                  <c:v>-1.5815277199999998E-3</c:v>
                </c:pt>
                <c:pt idx="2880">
                  <c:v>-1.3255357200000002E-3</c:v>
                </c:pt>
                <c:pt idx="2881">
                  <c:v>-1.5815273999999998E-3</c:v>
                </c:pt>
                <c:pt idx="2882">
                  <c:v>-2.6054873999999998E-3</c:v>
                </c:pt>
                <c:pt idx="2883">
                  <c:v>-2.3494960000000004E-3</c:v>
                </c:pt>
                <c:pt idx="2884">
                  <c:v>-1.965512E-3</c:v>
                </c:pt>
                <c:pt idx="2885">
                  <c:v>-2.3494979999999998E-3</c:v>
                </c:pt>
                <c:pt idx="2886">
                  <c:v>-2.4774920000000004E-3</c:v>
                </c:pt>
                <c:pt idx="2887">
                  <c:v>-2.4774920000000004E-3</c:v>
                </c:pt>
                <c:pt idx="2888">
                  <c:v>-2.4774940000000002E-3</c:v>
                </c:pt>
                <c:pt idx="2889">
                  <c:v>-2.6054899999999998E-3</c:v>
                </c:pt>
                <c:pt idx="2890">
                  <c:v>-3.1174680000000004E-3</c:v>
                </c:pt>
                <c:pt idx="2891">
                  <c:v>-3.117468E-3</c:v>
                </c:pt>
                <c:pt idx="2892">
                  <c:v>-2.4774934E-3</c:v>
                </c:pt>
                <c:pt idx="2893">
                  <c:v>-2.8614780000000002E-3</c:v>
                </c:pt>
                <c:pt idx="2894">
                  <c:v>-2.4774940000000002E-3</c:v>
                </c:pt>
                <c:pt idx="2895">
                  <c:v>-2.989472E-3</c:v>
                </c:pt>
                <c:pt idx="2896">
                  <c:v>-3.1174660000000002E-3</c:v>
                </c:pt>
                <c:pt idx="2897">
                  <c:v>-3.245464E-3</c:v>
                </c:pt>
                <c:pt idx="2898">
                  <c:v>-2.3494980000000002E-3</c:v>
                </c:pt>
                <c:pt idx="2899">
                  <c:v>-3.3734599999999996E-3</c:v>
                </c:pt>
                <c:pt idx="2900">
                  <c:v>-2.989472E-3</c:v>
                </c:pt>
                <c:pt idx="2901">
                  <c:v>-2.733484E-3</c:v>
                </c:pt>
                <c:pt idx="2902">
                  <c:v>-3.245464E-3</c:v>
                </c:pt>
                <c:pt idx="2903">
                  <c:v>-3.1174680000000004E-3</c:v>
                </c:pt>
                <c:pt idx="2904">
                  <c:v>-2.7334820000000002E-3</c:v>
                </c:pt>
                <c:pt idx="2905">
                  <c:v>-2.7334820000000002E-3</c:v>
                </c:pt>
                <c:pt idx="2906">
                  <c:v>-2.9894720000000004E-3</c:v>
                </c:pt>
                <c:pt idx="2907">
                  <c:v>-1.19754232E-3</c:v>
                </c:pt>
                <c:pt idx="2908">
                  <c:v>-2.7334820000000002E-3</c:v>
                </c:pt>
                <c:pt idx="2909">
                  <c:v>-2.6054873999999998E-3</c:v>
                </c:pt>
                <c:pt idx="2910">
                  <c:v>-2.6054879999999996E-3</c:v>
                </c:pt>
                <c:pt idx="2911">
                  <c:v>-3.6294500000000002E-3</c:v>
                </c:pt>
                <c:pt idx="2912">
                  <c:v>-2.4774940000000002E-3</c:v>
                </c:pt>
                <c:pt idx="2913">
                  <c:v>-2.3494979999999998E-3</c:v>
                </c:pt>
                <c:pt idx="2914">
                  <c:v>-3.2454620000000002E-3</c:v>
                </c:pt>
                <c:pt idx="2915">
                  <c:v>-2.989472E-3</c:v>
                </c:pt>
                <c:pt idx="2916">
                  <c:v>-2.3494979999999998E-3</c:v>
                </c:pt>
                <c:pt idx="2917">
                  <c:v>-3.3734600000000004E-3</c:v>
                </c:pt>
                <c:pt idx="2918">
                  <c:v>-2.6054860000000002E-3</c:v>
                </c:pt>
                <c:pt idx="2919">
                  <c:v>-1.965512E-3</c:v>
                </c:pt>
                <c:pt idx="2920">
                  <c:v>-3.245464E-3</c:v>
                </c:pt>
                <c:pt idx="2921">
                  <c:v>-3.2454620000000002E-3</c:v>
                </c:pt>
                <c:pt idx="2922">
                  <c:v>-2.3494960000000004E-3</c:v>
                </c:pt>
                <c:pt idx="2923">
                  <c:v>-3.5014540000000002E-3</c:v>
                </c:pt>
                <c:pt idx="2924">
                  <c:v>-3.1174680000000004E-3</c:v>
                </c:pt>
                <c:pt idx="2925">
                  <c:v>-3.1174699999999998E-3</c:v>
                </c:pt>
                <c:pt idx="2926">
                  <c:v>-3.3734600000000004E-3</c:v>
                </c:pt>
                <c:pt idx="2927">
                  <c:v>-3.3734580000000002E-3</c:v>
                </c:pt>
                <c:pt idx="2928">
                  <c:v>-2.9894740000000002E-3</c:v>
                </c:pt>
                <c:pt idx="2929">
                  <c:v>-3.2454619999999997E-3</c:v>
                </c:pt>
                <c:pt idx="2930">
                  <c:v>-3.245464E-3</c:v>
                </c:pt>
                <c:pt idx="2931">
                  <c:v>-2.7334820000000002E-3</c:v>
                </c:pt>
                <c:pt idx="2932">
                  <c:v>-3.5014540000000002E-3</c:v>
                </c:pt>
                <c:pt idx="2933">
                  <c:v>-3.3734579999999993E-3</c:v>
                </c:pt>
                <c:pt idx="2934">
                  <c:v>-2.7334820000000002E-3</c:v>
                </c:pt>
                <c:pt idx="2935">
                  <c:v>-3.6294480000000004E-3</c:v>
                </c:pt>
                <c:pt idx="2936">
                  <c:v>-3.757444E-3</c:v>
                </c:pt>
                <c:pt idx="2937">
                  <c:v>-3.1174699999999998E-3</c:v>
                </c:pt>
                <c:pt idx="2938">
                  <c:v>-3.245464E-3</c:v>
                </c:pt>
                <c:pt idx="2939">
                  <c:v>-3.3734580000000002E-3</c:v>
                </c:pt>
                <c:pt idx="2940">
                  <c:v>-2.3494979999999998E-3</c:v>
                </c:pt>
                <c:pt idx="2941">
                  <c:v>-2.8614759999999995E-3</c:v>
                </c:pt>
                <c:pt idx="2942">
                  <c:v>-2.4774920000000004E-3</c:v>
                </c:pt>
                <c:pt idx="2943">
                  <c:v>-2.3494980000000002E-3</c:v>
                </c:pt>
                <c:pt idx="2944">
                  <c:v>-3.5014519999999999E-3</c:v>
                </c:pt>
                <c:pt idx="2945">
                  <c:v>-3.3734560000000004E-3</c:v>
                </c:pt>
                <c:pt idx="2946">
                  <c:v>-2.733484E-3</c:v>
                </c:pt>
                <c:pt idx="2947">
                  <c:v>-2.7334819999999998E-3</c:v>
                </c:pt>
                <c:pt idx="2948">
                  <c:v>-3.2454620000000002E-3</c:v>
                </c:pt>
                <c:pt idx="2949">
                  <c:v>-2.7334820000000002E-3</c:v>
                </c:pt>
                <c:pt idx="2950">
                  <c:v>-3.245464E-3</c:v>
                </c:pt>
                <c:pt idx="2951">
                  <c:v>-3.3734600000000004E-3</c:v>
                </c:pt>
                <c:pt idx="2952">
                  <c:v>-2.3494979999999998E-3</c:v>
                </c:pt>
                <c:pt idx="2953">
                  <c:v>-2.09350832E-3</c:v>
                </c:pt>
                <c:pt idx="2954">
                  <c:v>-2.3494980000000002E-3</c:v>
                </c:pt>
                <c:pt idx="2955">
                  <c:v>-2.221504E-3</c:v>
                </c:pt>
                <c:pt idx="2956">
                  <c:v>-2.7334819999999998E-3</c:v>
                </c:pt>
                <c:pt idx="2957">
                  <c:v>-2.477492E-3</c:v>
                </c:pt>
                <c:pt idx="2958">
                  <c:v>-1.9655140000000002E-3</c:v>
                </c:pt>
                <c:pt idx="2959">
                  <c:v>-1.9655114000000002E-3</c:v>
                </c:pt>
                <c:pt idx="2960">
                  <c:v>-2.2215034000000002E-3</c:v>
                </c:pt>
                <c:pt idx="2961">
                  <c:v>-2.4774940000000002E-3</c:v>
                </c:pt>
                <c:pt idx="2962">
                  <c:v>-1.9655137200000001E-3</c:v>
                </c:pt>
                <c:pt idx="2963">
                  <c:v>-1.965512E-3</c:v>
                </c:pt>
                <c:pt idx="2964">
                  <c:v>-1.8375193999999998E-3</c:v>
                </c:pt>
                <c:pt idx="2965">
                  <c:v>-1.4535328000000001E-3</c:v>
                </c:pt>
                <c:pt idx="2966">
                  <c:v>-1.96551232E-3</c:v>
                </c:pt>
                <c:pt idx="2967">
                  <c:v>-1.1975414E-3</c:v>
                </c:pt>
                <c:pt idx="2968">
                  <c:v>-1.0695471200000001E-3</c:v>
                </c:pt>
                <c:pt idx="2969">
                  <c:v>-1.8375183199999998E-3</c:v>
                </c:pt>
                <c:pt idx="2970">
                  <c:v>-1.4535323200000002E-3</c:v>
                </c:pt>
                <c:pt idx="2971">
                  <c:v>-1.8375160000000002E-3</c:v>
                </c:pt>
                <c:pt idx="2972">
                  <c:v>-1.8375154000000002E-3</c:v>
                </c:pt>
                <c:pt idx="2973">
                  <c:v>-4.2957143999999999E-4</c:v>
                </c:pt>
                <c:pt idx="2974">
                  <c:v>-1.7095220000000002E-3</c:v>
                </c:pt>
                <c:pt idx="2975">
                  <c:v>-1.7095234E-3</c:v>
                </c:pt>
                <c:pt idx="2976">
                  <c:v>-1.4535334E-3</c:v>
                </c:pt>
                <c:pt idx="2977">
                  <c:v>-1.0695471200000001E-3</c:v>
                </c:pt>
                <c:pt idx="2978">
                  <c:v>-8.1355620000000007E-4</c:v>
                </c:pt>
                <c:pt idx="2979">
                  <c:v>-3.0157680000000002E-4</c:v>
                </c:pt>
                <c:pt idx="2980">
                  <c:v>-8.1355803999999998E-4</c:v>
                </c:pt>
                <c:pt idx="2981">
                  <c:v>-9.4155172000000005E-4</c:v>
                </c:pt>
                <c:pt idx="2982">
                  <c:v>-3.0157631999999993E-4</c:v>
                </c:pt>
                <c:pt idx="2983">
                  <c:v>-1.1975408E-3</c:v>
                </c:pt>
                <c:pt idx="2984">
                  <c:v>-1.0695468000000001E-3</c:v>
                </c:pt>
                <c:pt idx="2985">
                  <c:v>-4.5586159999999964E-5</c:v>
                </c:pt>
                <c:pt idx="2986">
                  <c:v>-4.2957143999999999E-4</c:v>
                </c:pt>
                <c:pt idx="2987">
                  <c:v>-4.2957092000000001E-4</c:v>
                </c:pt>
                <c:pt idx="2988">
                  <c:v>8.2409079999999982E-5</c:v>
                </c:pt>
                <c:pt idx="2989">
                  <c:v>-5.5756772000000007E-4</c:v>
                </c:pt>
                <c:pt idx="2990">
                  <c:v>-4.2957124000000003E-4</c:v>
                </c:pt>
                <c:pt idx="2991">
                  <c:v>-1.7358124000000001E-4</c:v>
                </c:pt>
                <c:pt idx="2992">
                  <c:v>-5.5756651999999999E-4</c:v>
                </c:pt>
                <c:pt idx="2993">
                  <c:v>-1.7358175999999999E-4</c:v>
                </c:pt>
                <c:pt idx="2994">
                  <c:v>-6.8556063999999993E-4</c:v>
                </c:pt>
                <c:pt idx="2995">
                  <c:v>-1.1975411200000001E-3</c:v>
                </c:pt>
                <c:pt idx="2996">
                  <c:v>-8.1355712000000008E-4</c:v>
                </c:pt>
                <c:pt idx="2997">
                  <c:v>-1.7358031999999994E-4</c:v>
                </c:pt>
                <c:pt idx="2998">
                  <c:v>-4.2957072000000005E-4</c:v>
                </c:pt>
                <c:pt idx="2999">
                  <c:v>-1.3255368E-3</c:v>
                </c:pt>
                <c:pt idx="3000">
                  <c:v>-1.0695468000000001E-3</c:v>
                </c:pt>
                <c:pt idx="3001">
                  <c:v>-8.1355572000000004E-4</c:v>
                </c:pt>
                <c:pt idx="3002">
                  <c:v>-4.2957092000000001E-4</c:v>
                </c:pt>
                <c:pt idx="3003">
                  <c:v>-5.5756632000000003E-4</c:v>
                </c:pt>
                <c:pt idx="3004">
                  <c:v>-4.2957031999999996E-4</c:v>
                </c:pt>
                <c:pt idx="3005">
                  <c:v>-3.0157583999999995E-4</c:v>
                </c:pt>
                <c:pt idx="3006">
                  <c:v>2.1040352000000002E-4</c:v>
                </c:pt>
                <c:pt idx="3007">
                  <c:v>-1.7358124000000001E-4</c:v>
                </c:pt>
                <c:pt idx="3008">
                  <c:v>-3.0157616000000008E-4</c:v>
                </c:pt>
                <c:pt idx="3009">
                  <c:v>-9.4155112000000006E-4</c:v>
                </c:pt>
                <c:pt idx="3010">
                  <c:v>-5.5756679999999996E-4</c:v>
                </c:pt>
                <c:pt idx="3011">
                  <c:v>-9.4155263999999984E-4</c:v>
                </c:pt>
                <c:pt idx="3012">
                  <c:v>-1.7358171999999999E-4</c:v>
                </c:pt>
                <c:pt idx="3013">
                  <c:v>-4.2957143999999999E-4</c:v>
                </c:pt>
                <c:pt idx="3014">
                  <c:v>-1.1975412E-3</c:v>
                </c:pt>
                <c:pt idx="3015">
                  <c:v>-5.5756692000000002E-4</c:v>
                </c:pt>
                <c:pt idx="3016">
                  <c:v>-9.4155232000000014E-4</c:v>
                </c:pt>
                <c:pt idx="3017">
                  <c:v>-4.2957096000000001E-4</c:v>
                </c:pt>
                <c:pt idx="3018">
                  <c:v>-8.1355663999999983E-4</c:v>
                </c:pt>
                <c:pt idx="3019">
                  <c:v>-1.7095228000000001E-3</c:v>
                </c:pt>
                <c:pt idx="3020">
                  <c:v>-9.4155140000000003E-4</c:v>
                </c:pt>
                <c:pt idx="3021">
                  <c:v>-1.0695477200000001E-3</c:v>
                </c:pt>
                <c:pt idx="3022">
                  <c:v>-1.5815283200000003E-3</c:v>
                </c:pt>
                <c:pt idx="3023">
                  <c:v>-1.0695468000000001E-3</c:v>
                </c:pt>
                <c:pt idx="3024">
                  <c:v>-1.0695468000000001E-3</c:v>
                </c:pt>
                <c:pt idx="3025">
                  <c:v>-1.7358200000000003E-4</c:v>
                </c:pt>
                <c:pt idx="3026">
                  <c:v>-1.1975414E-3</c:v>
                </c:pt>
                <c:pt idx="3027">
                  <c:v>-3.0157684000000002E-4</c:v>
                </c:pt>
                <c:pt idx="3028">
                  <c:v>-3.0157632000000004E-4</c:v>
                </c:pt>
                <c:pt idx="3029">
                  <c:v>-1.3255368E-3</c:v>
                </c:pt>
                <c:pt idx="3030">
                  <c:v>-1.3255368E-3</c:v>
                </c:pt>
                <c:pt idx="3031">
                  <c:v>-1.1975437200000001E-3</c:v>
                </c:pt>
                <c:pt idx="3032">
                  <c:v>-1.4535328000000001E-3</c:v>
                </c:pt>
                <c:pt idx="3033">
                  <c:v>-1.1975423200000002E-3</c:v>
                </c:pt>
                <c:pt idx="3034">
                  <c:v>-9.4155120000000007E-4</c:v>
                </c:pt>
                <c:pt idx="3035">
                  <c:v>-1.0695466E-3</c:v>
                </c:pt>
                <c:pt idx="3036">
                  <c:v>-5.5756551999999997E-4</c:v>
                </c:pt>
                <c:pt idx="3037">
                  <c:v>-2.2215014E-3</c:v>
                </c:pt>
                <c:pt idx="3038">
                  <c:v>-1.0695468000000001E-3</c:v>
                </c:pt>
                <c:pt idx="3039">
                  <c:v>-5.5756635999999998E-4</c:v>
                </c:pt>
                <c:pt idx="3040">
                  <c:v>-6.8556295999999998E-4</c:v>
                </c:pt>
                <c:pt idx="3041">
                  <c:v>-8.1355752E-4</c:v>
                </c:pt>
                <c:pt idx="3042">
                  <c:v>-8.13556E-4</c:v>
                </c:pt>
                <c:pt idx="3043">
                  <c:v>-1.4535314E-3</c:v>
                </c:pt>
                <c:pt idx="3044">
                  <c:v>-1.1975421999999999E-3</c:v>
                </c:pt>
                <c:pt idx="3045">
                  <c:v>-3.0157631999999993E-4</c:v>
                </c:pt>
                <c:pt idx="3046">
                  <c:v>-3.0157684000000002E-4</c:v>
                </c:pt>
                <c:pt idx="3047">
                  <c:v>-6.8556112000000007E-4</c:v>
                </c:pt>
                <c:pt idx="3048">
                  <c:v>2.1040308000000002E-4</c:v>
                </c:pt>
                <c:pt idx="3049">
                  <c:v>2.1040339999999993E-4</c:v>
                </c:pt>
                <c:pt idx="3050">
                  <c:v>8.2408480000000035E-5</c:v>
                </c:pt>
                <c:pt idx="3051">
                  <c:v>8.2408000000000001E-5</c:v>
                </c:pt>
                <c:pt idx="3052">
                  <c:v>-6.8556159999999999E-4</c:v>
                </c:pt>
                <c:pt idx="3053">
                  <c:v>-6.8556171999999995E-4</c:v>
                </c:pt>
                <c:pt idx="3054">
                  <c:v>-5.5756632000000003E-4</c:v>
                </c:pt>
                <c:pt idx="3055">
                  <c:v>8.2408959999999987E-5</c:v>
                </c:pt>
                <c:pt idx="3056">
                  <c:v>3.3839855999999999E-4</c:v>
                </c:pt>
                <c:pt idx="3057">
                  <c:v>-6.8556200000000002E-4</c:v>
                </c:pt>
                <c:pt idx="3058">
                  <c:v>2.1040367999999995E-4</c:v>
                </c:pt>
                <c:pt idx="3059">
                  <c:v>-4.5586600000000029E-5</c:v>
                </c:pt>
                <c:pt idx="3060">
                  <c:v>-3.0157723999999999E-4</c:v>
                </c:pt>
                <c:pt idx="3061">
                  <c:v>-1.4535314E-3</c:v>
                </c:pt>
                <c:pt idx="3062">
                  <c:v>8.2408479999999994E-5</c:v>
                </c:pt>
                <c:pt idx="3063">
                  <c:v>-5.5756600000000001E-4</c:v>
                </c:pt>
                <c:pt idx="3064">
                  <c:v>-4.5586640000000025E-5</c:v>
                </c:pt>
                <c:pt idx="3065">
                  <c:v>-4.5586120000000015E-5</c:v>
                </c:pt>
                <c:pt idx="3066">
                  <c:v>-3.0157571999999999E-4</c:v>
                </c:pt>
                <c:pt idx="3067">
                  <c:v>-3.0157632000000004E-4</c:v>
                </c:pt>
                <c:pt idx="3068">
                  <c:v>8.2408439999999978E-5</c:v>
                </c:pt>
                <c:pt idx="3069">
                  <c:v>2.1040367999999995E-4</c:v>
                </c:pt>
                <c:pt idx="3070">
                  <c:v>-4.5586599999999988E-5</c:v>
                </c:pt>
                <c:pt idx="3071">
                  <c:v>-3.0157584E-4</c:v>
                </c:pt>
                <c:pt idx="3072">
                  <c:v>2.1040279999999992E-4</c:v>
                </c:pt>
                <c:pt idx="3073">
                  <c:v>-4.5586520000000003E-5</c:v>
                </c:pt>
                <c:pt idx="3074">
                  <c:v>-6.8556092E-4</c:v>
                </c:pt>
                <c:pt idx="3075">
                  <c:v>-4.5585519999999987E-5</c:v>
                </c:pt>
                <c:pt idx="3076">
                  <c:v>-3.0157720000000004E-4</c:v>
                </c:pt>
                <c:pt idx="3077">
                  <c:v>-5.5756664000000005E-4</c:v>
                </c:pt>
                <c:pt idx="3078">
                  <c:v>-3.0157632000000004E-4</c:v>
                </c:pt>
                <c:pt idx="3079">
                  <c:v>-1.7358112E-4</c:v>
                </c:pt>
                <c:pt idx="3080">
                  <c:v>-3.0157684000000002E-4</c:v>
                </c:pt>
                <c:pt idx="3081">
                  <c:v>-4.5586000000000021E-5</c:v>
                </c:pt>
                <c:pt idx="3082">
                  <c:v>4.6639339999999987E-4</c:v>
                </c:pt>
                <c:pt idx="3083">
                  <c:v>-3.0157580000000005E-4</c:v>
                </c:pt>
                <c:pt idx="3084">
                  <c:v>8.2407999999999988E-5</c:v>
                </c:pt>
                <c:pt idx="3085">
                  <c:v>-6.8556180000000006E-4</c:v>
                </c:pt>
                <c:pt idx="3086">
                  <c:v>1.10636728E-3</c:v>
                </c:pt>
                <c:pt idx="3087">
                  <c:v>8.5037828000000002E-4</c:v>
                </c:pt>
                <c:pt idx="3088">
                  <c:v>1.36235848E-3</c:v>
                </c:pt>
                <c:pt idx="3089">
                  <c:v>7.2238388000000001E-4</c:v>
                </c:pt>
                <c:pt idx="3090">
                  <c:v>7.2238447999999999E-4</c:v>
                </c:pt>
                <c:pt idx="3091">
                  <c:v>9.7837479999999979E-4</c:v>
                </c:pt>
                <c:pt idx="3092">
                  <c:v>3.3839767999999999E-4</c:v>
                </c:pt>
                <c:pt idx="3093">
                  <c:v>1.2343624800000002E-3</c:v>
                </c:pt>
                <c:pt idx="3094">
                  <c:v>7.2238304000000011E-4</c:v>
                </c:pt>
                <c:pt idx="3095">
                  <c:v>1.4903526000000001E-3</c:v>
                </c:pt>
                <c:pt idx="3096">
                  <c:v>1.2343624800000002E-3</c:v>
                </c:pt>
                <c:pt idx="3097">
                  <c:v>1.3623575999999998E-3</c:v>
                </c:pt>
                <c:pt idx="3098">
                  <c:v>9.7837339999999997E-4</c:v>
                </c:pt>
                <c:pt idx="3099">
                  <c:v>1.8743367999999999E-3</c:v>
                </c:pt>
                <c:pt idx="3100">
                  <c:v>1.7463439999999999E-3</c:v>
                </c:pt>
                <c:pt idx="3101">
                  <c:v>1.4903528E-3</c:v>
                </c:pt>
                <c:pt idx="3102">
                  <c:v>2.1303279999999999E-3</c:v>
                </c:pt>
                <c:pt idx="3103">
                  <c:v>1.4903528E-3</c:v>
                </c:pt>
                <c:pt idx="3104">
                  <c:v>2.0023319999999999E-3</c:v>
                </c:pt>
                <c:pt idx="3105">
                  <c:v>2.0023348E-3</c:v>
                </c:pt>
                <c:pt idx="3106">
                  <c:v>2.0023340000000001E-3</c:v>
                </c:pt>
                <c:pt idx="3107">
                  <c:v>2.5143140000000001E-3</c:v>
                </c:pt>
                <c:pt idx="3108">
                  <c:v>2.1303279999999999E-3</c:v>
                </c:pt>
                <c:pt idx="3109">
                  <c:v>2.1303267999999999E-3</c:v>
                </c:pt>
                <c:pt idx="3110">
                  <c:v>2.7703060000000002E-3</c:v>
                </c:pt>
                <c:pt idx="3111">
                  <c:v>2.5143159999999999E-3</c:v>
                </c:pt>
                <c:pt idx="3112">
                  <c:v>2.770308E-3</c:v>
                </c:pt>
                <c:pt idx="3113">
                  <c:v>2.3863180000000001E-3</c:v>
                </c:pt>
                <c:pt idx="3114">
                  <c:v>2.3863180000000001E-3</c:v>
                </c:pt>
                <c:pt idx="3115">
                  <c:v>2.3863199999999999E-3</c:v>
                </c:pt>
                <c:pt idx="3116">
                  <c:v>2.5143140000000001E-3</c:v>
                </c:pt>
                <c:pt idx="3117">
                  <c:v>2.8983000000000004E-3</c:v>
                </c:pt>
                <c:pt idx="3118">
                  <c:v>2.8983020000000002E-3</c:v>
                </c:pt>
                <c:pt idx="3119">
                  <c:v>2.8983020000000002E-3</c:v>
                </c:pt>
                <c:pt idx="3120">
                  <c:v>2.7703060000000002E-3</c:v>
                </c:pt>
                <c:pt idx="3121">
                  <c:v>2.2583239999999999E-3</c:v>
                </c:pt>
                <c:pt idx="3122">
                  <c:v>2.0023356800000004E-3</c:v>
                </c:pt>
                <c:pt idx="3123">
                  <c:v>2.1303260000000001E-3</c:v>
                </c:pt>
                <c:pt idx="3124">
                  <c:v>1.8743388E-3</c:v>
                </c:pt>
                <c:pt idx="3125">
                  <c:v>2.6423100000000001E-3</c:v>
                </c:pt>
                <c:pt idx="3126">
                  <c:v>1.8743380000000001E-3</c:v>
                </c:pt>
                <c:pt idx="3127">
                  <c:v>2.7703060000000002E-3</c:v>
                </c:pt>
                <c:pt idx="3128">
                  <c:v>3.0262940000000001E-3</c:v>
                </c:pt>
                <c:pt idx="3129">
                  <c:v>2.2583239999999999E-3</c:v>
                </c:pt>
                <c:pt idx="3130">
                  <c:v>2.3863180000000001E-3</c:v>
                </c:pt>
                <c:pt idx="3131">
                  <c:v>2.7703060000000002E-3</c:v>
                </c:pt>
                <c:pt idx="3132">
                  <c:v>2.5143140000000001E-3</c:v>
                </c:pt>
                <c:pt idx="3133">
                  <c:v>2.2583239999999999E-3</c:v>
                </c:pt>
                <c:pt idx="3134">
                  <c:v>2.8983020000000002E-3</c:v>
                </c:pt>
                <c:pt idx="3135">
                  <c:v>2.770308E-3</c:v>
                </c:pt>
                <c:pt idx="3136">
                  <c:v>2.5143148E-3</c:v>
                </c:pt>
                <c:pt idx="3137">
                  <c:v>2.5143140000000001E-3</c:v>
                </c:pt>
                <c:pt idx="3138">
                  <c:v>2.7703060000000002E-3</c:v>
                </c:pt>
                <c:pt idx="3139">
                  <c:v>2.3863199999999999E-3</c:v>
                </c:pt>
                <c:pt idx="3140">
                  <c:v>2.3863180000000001E-3</c:v>
                </c:pt>
                <c:pt idx="3141">
                  <c:v>2.3863199999999999E-3</c:v>
                </c:pt>
                <c:pt idx="3142">
                  <c:v>2.6423100000000001E-3</c:v>
                </c:pt>
                <c:pt idx="3143">
                  <c:v>2.0023336800000001E-3</c:v>
                </c:pt>
                <c:pt idx="3144">
                  <c:v>1.7463428E-3</c:v>
                </c:pt>
                <c:pt idx="3145">
                  <c:v>2.8983020000000002E-3</c:v>
                </c:pt>
                <c:pt idx="3146">
                  <c:v>2.3863208000000002E-3</c:v>
                </c:pt>
                <c:pt idx="3147">
                  <c:v>2.3863220000000002E-3</c:v>
                </c:pt>
                <c:pt idx="3148">
                  <c:v>2.5143140000000001E-3</c:v>
                </c:pt>
                <c:pt idx="3149">
                  <c:v>2.5143140000000001E-3</c:v>
                </c:pt>
                <c:pt idx="3150">
                  <c:v>2.1303288000000002E-3</c:v>
                </c:pt>
                <c:pt idx="3151">
                  <c:v>1.8743408E-3</c:v>
                </c:pt>
                <c:pt idx="3152">
                  <c:v>2.6423100000000001E-3</c:v>
                </c:pt>
                <c:pt idx="3153">
                  <c:v>2.5143140000000001E-3</c:v>
                </c:pt>
                <c:pt idx="3154">
                  <c:v>2.7703040000000003E-3</c:v>
                </c:pt>
                <c:pt idx="3155">
                  <c:v>2.1303288000000002E-3</c:v>
                </c:pt>
                <c:pt idx="3156">
                  <c:v>2.7703048000000002E-3</c:v>
                </c:pt>
                <c:pt idx="3157">
                  <c:v>2.6423100000000001E-3</c:v>
                </c:pt>
                <c:pt idx="3158">
                  <c:v>2.5143140000000001E-3</c:v>
                </c:pt>
                <c:pt idx="3159">
                  <c:v>2.6423100000000001E-3</c:v>
                </c:pt>
                <c:pt idx="3160">
                  <c:v>2.2583239999999999E-3</c:v>
                </c:pt>
                <c:pt idx="3161">
                  <c:v>2.0023340000000001E-3</c:v>
                </c:pt>
                <c:pt idx="3162">
                  <c:v>2.0023328000000002E-3</c:v>
                </c:pt>
                <c:pt idx="3163">
                  <c:v>2.0023340000000001E-3</c:v>
                </c:pt>
                <c:pt idx="3164">
                  <c:v>2.3863220000000002E-3</c:v>
                </c:pt>
                <c:pt idx="3165">
                  <c:v>2.3863188E-3</c:v>
                </c:pt>
                <c:pt idx="3166">
                  <c:v>2.0023319999999999E-3</c:v>
                </c:pt>
                <c:pt idx="3167">
                  <c:v>1.8743376E-3</c:v>
                </c:pt>
                <c:pt idx="3168">
                  <c:v>2.8983020000000002E-3</c:v>
                </c:pt>
                <c:pt idx="3169">
                  <c:v>2.2583239999999999E-3</c:v>
                </c:pt>
                <c:pt idx="3170">
                  <c:v>2.7703060000000002E-3</c:v>
                </c:pt>
                <c:pt idx="3171">
                  <c:v>2.6423100000000001E-3</c:v>
                </c:pt>
                <c:pt idx="3172">
                  <c:v>2.6423100000000001E-3</c:v>
                </c:pt>
                <c:pt idx="3173">
                  <c:v>2.3863199999999999E-3</c:v>
                </c:pt>
                <c:pt idx="3174">
                  <c:v>2.3863180000000001E-3</c:v>
                </c:pt>
                <c:pt idx="3175">
                  <c:v>2.0023348E-3</c:v>
                </c:pt>
                <c:pt idx="3176">
                  <c:v>2.3863188E-3</c:v>
                </c:pt>
                <c:pt idx="3177">
                  <c:v>3.0262960000000004E-3</c:v>
                </c:pt>
                <c:pt idx="3178">
                  <c:v>1.8743367999999999E-3</c:v>
                </c:pt>
                <c:pt idx="3179">
                  <c:v>2.2583260000000002E-3</c:v>
                </c:pt>
                <c:pt idx="3180">
                  <c:v>2.1303279999999999E-3</c:v>
                </c:pt>
                <c:pt idx="3181">
                  <c:v>2.0023328000000002E-3</c:v>
                </c:pt>
                <c:pt idx="3182">
                  <c:v>2.002336E-3</c:v>
                </c:pt>
                <c:pt idx="3183">
                  <c:v>2.1303260000000001E-3</c:v>
                </c:pt>
                <c:pt idx="3184">
                  <c:v>2.1303279999999999E-3</c:v>
                </c:pt>
                <c:pt idx="3185">
                  <c:v>1.6183476799999999E-3</c:v>
                </c:pt>
                <c:pt idx="3186">
                  <c:v>1.6183488E-3</c:v>
                </c:pt>
                <c:pt idx="3187">
                  <c:v>1.6183479999999999E-3</c:v>
                </c:pt>
                <c:pt idx="3188">
                  <c:v>1.4903544000000001E-3</c:v>
                </c:pt>
                <c:pt idx="3189">
                  <c:v>2.2583239999999999E-3</c:v>
                </c:pt>
                <c:pt idx="3190">
                  <c:v>8.5037719999999999E-4</c:v>
                </c:pt>
                <c:pt idx="3191">
                  <c:v>1.7463428E-3</c:v>
                </c:pt>
                <c:pt idx="3192">
                  <c:v>2.1303260000000001E-3</c:v>
                </c:pt>
                <c:pt idx="3193">
                  <c:v>1.1063685999999999E-3</c:v>
                </c:pt>
                <c:pt idx="3194">
                  <c:v>2.1303279999999999E-3</c:v>
                </c:pt>
                <c:pt idx="3195">
                  <c:v>7.2238307999999995E-4</c:v>
                </c:pt>
                <c:pt idx="3196">
                  <c:v>1.2343636E-3</c:v>
                </c:pt>
                <c:pt idx="3197">
                  <c:v>1.1063696E-3</c:v>
                </c:pt>
                <c:pt idx="3198">
                  <c:v>1.1063695999999998E-3</c:v>
                </c:pt>
                <c:pt idx="3199">
                  <c:v>8.5037815999999995E-4</c:v>
                </c:pt>
                <c:pt idx="3200">
                  <c:v>1.2343624800000002E-3</c:v>
                </c:pt>
                <c:pt idx="3201">
                  <c:v>8.2408559999999973E-5</c:v>
                </c:pt>
                <c:pt idx="3202">
                  <c:v>1.2343653600000002E-3</c:v>
                </c:pt>
                <c:pt idx="3203">
                  <c:v>9.7837327999999979E-4</c:v>
                </c:pt>
                <c:pt idx="3204">
                  <c:v>5.9438787999999999E-4</c:v>
                </c:pt>
                <c:pt idx="3205">
                  <c:v>8.5037808000000006E-4</c:v>
                </c:pt>
                <c:pt idx="3206">
                  <c:v>-4.5586520000000043E-5</c:v>
                </c:pt>
                <c:pt idx="3207">
                  <c:v>-4.5586120000000043E-5</c:v>
                </c:pt>
                <c:pt idx="3208">
                  <c:v>4.6639383999999996E-4</c:v>
                </c:pt>
                <c:pt idx="3209">
                  <c:v>-8.1355712000000008E-4</c:v>
                </c:pt>
                <c:pt idx="3210">
                  <c:v>7.2238415999999997E-4</c:v>
                </c:pt>
                <c:pt idx="3211">
                  <c:v>-1.7358112000000003E-4</c:v>
                </c:pt>
                <c:pt idx="3212">
                  <c:v>-4.5586000000000041E-5</c:v>
                </c:pt>
                <c:pt idx="3213">
                  <c:v>4.6639387999999996E-4</c:v>
                </c:pt>
                <c:pt idx="3214">
                  <c:v>-1.7358104000000002E-4</c:v>
                </c:pt>
                <c:pt idx="3215">
                  <c:v>-5.5756640000000004E-4</c:v>
                </c:pt>
                <c:pt idx="3216">
                  <c:v>-1.7358152000000003E-4</c:v>
                </c:pt>
                <c:pt idx="3217">
                  <c:v>8.5037820000000001E-4</c:v>
                </c:pt>
                <c:pt idx="3218">
                  <c:v>9.7837336000000013E-4</c:v>
                </c:pt>
                <c:pt idx="3219">
                  <c:v>3.3839876000000001E-4</c:v>
                </c:pt>
                <c:pt idx="3220">
                  <c:v>-4.5586119999999995E-5</c:v>
                </c:pt>
                <c:pt idx="3221">
                  <c:v>-3.0157619999999997E-4</c:v>
                </c:pt>
                <c:pt idx="3222">
                  <c:v>2.1040256000000001E-4</c:v>
                </c:pt>
                <c:pt idx="3223">
                  <c:v>8.2408439999999978E-5</c:v>
                </c:pt>
                <c:pt idx="3224">
                  <c:v>2.1040339999999993E-4</c:v>
                </c:pt>
                <c:pt idx="3225">
                  <c:v>1.8743380000000001E-3</c:v>
                </c:pt>
                <c:pt idx="3226">
                  <c:v>4.6639288E-4</c:v>
                </c:pt>
                <c:pt idx="3227">
                  <c:v>1.1063673999999999E-3</c:v>
                </c:pt>
                <c:pt idx="3228">
                  <c:v>3.3839863999999994E-4</c:v>
                </c:pt>
                <c:pt idx="3229">
                  <c:v>4.6639387999999996E-4</c:v>
                </c:pt>
                <c:pt idx="3230">
                  <c:v>8.5037928000000003E-4</c:v>
                </c:pt>
                <c:pt idx="3231">
                  <c:v>1.2343642E-3</c:v>
                </c:pt>
                <c:pt idx="3232">
                  <c:v>1.4903536800000001E-3</c:v>
                </c:pt>
                <c:pt idx="3233">
                  <c:v>1.1063673999999999E-3</c:v>
                </c:pt>
                <c:pt idx="3234">
                  <c:v>4.6639328000000002E-4</c:v>
                </c:pt>
                <c:pt idx="3235">
                  <c:v>4.6639376E-4</c:v>
                </c:pt>
                <c:pt idx="3236">
                  <c:v>1.4903516800000001E-3</c:v>
                </c:pt>
                <c:pt idx="3237">
                  <c:v>7.2238419999999992E-4</c:v>
                </c:pt>
                <c:pt idx="3238">
                  <c:v>7.2238407999999997E-4</c:v>
                </c:pt>
                <c:pt idx="3239">
                  <c:v>-4.5586600000000008E-5</c:v>
                </c:pt>
                <c:pt idx="3240">
                  <c:v>1.6183488E-3</c:v>
                </c:pt>
                <c:pt idx="3241">
                  <c:v>5.9438907999999997E-4</c:v>
                </c:pt>
                <c:pt idx="3242">
                  <c:v>1.1063681999999998E-3</c:v>
                </c:pt>
                <c:pt idx="3243">
                  <c:v>1.1063683999999996E-3</c:v>
                </c:pt>
                <c:pt idx="3244">
                  <c:v>1.2343613600000001E-3</c:v>
                </c:pt>
                <c:pt idx="3245">
                  <c:v>1.1063673999999999E-3</c:v>
                </c:pt>
                <c:pt idx="3246">
                  <c:v>9.7837339999999997E-4</c:v>
                </c:pt>
                <c:pt idx="3247">
                  <c:v>3.3839876000000001E-4</c:v>
                </c:pt>
                <c:pt idx="3248">
                  <c:v>1.2343636E-3</c:v>
                </c:pt>
                <c:pt idx="3249">
                  <c:v>1.2343642000000002E-3</c:v>
                </c:pt>
                <c:pt idx="3250">
                  <c:v>4.6639376E-4</c:v>
                </c:pt>
                <c:pt idx="3251">
                  <c:v>5.9438895999999991E-4</c:v>
                </c:pt>
                <c:pt idx="3252">
                  <c:v>1.3623575999999998E-3</c:v>
                </c:pt>
                <c:pt idx="3253">
                  <c:v>1.10636728E-3</c:v>
                </c:pt>
                <c:pt idx="3254">
                  <c:v>1.6183488E-3</c:v>
                </c:pt>
                <c:pt idx="3255">
                  <c:v>9.7837440000000009E-4</c:v>
                </c:pt>
                <c:pt idx="3256">
                  <c:v>1.4903528E-3</c:v>
                </c:pt>
                <c:pt idx="3257">
                  <c:v>1.1063684000000001E-3</c:v>
                </c:pt>
                <c:pt idx="3258">
                  <c:v>2.1303260000000001E-3</c:v>
                </c:pt>
                <c:pt idx="3259">
                  <c:v>1.4903539999999999E-3</c:v>
                </c:pt>
                <c:pt idx="3260">
                  <c:v>1.8743395999999998E-3</c:v>
                </c:pt>
                <c:pt idx="3261">
                  <c:v>1.3623594E-3</c:v>
                </c:pt>
                <c:pt idx="3262">
                  <c:v>1.3623585999999999E-3</c:v>
                </c:pt>
                <c:pt idx="3263">
                  <c:v>1.7463428E-3</c:v>
                </c:pt>
                <c:pt idx="3264">
                  <c:v>1.3623594E-3</c:v>
                </c:pt>
                <c:pt idx="3265">
                  <c:v>9.7837328000000001E-4</c:v>
                </c:pt>
                <c:pt idx="3266">
                  <c:v>2.1303279999999999E-3</c:v>
                </c:pt>
                <c:pt idx="3267">
                  <c:v>8.5037908000000007E-4</c:v>
                </c:pt>
                <c:pt idx="3268">
                  <c:v>1.3623575999999998E-3</c:v>
                </c:pt>
                <c:pt idx="3269">
                  <c:v>2.1303300000000002E-3</c:v>
                </c:pt>
                <c:pt idx="3270">
                  <c:v>1.8743360000000001E-3</c:v>
                </c:pt>
                <c:pt idx="3271">
                  <c:v>2.5143140000000001E-3</c:v>
                </c:pt>
                <c:pt idx="3272">
                  <c:v>1.6183476799999999E-3</c:v>
                </c:pt>
                <c:pt idx="3273">
                  <c:v>2.642312E-3</c:v>
                </c:pt>
                <c:pt idx="3274">
                  <c:v>1.7463448E-3</c:v>
                </c:pt>
                <c:pt idx="3275">
                  <c:v>1.7463448E-3</c:v>
                </c:pt>
                <c:pt idx="3276">
                  <c:v>2.642312E-3</c:v>
                </c:pt>
                <c:pt idx="3277">
                  <c:v>1.8743380000000001E-3</c:v>
                </c:pt>
                <c:pt idx="3278">
                  <c:v>2.3863180000000001E-3</c:v>
                </c:pt>
                <c:pt idx="3279">
                  <c:v>3.0262980000000002E-3</c:v>
                </c:pt>
                <c:pt idx="3280">
                  <c:v>2.0023356800000004E-3</c:v>
                </c:pt>
                <c:pt idx="3281">
                  <c:v>1.8743380000000001E-3</c:v>
                </c:pt>
                <c:pt idx="3282">
                  <c:v>1.6183476799999999E-3</c:v>
                </c:pt>
                <c:pt idx="3283">
                  <c:v>2.5143140000000001E-3</c:v>
                </c:pt>
                <c:pt idx="3284">
                  <c:v>1.36235848E-3</c:v>
                </c:pt>
                <c:pt idx="3285">
                  <c:v>2.0023328000000002E-3</c:v>
                </c:pt>
                <c:pt idx="3286">
                  <c:v>2.2583239999999999E-3</c:v>
                </c:pt>
                <c:pt idx="3287">
                  <c:v>2.6423100000000001E-3</c:v>
                </c:pt>
                <c:pt idx="3288">
                  <c:v>3.1542920000000004E-3</c:v>
                </c:pt>
                <c:pt idx="3289">
                  <c:v>2.2583239999999999E-3</c:v>
                </c:pt>
                <c:pt idx="3290">
                  <c:v>2.2583227999999999E-3</c:v>
                </c:pt>
                <c:pt idx="3291">
                  <c:v>1.8743380000000001E-3</c:v>
                </c:pt>
                <c:pt idx="3292">
                  <c:v>2.8983000000000004E-3</c:v>
                </c:pt>
                <c:pt idx="3293">
                  <c:v>2.7703060000000002E-3</c:v>
                </c:pt>
                <c:pt idx="3294">
                  <c:v>2.8983000000000004E-3</c:v>
                </c:pt>
                <c:pt idx="3295">
                  <c:v>2.2583220000000001E-3</c:v>
                </c:pt>
                <c:pt idx="3296">
                  <c:v>2.1303300000000002E-3</c:v>
                </c:pt>
                <c:pt idx="3297">
                  <c:v>2.6423100000000001E-3</c:v>
                </c:pt>
                <c:pt idx="3298">
                  <c:v>3.1542920000000004E-3</c:v>
                </c:pt>
                <c:pt idx="3299">
                  <c:v>2.1303288000000002E-3</c:v>
                </c:pt>
                <c:pt idx="3300">
                  <c:v>1.8743396000000002E-3</c:v>
                </c:pt>
                <c:pt idx="3301">
                  <c:v>2.1303305999999999E-3</c:v>
                </c:pt>
                <c:pt idx="3302">
                  <c:v>1.8743408E-3</c:v>
                </c:pt>
                <c:pt idx="3303">
                  <c:v>2.2583239999999999E-3</c:v>
                </c:pt>
                <c:pt idx="3304">
                  <c:v>2.3863180000000001E-3</c:v>
                </c:pt>
                <c:pt idx="3305">
                  <c:v>1.7463428E-3</c:v>
                </c:pt>
                <c:pt idx="3306">
                  <c:v>2.5143159999999999E-3</c:v>
                </c:pt>
                <c:pt idx="3307">
                  <c:v>2.2583236799999999E-3</c:v>
                </c:pt>
                <c:pt idx="3308">
                  <c:v>2.1303279999999999E-3</c:v>
                </c:pt>
                <c:pt idx="3309">
                  <c:v>2.2583220000000001E-3</c:v>
                </c:pt>
                <c:pt idx="3310">
                  <c:v>1.4903528E-3</c:v>
                </c:pt>
                <c:pt idx="3311">
                  <c:v>2.7703040000000003E-3</c:v>
                </c:pt>
                <c:pt idx="3312">
                  <c:v>2.8983000000000004E-3</c:v>
                </c:pt>
                <c:pt idx="3313">
                  <c:v>1.8743380000000001E-3</c:v>
                </c:pt>
                <c:pt idx="3314">
                  <c:v>1.7463428E-3</c:v>
                </c:pt>
                <c:pt idx="3315">
                  <c:v>2.0023319999999999E-3</c:v>
                </c:pt>
                <c:pt idx="3316">
                  <c:v>1.8743380000000001E-3</c:v>
                </c:pt>
                <c:pt idx="3317">
                  <c:v>2.0023328000000002E-3</c:v>
                </c:pt>
                <c:pt idx="3318">
                  <c:v>2.0023340000000001E-3</c:v>
                </c:pt>
                <c:pt idx="3319">
                  <c:v>1.3623575999999998E-3</c:v>
                </c:pt>
                <c:pt idx="3320">
                  <c:v>1.8743380000000001E-3</c:v>
                </c:pt>
                <c:pt idx="3321">
                  <c:v>9.7837336000000013E-4</c:v>
                </c:pt>
                <c:pt idx="3322">
                  <c:v>1.2343622800000001E-3</c:v>
                </c:pt>
                <c:pt idx="3323">
                  <c:v>1.7463420000000001E-3</c:v>
                </c:pt>
                <c:pt idx="3324">
                  <c:v>1.3623584800000002E-3</c:v>
                </c:pt>
                <c:pt idx="3325">
                  <c:v>8.5037820000000001E-4</c:v>
                </c:pt>
                <c:pt idx="3326">
                  <c:v>3.3839828000000003E-4</c:v>
                </c:pt>
                <c:pt idx="3327">
                  <c:v>1.1063692799999998E-3</c:v>
                </c:pt>
                <c:pt idx="3328">
                  <c:v>1.4903516E-3</c:v>
                </c:pt>
                <c:pt idx="3329">
                  <c:v>1.4903528E-3</c:v>
                </c:pt>
                <c:pt idx="3330">
                  <c:v>9.7837328000000001E-4</c:v>
                </c:pt>
                <c:pt idx="3331">
                  <c:v>1.10636848E-3</c:v>
                </c:pt>
                <c:pt idx="3332">
                  <c:v>2.1040367999999995E-4</c:v>
                </c:pt>
                <c:pt idx="3333">
                  <c:v>1.4903528E-3</c:v>
                </c:pt>
                <c:pt idx="3334">
                  <c:v>3.3839939999999994E-4</c:v>
                </c:pt>
                <c:pt idx="3335">
                  <c:v>8.2408439999999978E-5</c:v>
                </c:pt>
                <c:pt idx="3336">
                  <c:v>2.1040415999999998E-4</c:v>
                </c:pt>
                <c:pt idx="3337">
                  <c:v>1.2343636E-3</c:v>
                </c:pt>
                <c:pt idx="3338">
                  <c:v>1.3623576E-3</c:v>
                </c:pt>
                <c:pt idx="3339">
                  <c:v>4.6639387999999996E-4</c:v>
                </c:pt>
                <c:pt idx="3340">
                  <c:v>-4.5586120000000015E-5</c:v>
                </c:pt>
                <c:pt idx="3341">
                  <c:v>1.3623573999999999E-3</c:v>
                </c:pt>
                <c:pt idx="3342">
                  <c:v>5.9438959999999995E-4</c:v>
                </c:pt>
                <c:pt idx="3343">
                  <c:v>8.2409080000000009E-5</c:v>
                </c:pt>
                <c:pt idx="3344">
                  <c:v>3.3839828000000003E-4</c:v>
                </c:pt>
                <c:pt idx="3345">
                  <c:v>4.6639387999999996E-4</c:v>
                </c:pt>
                <c:pt idx="3346">
                  <c:v>-8.1355659999999999E-4</c:v>
                </c:pt>
                <c:pt idx="3347">
                  <c:v>8.2409079999999982E-5</c:v>
                </c:pt>
                <c:pt idx="3348">
                  <c:v>9.7837440000000009E-4</c:v>
                </c:pt>
                <c:pt idx="3349">
                  <c:v>-1.7358120000000003E-4</c:v>
                </c:pt>
                <c:pt idx="3350">
                  <c:v>5.9438907999999997E-4</c:v>
                </c:pt>
                <c:pt idx="3351">
                  <c:v>-3.0157571999999999E-4</c:v>
                </c:pt>
                <c:pt idx="3352">
                  <c:v>4.6639384000000006E-4</c:v>
                </c:pt>
                <c:pt idx="3353">
                  <c:v>-1.7358124000000001E-4</c:v>
                </c:pt>
                <c:pt idx="3354">
                  <c:v>8.2409199999999977E-5</c:v>
                </c:pt>
                <c:pt idx="3355">
                  <c:v>-1.7358200000000006E-4</c:v>
                </c:pt>
                <c:pt idx="3356">
                  <c:v>-5.5756692000000002E-4</c:v>
                </c:pt>
                <c:pt idx="3357">
                  <c:v>-4.5586000000000021E-5</c:v>
                </c:pt>
                <c:pt idx="3358">
                  <c:v>8.2408559999999959E-5</c:v>
                </c:pt>
                <c:pt idx="3359">
                  <c:v>-1.7358200000000006E-4</c:v>
                </c:pt>
                <c:pt idx="3360">
                  <c:v>-4.5586600000000008E-5</c:v>
                </c:pt>
                <c:pt idx="3361">
                  <c:v>-1.7358060000000004E-4</c:v>
                </c:pt>
                <c:pt idx="3362">
                  <c:v>-4.5586119999999995E-5</c:v>
                </c:pt>
                <c:pt idx="3363">
                  <c:v>3.3839767999999999E-4</c:v>
                </c:pt>
                <c:pt idx="3364">
                  <c:v>-5.5756784000000003E-4</c:v>
                </c:pt>
                <c:pt idx="3365">
                  <c:v>3.3839768000000004E-4</c:v>
                </c:pt>
                <c:pt idx="3366">
                  <c:v>-4.2957143999999999E-4</c:v>
                </c:pt>
                <c:pt idx="3367">
                  <c:v>-1.5815257200000002E-3</c:v>
                </c:pt>
                <c:pt idx="3368">
                  <c:v>-1.1975420400000001E-3</c:v>
                </c:pt>
                <c:pt idx="3369">
                  <c:v>-6.8556252E-4</c:v>
                </c:pt>
                <c:pt idx="3370">
                  <c:v>-3.0157723999999999E-4</c:v>
                </c:pt>
                <c:pt idx="3371">
                  <c:v>4.6639259999999998E-4</c:v>
                </c:pt>
                <c:pt idx="3372">
                  <c:v>2.1040415999999998E-4</c:v>
                </c:pt>
                <c:pt idx="3373">
                  <c:v>-8.1355659999999999E-4</c:v>
                </c:pt>
                <c:pt idx="3374">
                  <c:v>-1.19754172E-3</c:v>
                </c:pt>
                <c:pt idx="3375">
                  <c:v>-4.2957095999999995E-4</c:v>
                </c:pt>
                <c:pt idx="3376">
                  <c:v>-4.2956999999999994E-4</c:v>
                </c:pt>
                <c:pt idx="3377">
                  <c:v>-4.5586640000000025E-5</c:v>
                </c:pt>
                <c:pt idx="3378">
                  <c:v>-4.5586120000000015E-5</c:v>
                </c:pt>
                <c:pt idx="3379">
                  <c:v>-4.2957140000000009E-4</c:v>
                </c:pt>
                <c:pt idx="3380">
                  <c:v>-6.8556092E-4</c:v>
                </c:pt>
                <c:pt idx="3381">
                  <c:v>-9.4155312000000009E-4</c:v>
                </c:pt>
                <c:pt idx="3382">
                  <c:v>-9.4155312000000009E-4</c:v>
                </c:pt>
                <c:pt idx="3383">
                  <c:v>-5.5756772000000007E-4</c:v>
                </c:pt>
                <c:pt idx="3384">
                  <c:v>-4.2957172000000001E-4</c:v>
                </c:pt>
                <c:pt idx="3385">
                  <c:v>-6.8556063999999993E-4</c:v>
                </c:pt>
                <c:pt idx="3386">
                  <c:v>-1.7095223200000002E-3</c:v>
                </c:pt>
                <c:pt idx="3387">
                  <c:v>-4.2957183999999996E-4</c:v>
                </c:pt>
                <c:pt idx="3388">
                  <c:v>-1.0695468000000001E-3</c:v>
                </c:pt>
                <c:pt idx="3389">
                  <c:v>-6.8556203999999997E-4</c:v>
                </c:pt>
                <c:pt idx="3390">
                  <c:v>-3.0157619999999997E-4</c:v>
                </c:pt>
                <c:pt idx="3391">
                  <c:v>-6.8556203999999997E-4</c:v>
                </c:pt>
                <c:pt idx="3392">
                  <c:v>3.3839859999999994E-4</c:v>
                </c:pt>
                <c:pt idx="3393">
                  <c:v>-4.2957236E-4</c:v>
                </c:pt>
                <c:pt idx="3394">
                  <c:v>-5.5756603999999996E-4</c:v>
                </c:pt>
                <c:pt idx="3395">
                  <c:v>4.6639387999999996E-4</c:v>
                </c:pt>
                <c:pt idx="3396">
                  <c:v>2.1040327999999998E-4</c:v>
                </c:pt>
                <c:pt idx="3397">
                  <c:v>3.3839879999999996E-4</c:v>
                </c:pt>
                <c:pt idx="3398">
                  <c:v>8.2408479999999967E-5</c:v>
                </c:pt>
                <c:pt idx="3399">
                  <c:v>4.6639376E-4</c:v>
                </c:pt>
                <c:pt idx="3400">
                  <c:v>8.2409079999999982E-5</c:v>
                </c:pt>
                <c:pt idx="3401">
                  <c:v>8.5037820000000001E-4</c:v>
                </c:pt>
                <c:pt idx="3402">
                  <c:v>1.3623575999999998E-3</c:v>
                </c:pt>
                <c:pt idx="3403">
                  <c:v>8.2409279999999969E-5</c:v>
                </c:pt>
                <c:pt idx="3404">
                  <c:v>-4.2957143999999999E-4</c:v>
                </c:pt>
                <c:pt idx="3405">
                  <c:v>4.6639383999999996E-4</c:v>
                </c:pt>
                <c:pt idx="3406">
                  <c:v>-4.5586520000000023E-5</c:v>
                </c:pt>
                <c:pt idx="3407">
                  <c:v>5.9438840000000008E-4</c:v>
                </c:pt>
                <c:pt idx="3408">
                  <c:v>1.1063693600000001E-3</c:v>
                </c:pt>
                <c:pt idx="3409">
                  <c:v>1.8743399999999999E-3</c:v>
                </c:pt>
                <c:pt idx="3410">
                  <c:v>7.2238368000000005E-4</c:v>
                </c:pt>
                <c:pt idx="3411">
                  <c:v>1.4903536800000001E-3</c:v>
                </c:pt>
                <c:pt idx="3412">
                  <c:v>1.3623575999999998E-3</c:v>
                </c:pt>
                <c:pt idx="3413">
                  <c:v>1.3623575999999998E-3</c:v>
                </c:pt>
                <c:pt idx="3414">
                  <c:v>1.3623588E-3</c:v>
                </c:pt>
                <c:pt idx="3415">
                  <c:v>7.2238415999999997E-4</c:v>
                </c:pt>
                <c:pt idx="3416">
                  <c:v>1.10636728E-3</c:v>
                </c:pt>
                <c:pt idx="3417">
                  <c:v>1.10636848E-3</c:v>
                </c:pt>
                <c:pt idx="3418">
                  <c:v>1.8743396799999999E-3</c:v>
                </c:pt>
                <c:pt idx="3419">
                  <c:v>1.6183488E-3</c:v>
                </c:pt>
                <c:pt idx="3420">
                  <c:v>7.2238399999999996E-4</c:v>
                </c:pt>
                <c:pt idx="3421">
                  <c:v>5.9438888000000001E-4</c:v>
                </c:pt>
                <c:pt idx="3422">
                  <c:v>1.8743367999999999E-3</c:v>
                </c:pt>
                <c:pt idx="3423">
                  <c:v>5.9438796E-4</c:v>
                </c:pt>
                <c:pt idx="3424">
                  <c:v>1.2343636799999999E-3</c:v>
                </c:pt>
                <c:pt idx="3425">
                  <c:v>5.9438896000000001E-4</c:v>
                </c:pt>
                <c:pt idx="3426">
                  <c:v>1.4903515999999998E-3</c:v>
                </c:pt>
                <c:pt idx="3427">
                  <c:v>5.9438784000000004E-4</c:v>
                </c:pt>
                <c:pt idx="3428">
                  <c:v>7.2238407999999997E-4</c:v>
                </c:pt>
                <c:pt idx="3429">
                  <c:v>1.1063695999999998E-3</c:v>
                </c:pt>
                <c:pt idx="3430">
                  <c:v>9.7837339999999997E-4</c:v>
                </c:pt>
                <c:pt idx="3431">
                  <c:v>1.2343636799999999E-3</c:v>
                </c:pt>
                <c:pt idx="3432">
                  <c:v>5.9438783999999994E-4</c:v>
                </c:pt>
                <c:pt idx="3433">
                  <c:v>9.7837408000000007E-4</c:v>
                </c:pt>
                <c:pt idx="3434">
                  <c:v>2.1040356E-4</c:v>
                </c:pt>
                <c:pt idx="3435">
                  <c:v>1.7463428E-3</c:v>
                </c:pt>
                <c:pt idx="3436">
                  <c:v>1.1063696E-3</c:v>
                </c:pt>
                <c:pt idx="3437">
                  <c:v>5.9438859999999994E-4</c:v>
                </c:pt>
                <c:pt idx="3438">
                  <c:v>9.7837504000000013E-4</c:v>
                </c:pt>
                <c:pt idx="3439">
                  <c:v>1.3623588E-3</c:v>
                </c:pt>
                <c:pt idx="3440">
                  <c:v>9.7837427999999992E-4</c:v>
                </c:pt>
                <c:pt idx="3441">
                  <c:v>1.2343636799999999E-3</c:v>
                </c:pt>
                <c:pt idx="3442">
                  <c:v>1.4903536800000001E-3</c:v>
                </c:pt>
                <c:pt idx="3443">
                  <c:v>1.2343625999999999E-3</c:v>
                </c:pt>
                <c:pt idx="3444">
                  <c:v>1.8743388E-3</c:v>
                </c:pt>
                <c:pt idx="3445">
                  <c:v>3.3839908000000003E-4</c:v>
                </c:pt>
                <c:pt idx="3446">
                  <c:v>8.5037820000000001E-4</c:v>
                </c:pt>
                <c:pt idx="3447">
                  <c:v>1.7463416799999999E-3</c:v>
                </c:pt>
                <c:pt idx="3448">
                  <c:v>1.36235928E-3</c:v>
                </c:pt>
                <c:pt idx="3449">
                  <c:v>1.4903539999999999E-3</c:v>
                </c:pt>
                <c:pt idx="3450">
                  <c:v>8.5037928000000003E-4</c:v>
                </c:pt>
                <c:pt idx="3451">
                  <c:v>1.3623576800000001E-3</c:v>
                </c:pt>
                <c:pt idx="3452">
                  <c:v>1.1063684800000002E-3</c:v>
                </c:pt>
                <c:pt idx="3453">
                  <c:v>7.2238307999999995E-4</c:v>
                </c:pt>
                <c:pt idx="3454">
                  <c:v>3.3839847999999999E-4</c:v>
                </c:pt>
                <c:pt idx="3455">
                  <c:v>1.1063684000000001E-3</c:v>
                </c:pt>
                <c:pt idx="3456">
                  <c:v>8.2408480000000021E-5</c:v>
                </c:pt>
                <c:pt idx="3457">
                  <c:v>8.5037928000000003E-4</c:v>
                </c:pt>
                <c:pt idx="3458">
                  <c:v>8.5037904000000012E-4</c:v>
                </c:pt>
                <c:pt idx="3459">
                  <c:v>4.6639387999999996E-4</c:v>
                </c:pt>
                <c:pt idx="3460">
                  <c:v>4.6639359999999994E-4</c:v>
                </c:pt>
                <c:pt idx="3461">
                  <c:v>1.4903528E-3</c:v>
                </c:pt>
                <c:pt idx="3462">
                  <c:v>4.6639279999999994E-4</c:v>
                </c:pt>
                <c:pt idx="3463">
                  <c:v>8.2408800000000057E-5</c:v>
                </c:pt>
                <c:pt idx="3464">
                  <c:v>5.9438787999999999E-4</c:v>
                </c:pt>
                <c:pt idx="3465">
                  <c:v>3.3839767999999999E-4</c:v>
                </c:pt>
                <c:pt idx="3466">
                  <c:v>8.5037928000000003E-4</c:v>
                </c:pt>
                <c:pt idx="3467">
                  <c:v>5.9438899999999996E-4</c:v>
                </c:pt>
                <c:pt idx="3468">
                  <c:v>4.6639396000000002E-4</c:v>
                </c:pt>
                <c:pt idx="3469">
                  <c:v>5.9438896000000001E-4</c:v>
                </c:pt>
                <c:pt idx="3470">
                  <c:v>-4.5588000000000052E-5</c:v>
                </c:pt>
                <c:pt idx="3471">
                  <c:v>5.9438907999999997E-4</c:v>
                </c:pt>
                <c:pt idx="3472">
                  <c:v>8.5037708000000015E-4</c:v>
                </c:pt>
                <c:pt idx="3473">
                  <c:v>3.3839876000000001E-4</c:v>
                </c:pt>
                <c:pt idx="3474">
                  <c:v>4.6639448E-4</c:v>
                </c:pt>
                <c:pt idx="3475">
                  <c:v>5.9438799999999995E-4</c:v>
                </c:pt>
                <c:pt idx="3476">
                  <c:v>7.2238388000000001E-4</c:v>
                </c:pt>
                <c:pt idx="3477">
                  <c:v>8.5037815999999995E-4</c:v>
                </c:pt>
                <c:pt idx="3478">
                  <c:v>2.1040419999999996E-4</c:v>
                </c:pt>
                <c:pt idx="3479">
                  <c:v>3.3839927999999999E-4</c:v>
                </c:pt>
                <c:pt idx="3480">
                  <c:v>8.5037919999999992E-4</c:v>
                </c:pt>
                <c:pt idx="3481">
                  <c:v>1.1063693600000001E-3</c:v>
                </c:pt>
                <c:pt idx="3482">
                  <c:v>1.36235848E-3</c:v>
                </c:pt>
                <c:pt idx="3483">
                  <c:v>9.7837339999999997E-4</c:v>
                </c:pt>
                <c:pt idx="3484">
                  <c:v>5.9438959999999995E-4</c:v>
                </c:pt>
                <c:pt idx="3485">
                  <c:v>5.9438840000000008E-4</c:v>
                </c:pt>
                <c:pt idx="3486">
                  <c:v>2.1040308000000002E-4</c:v>
                </c:pt>
                <c:pt idx="3487">
                  <c:v>8.5037928000000003E-4</c:v>
                </c:pt>
                <c:pt idx="3488">
                  <c:v>2.1040356E-4</c:v>
                </c:pt>
                <c:pt idx="3489">
                  <c:v>7.2238296E-4</c:v>
                </c:pt>
                <c:pt idx="3490">
                  <c:v>4.6639383999999996E-4</c:v>
                </c:pt>
                <c:pt idx="3491">
                  <c:v>3.3839887999999996E-4</c:v>
                </c:pt>
                <c:pt idx="3492">
                  <c:v>7.2238307999999995E-4</c:v>
                </c:pt>
                <c:pt idx="3493">
                  <c:v>5.9438888000000001E-4</c:v>
                </c:pt>
                <c:pt idx="3494">
                  <c:v>8.5037820000000001E-4</c:v>
                </c:pt>
                <c:pt idx="3495">
                  <c:v>7.2238307999999995E-4</c:v>
                </c:pt>
                <c:pt idx="3496">
                  <c:v>7.2238368000000005E-4</c:v>
                </c:pt>
                <c:pt idx="3497">
                  <c:v>3.3839927999999999E-4</c:v>
                </c:pt>
                <c:pt idx="3498">
                  <c:v>1.10636848E-3</c:v>
                </c:pt>
                <c:pt idx="3499">
                  <c:v>2.1040308000000002E-4</c:v>
                </c:pt>
                <c:pt idx="3500">
                  <c:v>3.3839847999999999E-4</c:v>
                </c:pt>
                <c:pt idx="3501">
                  <c:v>5.9438847999999998E-4</c:v>
                </c:pt>
                <c:pt idx="3502">
                  <c:v>7.2238419999999992E-4</c:v>
                </c:pt>
                <c:pt idx="3503">
                  <c:v>1.1063683999999996E-3</c:v>
                </c:pt>
                <c:pt idx="3504">
                  <c:v>4.6639387999999996E-4</c:v>
                </c:pt>
                <c:pt idx="3505">
                  <c:v>9.7837328000000001E-4</c:v>
                </c:pt>
                <c:pt idx="3506">
                  <c:v>-3.0157820000000001E-4</c:v>
                </c:pt>
                <c:pt idx="3507">
                  <c:v>5.9438896000000001E-4</c:v>
                </c:pt>
                <c:pt idx="3508">
                  <c:v>8.2409399999999936E-5</c:v>
                </c:pt>
                <c:pt idx="3509">
                  <c:v>-3.0157632000000004E-4</c:v>
                </c:pt>
                <c:pt idx="3510">
                  <c:v>3.3839872000000006E-4</c:v>
                </c:pt>
                <c:pt idx="3511">
                  <c:v>-6.8556203999999997E-4</c:v>
                </c:pt>
                <c:pt idx="3512">
                  <c:v>-3.0157520000000001E-4</c:v>
                </c:pt>
                <c:pt idx="3513">
                  <c:v>7.2238407999999997E-4</c:v>
                </c:pt>
                <c:pt idx="3514">
                  <c:v>3.3839927999999999E-4</c:v>
                </c:pt>
                <c:pt idx="3515">
                  <c:v>-3.0157631999999993E-4</c:v>
                </c:pt>
                <c:pt idx="3516">
                  <c:v>-5.5756600000000001E-4</c:v>
                </c:pt>
                <c:pt idx="3517">
                  <c:v>-3.0157752000000001E-4</c:v>
                </c:pt>
                <c:pt idx="3518">
                  <c:v>-3.0157771999999997E-4</c:v>
                </c:pt>
                <c:pt idx="3519">
                  <c:v>-4.2957232000000005E-4</c:v>
                </c:pt>
                <c:pt idx="3520">
                  <c:v>-3.0157552000000003E-4</c:v>
                </c:pt>
                <c:pt idx="3521">
                  <c:v>-5.5756784000000003E-4</c:v>
                </c:pt>
                <c:pt idx="3522">
                  <c:v>-4.5586520000000003E-5</c:v>
                </c:pt>
                <c:pt idx="3523">
                  <c:v>-6.8556203999999997E-4</c:v>
                </c:pt>
                <c:pt idx="3524">
                  <c:v>-8.1355712000000008E-4</c:v>
                </c:pt>
                <c:pt idx="3525">
                  <c:v>2.1040408000000001E-4</c:v>
                </c:pt>
                <c:pt idx="3526">
                  <c:v>-4.2957180000000007E-4</c:v>
                </c:pt>
                <c:pt idx="3527">
                  <c:v>-4.5586640000000025E-5</c:v>
                </c:pt>
                <c:pt idx="3528">
                  <c:v>-8.1355659999999999E-4</c:v>
                </c:pt>
                <c:pt idx="3529">
                  <c:v>-4.2957092000000001E-4</c:v>
                </c:pt>
                <c:pt idx="3530">
                  <c:v>-3.0157723999999999E-4</c:v>
                </c:pt>
                <c:pt idx="3531">
                  <c:v>-3.0157632000000004E-4</c:v>
                </c:pt>
                <c:pt idx="3532">
                  <c:v>-3.0157604000000002E-4</c:v>
                </c:pt>
                <c:pt idx="3533">
                  <c:v>-3.0157552000000003E-4</c:v>
                </c:pt>
                <c:pt idx="3534">
                  <c:v>3.3839867999999995E-4</c:v>
                </c:pt>
                <c:pt idx="3535">
                  <c:v>-1.0695468000000001E-3</c:v>
                </c:pt>
                <c:pt idx="3536">
                  <c:v>-3.0157583999999995E-4</c:v>
                </c:pt>
                <c:pt idx="3537">
                  <c:v>8.5037819999999979E-4</c:v>
                </c:pt>
                <c:pt idx="3538">
                  <c:v>7.2238360000000004E-4</c:v>
                </c:pt>
                <c:pt idx="3539">
                  <c:v>8.2407960000000039E-5</c:v>
                </c:pt>
                <c:pt idx="3540">
                  <c:v>2.1040348000000005E-4</c:v>
                </c:pt>
                <c:pt idx="3541">
                  <c:v>5.9438896000000001E-4</c:v>
                </c:pt>
                <c:pt idx="3542">
                  <c:v>3.3839872E-4</c:v>
                </c:pt>
                <c:pt idx="3543">
                  <c:v>5.9438783999999994E-4</c:v>
                </c:pt>
                <c:pt idx="3544">
                  <c:v>-1.7358312000000003E-4</c:v>
                </c:pt>
                <c:pt idx="3545">
                  <c:v>2.1040367999999995E-4</c:v>
                </c:pt>
                <c:pt idx="3546">
                  <c:v>4.6639439999999999E-4</c:v>
                </c:pt>
                <c:pt idx="3547">
                  <c:v>5.9438907999999997E-4</c:v>
                </c:pt>
                <c:pt idx="3548">
                  <c:v>-4.2957232000000005E-4</c:v>
                </c:pt>
                <c:pt idx="3549">
                  <c:v>3.383987999999999E-4</c:v>
                </c:pt>
                <c:pt idx="3550">
                  <c:v>4.6639387999999996E-4</c:v>
                </c:pt>
                <c:pt idx="3551">
                  <c:v>3.3839839999999998E-4</c:v>
                </c:pt>
                <c:pt idx="3552">
                  <c:v>4.6639288E-4</c:v>
                </c:pt>
                <c:pt idx="3553">
                  <c:v>4.6639387999999996E-4</c:v>
                </c:pt>
                <c:pt idx="3554">
                  <c:v>7.2238415999999997E-4</c:v>
                </c:pt>
                <c:pt idx="3555">
                  <c:v>4.6639387999999996E-4</c:v>
                </c:pt>
                <c:pt idx="3556">
                  <c:v>8.5037819999999979E-4</c:v>
                </c:pt>
                <c:pt idx="3557">
                  <c:v>3.3839887999999996E-4</c:v>
                </c:pt>
                <c:pt idx="3558">
                  <c:v>3.3839767999999999E-4</c:v>
                </c:pt>
                <c:pt idx="3559">
                  <c:v>8.5037815999999995E-4</c:v>
                </c:pt>
                <c:pt idx="3560">
                  <c:v>3.3839876000000001E-4</c:v>
                </c:pt>
                <c:pt idx="3561">
                  <c:v>8.5037767999999992E-4</c:v>
                </c:pt>
                <c:pt idx="3562">
                  <c:v>3.3839939999999994E-4</c:v>
                </c:pt>
                <c:pt idx="3563">
                  <c:v>8.2409079999999982E-5</c:v>
                </c:pt>
                <c:pt idx="3564">
                  <c:v>1.2343642800000001E-3</c:v>
                </c:pt>
                <c:pt idx="3565">
                  <c:v>-3.0157571999999999E-4</c:v>
                </c:pt>
                <c:pt idx="3566">
                  <c:v>5.9438847999999998E-4</c:v>
                </c:pt>
                <c:pt idx="3567">
                  <c:v>9.783730400000001E-4</c:v>
                </c:pt>
                <c:pt idx="3568">
                  <c:v>4.6639396000000002E-4</c:v>
                </c:pt>
                <c:pt idx="3569">
                  <c:v>9.7837480000000001E-4</c:v>
                </c:pt>
                <c:pt idx="3570">
                  <c:v>1.10636848E-3</c:v>
                </c:pt>
                <c:pt idx="3571">
                  <c:v>7.2238480000000002E-4</c:v>
                </c:pt>
                <c:pt idx="3572">
                  <c:v>5.9438895999999991E-4</c:v>
                </c:pt>
                <c:pt idx="3573">
                  <c:v>-4.558603999999999E-5</c:v>
                </c:pt>
                <c:pt idx="3574">
                  <c:v>4.6639339999999998E-4</c:v>
                </c:pt>
                <c:pt idx="3575">
                  <c:v>8.2408479999999967E-5</c:v>
                </c:pt>
                <c:pt idx="3576">
                  <c:v>7.2238419999999992E-4</c:v>
                </c:pt>
                <c:pt idx="3577">
                  <c:v>1.2343647999999998E-3</c:v>
                </c:pt>
                <c:pt idx="3578">
                  <c:v>8.2407480000000046E-5</c:v>
                </c:pt>
                <c:pt idx="3579">
                  <c:v>2.1040416000000004E-4</c:v>
                </c:pt>
                <c:pt idx="3580">
                  <c:v>7.2238399999999996E-4</c:v>
                </c:pt>
                <c:pt idx="3581">
                  <c:v>8.5037904000000012E-4</c:v>
                </c:pt>
                <c:pt idx="3582">
                  <c:v>-4.5586640000000025E-5</c:v>
                </c:pt>
                <c:pt idx="3583">
                  <c:v>8.2408560000000027E-5</c:v>
                </c:pt>
                <c:pt idx="3584">
                  <c:v>1.2343624800000002E-3</c:v>
                </c:pt>
                <c:pt idx="3585">
                  <c:v>2.1040367999999995E-4</c:v>
                </c:pt>
                <c:pt idx="3586">
                  <c:v>8.2408479999999994E-5</c:v>
                </c:pt>
                <c:pt idx="3587">
                  <c:v>3.3839767999999999E-4</c:v>
                </c:pt>
                <c:pt idx="3588">
                  <c:v>2.1040308000000002E-4</c:v>
                </c:pt>
                <c:pt idx="3589">
                  <c:v>7.2238307999999995E-4</c:v>
                </c:pt>
                <c:pt idx="3590">
                  <c:v>4.6639276000000004E-4</c:v>
                </c:pt>
                <c:pt idx="3591">
                  <c:v>1.23436328E-3</c:v>
                </c:pt>
                <c:pt idx="3592">
                  <c:v>7.2238279999999988E-4</c:v>
                </c:pt>
                <c:pt idx="3593">
                  <c:v>1.2343634E-3</c:v>
                </c:pt>
                <c:pt idx="3594">
                  <c:v>7.2238296E-4</c:v>
                </c:pt>
                <c:pt idx="3595">
                  <c:v>5.9438899999999996E-4</c:v>
                </c:pt>
                <c:pt idx="3596">
                  <c:v>8.503788E-4</c:v>
                </c:pt>
                <c:pt idx="3597">
                  <c:v>3.3839939999999994E-4</c:v>
                </c:pt>
                <c:pt idx="3598">
                  <c:v>1.1063673999999999E-3</c:v>
                </c:pt>
                <c:pt idx="3599">
                  <c:v>9.7837339999999997E-4</c:v>
                </c:pt>
                <c:pt idx="3600">
                  <c:v>3.383987999999999E-4</c:v>
                </c:pt>
                <c:pt idx="3601">
                  <c:v>8.5037807999999995E-4</c:v>
                </c:pt>
                <c:pt idx="3602">
                  <c:v>8.5037828000000002E-4</c:v>
                </c:pt>
                <c:pt idx="3603">
                  <c:v>1.6183467999999999E-3</c:v>
                </c:pt>
                <c:pt idx="3604">
                  <c:v>9.7837480000000001E-4</c:v>
                </c:pt>
                <c:pt idx="3605">
                  <c:v>1.2343624799999999E-3</c:v>
                </c:pt>
                <c:pt idx="3606">
                  <c:v>9.7837399999999995E-4</c:v>
                </c:pt>
                <c:pt idx="3607">
                  <c:v>1.1063681599999999E-3</c:v>
                </c:pt>
                <c:pt idx="3608">
                  <c:v>3.3839767999999999E-4</c:v>
                </c:pt>
                <c:pt idx="3609">
                  <c:v>5.9438847999999998E-4</c:v>
                </c:pt>
                <c:pt idx="3610">
                  <c:v>1.1063684800000002E-3</c:v>
                </c:pt>
                <c:pt idx="3611">
                  <c:v>-1.7358060000000004E-4</c:v>
                </c:pt>
                <c:pt idx="3612">
                  <c:v>9.7837440000000009E-4</c:v>
                </c:pt>
                <c:pt idx="3613">
                  <c:v>8.5037707999999993E-4</c:v>
                </c:pt>
                <c:pt idx="3614">
                  <c:v>1.4903533600000001E-3</c:v>
                </c:pt>
                <c:pt idx="3615">
                  <c:v>1.1063694E-3</c:v>
                </c:pt>
                <c:pt idx="3616">
                  <c:v>3.3839927999999999E-4</c:v>
                </c:pt>
                <c:pt idx="3617">
                  <c:v>8.2408959999999987E-5</c:v>
                </c:pt>
                <c:pt idx="3618">
                  <c:v>8.5037904000000012E-4</c:v>
                </c:pt>
                <c:pt idx="3619">
                  <c:v>9.7837447999999999E-4</c:v>
                </c:pt>
                <c:pt idx="3620">
                  <c:v>3.3839927999999999E-4</c:v>
                </c:pt>
                <c:pt idx="3621">
                  <c:v>-4.5586159999999991E-5</c:v>
                </c:pt>
                <c:pt idx="3622">
                  <c:v>9.783731999999999E-4</c:v>
                </c:pt>
                <c:pt idx="3623">
                  <c:v>-1.7358212000000001E-4</c:v>
                </c:pt>
                <c:pt idx="3624">
                  <c:v>1.10636848E-3</c:v>
                </c:pt>
                <c:pt idx="3625">
                  <c:v>5.9438967999999996E-4</c:v>
                </c:pt>
                <c:pt idx="3626">
                  <c:v>1.1063695999999998E-3</c:v>
                </c:pt>
                <c:pt idx="3627">
                  <c:v>2.1040416000000004E-4</c:v>
                </c:pt>
                <c:pt idx="3628">
                  <c:v>-4.5588000000000032E-5</c:v>
                </c:pt>
                <c:pt idx="3629">
                  <c:v>2.1040396000000005E-4</c:v>
                </c:pt>
                <c:pt idx="3630">
                  <c:v>4.6639379999999995E-4</c:v>
                </c:pt>
                <c:pt idx="3631">
                  <c:v>3.3839867999999995E-4</c:v>
                </c:pt>
                <c:pt idx="3632">
                  <c:v>8.5037815999999995E-4</c:v>
                </c:pt>
                <c:pt idx="3633">
                  <c:v>2.1040367999999995E-4</c:v>
                </c:pt>
                <c:pt idx="3634">
                  <c:v>8.240856E-5</c:v>
                </c:pt>
                <c:pt idx="3635">
                  <c:v>8.2407999999999988E-5</c:v>
                </c:pt>
                <c:pt idx="3636">
                  <c:v>5.9438888000000001E-4</c:v>
                </c:pt>
                <c:pt idx="3637">
                  <c:v>-1.7358160000000003E-4</c:v>
                </c:pt>
                <c:pt idx="3638">
                  <c:v>-4.5585400000000033E-5</c:v>
                </c:pt>
                <c:pt idx="3639">
                  <c:v>-4.5586640000000045E-5</c:v>
                </c:pt>
                <c:pt idx="3640">
                  <c:v>-1.7358172000000001E-4</c:v>
                </c:pt>
                <c:pt idx="3641">
                  <c:v>-3.0157635999999999E-4</c:v>
                </c:pt>
                <c:pt idx="3642">
                  <c:v>8.2408079999999993E-5</c:v>
                </c:pt>
                <c:pt idx="3643">
                  <c:v>-8.1355803999999998E-4</c:v>
                </c:pt>
                <c:pt idx="3644">
                  <c:v>8.2408559999999973E-5</c:v>
                </c:pt>
                <c:pt idx="3645">
                  <c:v>-3.0157663999999995E-4</c:v>
                </c:pt>
                <c:pt idx="3646">
                  <c:v>-3.0157571999999999E-4</c:v>
                </c:pt>
                <c:pt idx="3647">
                  <c:v>-1.1975435199999998E-3</c:v>
                </c:pt>
                <c:pt idx="3648">
                  <c:v>3.3839764000000004E-4</c:v>
                </c:pt>
                <c:pt idx="3649">
                  <c:v>-1.1975437200000001E-3</c:v>
                </c:pt>
                <c:pt idx="3650">
                  <c:v>-1.3255354E-3</c:v>
                </c:pt>
                <c:pt idx="3651">
                  <c:v>-3.0157680000000002E-4</c:v>
                </c:pt>
                <c:pt idx="3652">
                  <c:v>-4.2957232000000005E-4</c:v>
                </c:pt>
                <c:pt idx="3653">
                  <c:v>-6.8556252000000011E-4</c:v>
                </c:pt>
                <c:pt idx="3654">
                  <c:v>-3.0157631999999993E-4</c:v>
                </c:pt>
                <c:pt idx="3655">
                  <c:v>-1.7358124000000001E-4</c:v>
                </c:pt>
                <c:pt idx="3656">
                  <c:v>-8.1355604000000006E-4</c:v>
                </c:pt>
                <c:pt idx="3657">
                  <c:v>-1.7358160000000003E-4</c:v>
                </c:pt>
                <c:pt idx="3658">
                  <c:v>-4.5586959999999959E-5</c:v>
                </c:pt>
                <c:pt idx="3659">
                  <c:v>-1.06954572E-3</c:v>
                </c:pt>
                <c:pt idx="3660">
                  <c:v>-5.5756632000000003E-4</c:v>
                </c:pt>
                <c:pt idx="3661">
                  <c:v>-3.0157723999999999E-4</c:v>
                </c:pt>
                <c:pt idx="3662">
                  <c:v>-1.5815274E-3</c:v>
                </c:pt>
                <c:pt idx="3663">
                  <c:v>-1.7358204000000004E-4</c:v>
                </c:pt>
                <c:pt idx="3664">
                  <c:v>-4.2957236000000005E-4</c:v>
                </c:pt>
                <c:pt idx="3665">
                  <c:v>-1.0695471200000001E-3</c:v>
                </c:pt>
                <c:pt idx="3666">
                  <c:v>-1.4535323199999998E-3</c:v>
                </c:pt>
                <c:pt idx="3667">
                  <c:v>-3.0157863999999998E-4</c:v>
                </c:pt>
                <c:pt idx="3668">
                  <c:v>-1.19754172E-3</c:v>
                </c:pt>
                <c:pt idx="3669">
                  <c:v>-8.1355712000000008E-4</c:v>
                </c:pt>
                <c:pt idx="3670">
                  <c:v>-1.0695471200000001E-3</c:v>
                </c:pt>
                <c:pt idx="3671">
                  <c:v>-1.1975432000000002E-3</c:v>
                </c:pt>
                <c:pt idx="3672">
                  <c:v>-1.3255354E-3</c:v>
                </c:pt>
                <c:pt idx="3673">
                  <c:v>-1.5815274E-3</c:v>
                </c:pt>
                <c:pt idx="3674">
                  <c:v>-1.1975408E-3</c:v>
                </c:pt>
                <c:pt idx="3675">
                  <c:v>-1.06954572E-3</c:v>
                </c:pt>
                <c:pt idx="3676">
                  <c:v>-2.2215020000000002E-3</c:v>
                </c:pt>
                <c:pt idx="3677">
                  <c:v>-5.5756632000000003E-4</c:v>
                </c:pt>
                <c:pt idx="3678">
                  <c:v>-9.4155079999999993E-4</c:v>
                </c:pt>
                <c:pt idx="3679">
                  <c:v>-1.4535334E-3</c:v>
                </c:pt>
                <c:pt idx="3680">
                  <c:v>-1.5815260000000002E-3</c:v>
                </c:pt>
                <c:pt idx="3681">
                  <c:v>-1.19754032E-3</c:v>
                </c:pt>
                <c:pt idx="3682">
                  <c:v>-1.4535328000000001E-3</c:v>
                </c:pt>
                <c:pt idx="3683">
                  <c:v>-1.7095234E-3</c:v>
                </c:pt>
                <c:pt idx="3684">
                  <c:v>-1.7095234E-3</c:v>
                </c:pt>
                <c:pt idx="3685">
                  <c:v>-1.7095217200000002E-3</c:v>
                </c:pt>
                <c:pt idx="3686">
                  <c:v>-1.0695472000000002E-3</c:v>
                </c:pt>
                <c:pt idx="3687">
                  <c:v>-1.7095220000000002E-3</c:v>
                </c:pt>
                <c:pt idx="3688">
                  <c:v>-1.45353172E-3</c:v>
                </c:pt>
                <c:pt idx="3689">
                  <c:v>-2.093508E-3</c:v>
                </c:pt>
                <c:pt idx="3690">
                  <c:v>-1.1975428000000001E-3</c:v>
                </c:pt>
                <c:pt idx="3691">
                  <c:v>-1.1975431200000001E-3</c:v>
                </c:pt>
                <c:pt idx="3692">
                  <c:v>-8.1355712000000008E-4</c:v>
                </c:pt>
                <c:pt idx="3693">
                  <c:v>-8.1355803999999998E-4</c:v>
                </c:pt>
                <c:pt idx="3694">
                  <c:v>-8.1355712000000008E-4</c:v>
                </c:pt>
                <c:pt idx="3695">
                  <c:v>-2.0935060000000002E-3</c:v>
                </c:pt>
                <c:pt idx="3696">
                  <c:v>-1.4535317200000003E-3</c:v>
                </c:pt>
                <c:pt idx="3697">
                  <c:v>-1.8375160000000002E-3</c:v>
                </c:pt>
                <c:pt idx="3698">
                  <c:v>-1.5815260000000002E-3</c:v>
                </c:pt>
                <c:pt idx="3699">
                  <c:v>-1.0695482000000001E-3</c:v>
                </c:pt>
                <c:pt idx="3700">
                  <c:v>-1.1975414E-3</c:v>
                </c:pt>
                <c:pt idx="3701">
                  <c:v>-1.83751632E-3</c:v>
                </c:pt>
                <c:pt idx="3702">
                  <c:v>-1.4535314E-3</c:v>
                </c:pt>
                <c:pt idx="3703">
                  <c:v>-6.8556200000000002E-4</c:v>
                </c:pt>
                <c:pt idx="3704">
                  <c:v>-1.1975412000000002E-3</c:v>
                </c:pt>
                <c:pt idx="3705">
                  <c:v>-8.1355800000000003E-4</c:v>
                </c:pt>
                <c:pt idx="3706">
                  <c:v>-5.5756692000000002E-4</c:v>
                </c:pt>
                <c:pt idx="3707">
                  <c:v>-1.5815257200000002E-3</c:v>
                </c:pt>
                <c:pt idx="3708">
                  <c:v>-1.0695472000000002E-3</c:v>
                </c:pt>
                <c:pt idx="3709">
                  <c:v>-1.7095243200000003E-3</c:v>
                </c:pt>
                <c:pt idx="3710">
                  <c:v>-1.4535334E-3</c:v>
                </c:pt>
                <c:pt idx="3711">
                  <c:v>-1.1975423200000002E-3</c:v>
                </c:pt>
                <c:pt idx="3712">
                  <c:v>-1.5815283200000003E-3</c:v>
                </c:pt>
                <c:pt idx="3713">
                  <c:v>-1.3255386E-3</c:v>
                </c:pt>
                <c:pt idx="3714">
                  <c:v>-1.0695482000000001E-3</c:v>
                </c:pt>
                <c:pt idx="3715">
                  <c:v>-8.1355752E-4</c:v>
                </c:pt>
                <c:pt idx="3716">
                  <c:v>-9.4155112000000006E-4</c:v>
                </c:pt>
                <c:pt idx="3717">
                  <c:v>-5.5756723999999993E-4</c:v>
                </c:pt>
                <c:pt idx="3718">
                  <c:v>-9.4155312000000009E-4</c:v>
                </c:pt>
                <c:pt idx="3719">
                  <c:v>-4.5586119999999995E-5</c:v>
                </c:pt>
                <c:pt idx="3720">
                  <c:v>2.1040256000000001E-4</c:v>
                </c:pt>
                <c:pt idx="3721">
                  <c:v>-9.415526E-4</c:v>
                </c:pt>
                <c:pt idx="3722">
                  <c:v>2.1040356E-4</c:v>
                </c:pt>
                <c:pt idx="3723">
                  <c:v>-1.1975414E-3</c:v>
                </c:pt>
                <c:pt idx="3724">
                  <c:v>-3.0157723999999999E-4</c:v>
                </c:pt>
                <c:pt idx="3725">
                  <c:v>-1.0695477200000001E-3</c:v>
                </c:pt>
                <c:pt idx="3726">
                  <c:v>-1.7358060000000002E-4</c:v>
                </c:pt>
                <c:pt idx="3727">
                  <c:v>-1.0695472000000002E-3</c:v>
                </c:pt>
                <c:pt idx="3728">
                  <c:v>-1.7358092000000007E-4</c:v>
                </c:pt>
                <c:pt idx="3729">
                  <c:v>3.3839927999999999E-4</c:v>
                </c:pt>
                <c:pt idx="3730">
                  <c:v>-6.8556120000000007E-4</c:v>
                </c:pt>
                <c:pt idx="3731">
                  <c:v>-6.8556140000000003E-4</c:v>
                </c:pt>
                <c:pt idx="3732">
                  <c:v>4.6639439999999999E-4</c:v>
                </c:pt>
                <c:pt idx="3733">
                  <c:v>8.2408279999999966E-5</c:v>
                </c:pt>
                <c:pt idx="3734">
                  <c:v>3.3839872E-4</c:v>
                </c:pt>
                <c:pt idx="3735">
                  <c:v>3.3839880000000001E-4</c:v>
                </c:pt>
                <c:pt idx="3736">
                  <c:v>-1.7358120000000006E-4</c:v>
                </c:pt>
                <c:pt idx="3737">
                  <c:v>-4.5586640000000025E-5</c:v>
                </c:pt>
                <c:pt idx="3738">
                  <c:v>4.6639271999999999E-4</c:v>
                </c:pt>
                <c:pt idx="3739">
                  <c:v>-4.5586520000000023E-5</c:v>
                </c:pt>
                <c:pt idx="3740">
                  <c:v>3.3839863999999994E-4</c:v>
                </c:pt>
                <c:pt idx="3741">
                  <c:v>-1.7358063999999997E-4</c:v>
                </c:pt>
                <c:pt idx="3742">
                  <c:v>4.6639387999999996E-4</c:v>
                </c:pt>
                <c:pt idx="3743">
                  <c:v>3.3839887999999996E-4</c:v>
                </c:pt>
                <c:pt idx="3744">
                  <c:v>8.2408559999999973E-5</c:v>
                </c:pt>
                <c:pt idx="3745">
                  <c:v>-1.7358176000000002E-4</c:v>
                </c:pt>
                <c:pt idx="3746">
                  <c:v>1.2343635999999998E-3</c:v>
                </c:pt>
                <c:pt idx="3747">
                  <c:v>4.6639276000000004E-4</c:v>
                </c:pt>
                <c:pt idx="3748">
                  <c:v>8.2408439999999978E-5</c:v>
                </c:pt>
                <c:pt idx="3749">
                  <c:v>-4.5586640000000025E-5</c:v>
                </c:pt>
                <c:pt idx="3750">
                  <c:v>5.9438895999999991E-4</c:v>
                </c:pt>
                <c:pt idx="3751">
                  <c:v>-1.7358140000000002E-4</c:v>
                </c:pt>
                <c:pt idx="3752">
                  <c:v>8.2409359999999988E-5</c:v>
                </c:pt>
                <c:pt idx="3753">
                  <c:v>2.1040408000000001E-4</c:v>
                </c:pt>
                <c:pt idx="3754">
                  <c:v>8.240856E-5</c:v>
                </c:pt>
                <c:pt idx="3755">
                  <c:v>-4.2957192000000008E-4</c:v>
                </c:pt>
                <c:pt idx="3756">
                  <c:v>3.3839867999999995E-4</c:v>
                </c:pt>
                <c:pt idx="3757">
                  <c:v>-1.7358216000000002E-4</c:v>
                </c:pt>
                <c:pt idx="3758">
                  <c:v>1.1063684800000002E-3</c:v>
                </c:pt>
                <c:pt idx="3759">
                  <c:v>3.3839876000000001E-4</c:v>
                </c:pt>
                <c:pt idx="3760">
                  <c:v>-3.0157752000000001E-4</c:v>
                </c:pt>
                <c:pt idx="3761">
                  <c:v>3.3839816000000002E-4</c:v>
                </c:pt>
                <c:pt idx="3762">
                  <c:v>8.2408400000000002E-5</c:v>
                </c:pt>
                <c:pt idx="3763">
                  <c:v>8.5037968000000017E-4</c:v>
                </c:pt>
                <c:pt idx="3764">
                  <c:v>7.2238415999999997E-4</c:v>
                </c:pt>
                <c:pt idx="3765">
                  <c:v>1.1063693600000001E-3</c:v>
                </c:pt>
                <c:pt idx="3766">
                  <c:v>9.7837407999999985E-4</c:v>
                </c:pt>
                <c:pt idx="3767">
                  <c:v>4.6639396000000002E-4</c:v>
                </c:pt>
                <c:pt idx="3768">
                  <c:v>9.7837328000000001E-4</c:v>
                </c:pt>
                <c:pt idx="3769">
                  <c:v>-3.0157584E-4</c:v>
                </c:pt>
                <c:pt idx="3770">
                  <c:v>4.6639383999999996E-4</c:v>
                </c:pt>
                <c:pt idx="3771">
                  <c:v>-4.5585519999999987E-5</c:v>
                </c:pt>
                <c:pt idx="3772">
                  <c:v>5.9438783999999994E-4</c:v>
                </c:pt>
                <c:pt idx="3773">
                  <c:v>-3.0157663999999995E-4</c:v>
                </c:pt>
                <c:pt idx="3774">
                  <c:v>-1.7358176000000002E-4</c:v>
                </c:pt>
                <c:pt idx="3775">
                  <c:v>-4.2957272000000002E-4</c:v>
                </c:pt>
                <c:pt idx="3776">
                  <c:v>2.1040336000000001E-4</c:v>
                </c:pt>
                <c:pt idx="3777">
                  <c:v>4.6639387999999996E-4</c:v>
                </c:pt>
                <c:pt idx="3778">
                  <c:v>2.1040427999999999E-4</c:v>
                </c:pt>
                <c:pt idx="3779">
                  <c:v>-4.2957236E-4</c:v>
                </c:pt>
                <c:pt idx="3780">
                  <c:v>7.2238388000000001E-4</c:v>
                </c:pt>
                <c:pt idx="3781">
                  <c:v>-1.7358260000000002E-4</c:v>
                </c:pt>
                <c:pt idx="3782">
                  <c:v>-4.2957072000000005E-4</c:v>
                </c:pt>
                <c:pt idx="3783">
                  <c:v>7.2238388000000001E-4</c:v>
                </c:pt>
                <c:pt idx="3784">
                  <c:v>7.2238415999999997E-4</c:v>
                </c:pt>
                <c:pt idx="3785">
                  <c:v>8.2408439999999978E-5</c:v>
                </c:pt>
                <c:pt idx="3786">
                  <c:v>-1.7358212000000001E-4</c:v>
                </c:pt>
                <c:pt idx="3787">
                  <c:v>9.7837447999999999E-4</c:v>
                </c:pt>
                <c:pt idx="3788">
                  <c:v>4.6639396000000002E-4</c:v>
                </c:pt>
                <c:pt idx="3789">
                  <c:v>3.3839847999999999E-4</c:v>
                </c:pt>
                <c:pt idx="3790">
                  <c:v>4.6639376E-4</c:v>
                </c:pt>
                <c:pt idx="3791">
                  <c:v>-8.1355663999999983E-4</c:v>
                </c:pt>
                <c:pt idx="3792">
                  <c:v>9.7837440000000009E-4</c:v>
                </c:pt>
                <c:pt idx="3793">
                  <c:v>3.3839628E-4</c:v>
                </c:pt>
                <c:pt idx="3794">
                  <c:v>-6.8556180000000006E-4</c:v>
                </c:pt>
                <c:pt idx="3795">
                  <c:v>3.3839864E-4</c:v>
                </c:pt>
                <c:pt idx="3796">
                  <c:v>2.1040367999999995E-4</c:v>
                </c:pt>
                <c:pt idx="3797">
                  <c:v>-4.5586520000000023E-5</c:v>
                </c:pt>
                <c:pt idx="3798">
                  <c:v>4.6639384000000006E-4</c:v>
                </c:pt>
                <c:pt idx="3799">
                  <c:v>3.3839927999999999E-4</c:v>
                </c:pt>
                <c:pt idx="3800">
                  <c:v>2.1040419999999996E-4</c:v>
                </c:pt>
                <c:pt idx="3801">
                  <c:v>4.6639387999999996E-4</c:v>
                </c:pt>
                <c:pt idx="3802">
                  <c:v>2.1040419999999996E-4</c:v>
                </c:pt>
                <c:pt idx="3803">
                  <c:v>-4.5587040000000005E-5</c:v>
                </c:pt>
                <c:pt idx="3804">
                  <c:v>2.1040356E-4</c:v>
                </c:pt>
                <c:pt idx="3805">
                  <c:v>-4.2957143999999999E-4</c:v>
                </c:pt>
                <c:pt idx="3806">
                  <c:v>8.2409079999999982E-5</c:v>
                </c:pt>
                <c:pt idx="3807">
                  <c:v>5.9438888000000001E-4</c:v>
                </c:pt>
                <c:pt idx="3808">
                  <c:v>3.3839828000000003E-4</c:v>
                </c:pt>
                <c:pt idx="3809">
                  <c:v>-1.7358124000000001E-4</c:v>
                </c:pt>
                <c:pt idx="3810">
                  <c:v>4.6639276000000004E-4</c:v>
                </c:pt>
                <c:pt idx="3811">
                  <c:v>2.1040327999999998E-4</c:v>
                </c:pt>
                <c:pt idx="3812">
                  <c:v>2.1040356E-4</c:v>
                </c:pt>
                <c:pt idx="3813">
                  <c:v>-1.7358124000000001E-4</c:v>
                </c:pt>
                <c:pt idx="3814">
                  <c:v>-9.4155112000000006E-4</c:v>
                </c:pt>
                <c:pt idx="3815">
                  <c:v>-6.8556092E-4</c:v>
                </c:pt>
                <c:pt idx="3816">
                  <c:v>-5.5756692000000002E-4</c:v>
                </c:pt>
                <c:pt idx="3817">
                  <c:v>3.3839876000000001E-4</c:v>
                </c:pt>
                <c:pt idx="3818">
                  <c:v>-1.7358128000000001E-4</c:v>
                </c:pt>
                <c:pt idx="3819">
                  <c:v>3.3839876000000001E-4</c:v>
                </c:pt>
                <c:pt idx="3820">
                  <c:v>-1.0695471200000001E-3</c:v>
                </c:pt>
                <c:pt idx="3821">
                  <c:v>-1.7358216000000002E-4</c:v>
                </c:pt>
                <c:pt idx="3822">
                  <c:v>3.3839876000000001E-4</c:v>
                </c:pt>
                <c:pt idx="3823">
                  <c:v>4.6639387999999996E-4</c:v>
                </c:pt>
                <c:pt idx="3824">
                  <c:v>2.1040336000000001E-4</c:v>
                </c:pt>
                <c:pt idx="3825">
                  <c:v>3.3839767999999999E-4</c:v>
                </c:pt>
                <c:pt idx="3826">
                  <c:v>-1.7358204000000001E-4</c:v>
                </c:pt>
                <c:pt idx="3827">
                  <c:v>8.5037820000000001E-4</c:v>
                </c:pt>
                <c:pt idx="3828">
                  <c:v>8.2407480000000005E-5</c:v>
                </c:pt>
                <c:pt idx="3829">
                  <c:v>-6.8556203999999997E-4</c:v>
                </c:pt>
                <c:pt idx="3830">
                  <c:v>8.2408160000000012E-5</c:v>
                </c:pt>
                <c:pt idx="3831">
                  <c:v>-3.0157635999999999E-4</c:v>
                </c:pt>
                <c:pt idx="3832">
                  <c:v>3.3839876000000001E-4</c:v>
                </c:pt>
                <c:pt idx="3833">
                  <c:v>5.9438796E-4</c:v>
                </c:pt>
                <c:pt idx="3834">
                  <c:v>3.3839927999999999E-4</c:v>
                </c:pt>
                <c:pt idx="3835">
                  <c:v>-4.2957192000000002E-4</c:v>
                </c:pt>
                <c:pt idx="3836">
                  <c:v>4.6639328000000002E-4</c:v>
                </c:pt>
                <c:pt idx="3837">
                  <c:v>5.9438876000000006E-4</c:v>
                </c:pt>
                <c:pt idx="3838">
                  <c:v>-4.2957232000000005E-4</c:v>
                </c:pt>
                <c:pt idx="3839">
                  <c:v>-8.13556E-4</c:v>
                </c:pt>
                <c:pt idx="3840">
                  <c:v>-4.5586039999999969E-5</c:v>
                </c:pt>
                <c:pt idx="3841">
                  <c:v>-1.7358152E-4</c:v>
                </c:pt>
                <c:pt idx="3842">
                  <c:v>3.3839864000000005E-4</c:v>
                </c:pt>
                <c:pt idx="3843">
                  <c:v>5.9438787999999999E-4</c:v>
                </c:pt>
                <c:pt idx="3844">
                  <c:v>-4.5586920000000031E-5</c:v>
                </c:pt>
                <c:pt idx="3845">
                  <c:v>1.3623573999999999E-3</c:v>
                </c:pt>
                <c:pt idx="3846">
                  <c:v>3.3839876000000001E-4</c:v>
                </c:pt>
                <c:pt idx="3847">
                  <c:v>1.10636848E-3</c:v>
                </c:pt>
                <c:pt idx="3848">
                  <c:v>5.9438847999999998E-4</c:v>
                </c:pt>
                <c:pt idx="3849">
                  <c:v>1.1063684800000002E-3</c:v>
                </c:pt>
                <c:pt idx="3850">
                  <c:v>8.240904000000006E-5</c:v>
                </c:pt>
                <c:pt idx="3851">
                  <c:v>1.1063693600000001E-3</c:v>
                </c:pt>
                <c:pt idx="3852">
                  <c:v>1.2343613999999999E-3</c:v>
                </c:pt>
                <c:pt idx="3853">
                  <c:v>5.9438904000000002E-4</c:v>
                </c:pt>
                <c:pt idx="3854">
                  <c:v>9.7837308000000016E-4</c:v>
                </c:pt>
                <c:pt idx="3855">
                  <c:v>1.2343635999999998E-3</c:v>
                </c:pt>
                <c:pt idx="3856">
                  <c:v>7.2238415999999997E-4</c:v>
                </c:pt>
                <c:pt idx="3857">
                  <c:v>7.2238388000000001E-4</c:v>
                </c:pt>
                <c:pt idx="3858">
                  <c:v>1.4903535999999998E-3</c:v>
                </c:pt>
                <c:pt idx="3859">
                  <c:v>1.2343635999999998E-3</c:v>
                </c:pt>
                <c:pt idx="3860">
                  <c:v>9.7837440000000009E-4</c:v>
                </c:pt>
                <c:pt idx="3861">
                  <c:v>1.1063684800000002E-3</c:v>
                </c:pt>
                <c:pt idx="3862">
                  <c:v>1.4903539999999999E-3</c:v>
                </c:pt>
                <c:pt idx="3863">
                  <c:v>1.2343635999999998E-3</c:v>
                </c:pt>
                <c:pt idx="3864">
                  <c:v>1.2343634E-3</c:v>
                </c:pt>
                <c:pt idx="3865">
                  <c:v>1.4903539999999999E-3</c:v>
                </c:pt>
                <c:pt idx="3866">
                  <c:v>9.7837339999999997E-4</c:v>
                </c:pt>
                <c:pt idx="3867">
                  <c:v>1.2343635999999998E-3</c:v>
                </c:pt>
                <c:pt idx="3868">
                  <c:v>8.5037900000000007E-4</c:v>
                </c:pt>
                <c:pt idx="3869">
                  <c:v>1.10636928E-3</c:v>
                </c:pt>
                <c:pt idx="3870">
                  <c:v>1.1063684800000002E-3</c:v>
                </c:pt>
                <c:pt idx="3871">
                  <c:v>2.0023328000000002E-3</c:v>
                </c:pt>
                <c:pt idx="3872">
                  <c:v>1.6183488E-3</c:v>
                </c:pt>
                <c:pt idx="3873">
                  <c:v>1.6183488E-3</c:v>
                </c:pt>
                <c:pt idx="3874">
                  <c:v>1.7463456799999999E-3</c:v>
                </c:pt>
                <c:pt idx="3875">
                  <c:v>9.7837408000000007E-4</c:v>
                </c:pt>
                <c:pt idx="3876">
                  <c:v>1.4903528E-3</c:v>
                </c:pt>
                <c:pt idx="3877">
                  <c:v>1.4903548E-3</c:v>
                </c:pt>
                <c:pt idx="3878">
                  <c:v>1.4903535999999998E-3</c:v>
                </c:pt>
                <c:pt idx="3879">
                  <c:v>1.4903528E-3</c:v>
                </c:pt>
                <c:pt idx="3880">
                  <c:v>1.3623573600000001E-3</c:v>
                </c:pt>
                <c:pt idx="3881">
                  <c:v>1.2343647999999998E-3</c:v>
                </c:pt>
                <c:pt idx="3882">
                  <c:v>1.3623588E-3</c:v>
                </c:pt>
                <c:pt idx="3883">
                  <c:v>1.23436448E-3</c:v>
                </c:pt>
                <c:pt idx="3884">
                  <c:v>1.6183467999999999E-3</c:v>
                </c:pt>
                <c:pt idx="3885">
                  <c:v>1.4903548E-3</c:v>
                </c:pt>
                <c:pt idx="3886">
                  <c:v>7.2238248000000007E-4</c:v>
                </c:pt>
                <c:pt idx="3887">
                  <c:v>9.7837447999999999E-4</c:v>
                </c:pt>
                <c:pt idx="3888">
                  <c:v>1.7463416799999999E-3</c:v>
                </c:pt>
                <c:pt idx="3889">
                  <c:v>2.0023340000000001E-3</c:v>
                </c:pt>
                <c:pt idx="3890">
                  <c:v>1.7463428E-3</c:v>
                </c:pt>
                <c:pt idx="3891">
                  <c:v>1.7463428E-3</c:v>
                </c:pt>
                <c:pt idx="3892">
                  <c:v>2.1303279999999999E-3</c:v>
                </c:pt>
                <c:pt idx="3893">
                  <c:v>2.1303260000000001E-3</c:v>
                </c:pt>
                <c:pt idx="3894">
                  <c:v>1.1063681599999999E-3</c:v>
                </c:pt>
                <c:pt idx="3895">
                  <c:v>1.4903528E-3</c:v>
                </c:pt>
                <c:pt idx="3896">
                  <c:v>1.6183488E-3</c:v>
                </c:pt>
                <c:pt idx="3897">
                  <c:v>1.4903528E-3</c:v>
                </c:pt>
                <c:pt idx="3898">
                  <c:v>1.8743367999999999E-3</c:v>
                </c:pt>
                <c:pt idx="3899">
                  <c:v>1.4903535999999998E-3</c:v>
                </c:pt>
                <c:pt idx="3900">
                  <c:v>1.8743380000000001E-3</c:v>
                </c:pt>
                <c:pt idx="3901">
                  <c:v>1.8743380000000001E-3</c:v>
                </c:pt>
                <c:pt idx="3902">
                  <c:v>2.0023340000000001E-3</c:v>
                </c:pt>
                <c:pt idx="3903">
                  <c:v>1.8743360000000001E-3</c:v>
                </c:pt>
                <c:pt idx="3904">
                  <c:v>1.7463428E-3</c:v>
                </c:pt>
                <c:pt idx="3905">
                  <c:v>2.1303279999999999E-3</c:v>
                </c:pt>
                <c:pt idx="3906">
                  <c:v>7.2238196000000009E-4</c:v>
                </c:pt>
                <c:pt idx="3907">
                  <c:v>1.6183488E-3</c:v>
                </c:pt>
                <c:pt idx="3908">
                  <c:v>1.7463428E-3</c:v>
                </c:pt>
                <c:pt idx="3909">
                  <c:v>1.7463448E-3</c:v>
                </c:pt>
                <c:pt idx="3910">
                  <c:v>2.0023340000000001E-3</c:v>
                </c:pt>
                <c:pt idx="3911">
                  <c:v>1.6183488E-3</c:v>
                </c:pt>
                <c:pt idx="3912">
                  <c:v>2.1303279999999999E-3</c:v>
                </c:pt>
                <c:pt idx="3913">
                  <c:v>2.1303276799999999E-3</c:v>
                </c:pt>
                <c:pt idx="3914">
                  <c:v>1.2343634E-3</c:v>
                </c:pt>
                <c:pt idx="3915">
                  <c:v>1.6183479999999999E-3</c:v>
                </c:pt>
                <c:pt idx="3916">
                  <c:v>1.1063685999999999E-3</c:v>
                </c:pt>
                <c:pt idx="3917">
                  <c:v>1.6183484800000002E-3</c:v>
                </c:pt>
                <c:pt idx="3918">
                  <c:v>1.3623573600000001E-3</c:v>
                </c:pt>
                <c:pt idx="3919">
                  <c:v>2.0023319999999999E-3</c:v>
                </c:pt>
                <c:pt idx="3920">
                  <c:v>2.0023319999999999E-3</c:v>
                </c:pt>
                <c:pt idx="3921">
                  <c:v>1.4903528E-3</c:v>
                </c:pt>
                <c:pt idx="3922">
                  <c:v>1.7463428E-3</c:v>
                </c:pt>
                <c:pt idx="3923">
                  <c:v>1.2343636799999999E-3</c:v>
                </c:pt>
                <c:pt idx="3924">
                  <c:v>1.3623588E-3</c:v>
                </c:pt>
                <c:pt idx="3925">
                  <c:v>1.7463428E-3</c:v>
                </c:pt>
                <c:pt idx="3926">
                  <c:v>1.7463420000000001E-3</c:v>
                </c:pt>
                <c:pt idx="3927">
                  <c:v>2.2583239999999999E-3</c:v>
                </c:pt>
                <c:pt idx="3928">
                  <c:v>1.36235848E-3</c:v>
                </c:pt>
                <c:pt idx="3929">
                  <c:v>2.3863199999999999E-3</c:v>
                </c:pt>
                <c:pt idx="3930">
                  <c:v>1.4903544800000002E-3</c:v>
                </c:pt>
                <c:pt idx="3931">
                  <c:v>2.0023348E-3</c:v>
                </c:pt>
                <c:pt idx="3932">
                  <c:v>1.3623575999999998E-3</c:v>
                </c:pt>
                <c:pt idx="3933">
                  <c:v>2.2583220000000001E-3</c:v>
                </c:pt>
                <c:pt idx="3934">
                  <c:v>1.6183476799999999E-3</c:v>
                </c:pt>
                <c:pt idx="3935">
                  <c:v>2.0023348E-3</c:v>
                </c:pt>
                <c:pt idx="3936">
                  <c:v>1.8743380000000001E-3</c:v>
                </c:pt>
                <c:pt idx="3937">
                  <c:v>1.6183496800000001E-3</c:v>
                </c:pt>
                <c:pt idx="3938">
                  <c:v>1.4903548E-3</c:v>
                </c:pt>
                <c:pt idx="3939">
                  <c:v>1.6183495999999998E-3</c:v>
                </c:pt>
                <c:pt idx="3940">
                  <c:v>1.4903528E-3</c:v>
                </c:pt>
                <c:pt idx="3941">
                  <c:v>7.2238459999999995E-4</c:v>
                </c:pt>
                <c:pt idx="3942">
                  <c:v>8.5037820000000001E-4</c:v>
                </c:pt>
                <c:pt idx="3943">
                  <c:v>1.2343644800000002E-3</c:v>
                </c:pt>
                <c:pt idx="3944">
                  <c:v>1.4903516800000001E-3</c:v>
                </c:pt>
                <c:pt idx="3945">
                  <c:v>1.4903528E-3</c:v>
                </c:pt>
                <c:pt idx="3946">
                  <c:v>1.6183488E-3</c:v>
                </c:pt>
                <c:pt idx="3947">
                  <c:v>1.2343633600000001E-3</c:v>
                </c:pt>
                <c:pt idx="3948">
                  <c:v>1.4903543999999999E-3</c:v>
                </c:pt>
                <c:pt idx="3949">
                  <c:v>1.1063682800000001E-3</c:v>
                </c:pt>
                <c:pt idx="3950">
                  <c:v>1.6183479999999999E-3</c:v>
                </c:pt>
                <c:pt idx="3951">
                  <c:v>5.9438907999999997E-4</c:v>
                </c:pt>
                <c:pt idx="3952">
                  <c:v>1.1063681999999998E-3</c:v>
                </c:pt>
                <c:pt idx="3953">
                  <c:v>8.5037828000000002E-4</c:v>
                </c:pt>
                <c:pt idx="3954">
                  <c:v>2.0023319999999999E-3</c:v>
                </c:pt>
                <c:pt idx="3955">
                  <c:v>7.2238419999999992E-4</c:v>
                </c:pt>
                <c:pt idx="3956">
                  <c:v>1.3623576800000001E-3</c:v>
                </c:pt>
                <c:pt idx="3957">
                  <c:v>1.8743388E-3</c:v>
                </c:pt>
                <c:pt idx="3958">
                  <c:v>1.7463448E-3</c:v>
                </c:pt>
                <c:pt idx="3959">
                  <c:v>1.3623588E-3</c:v>
                </c:pt>
                <c:pt idx="3960">
                  <c:v>1.4903516800000001E-3</c:v>
                </c:pt>
                <c:pt idx="3961">
                  <c:v>1.1063684800000002E-3</c:v>
                </c:pt>
                <c:pt idx="3962">
                  <c:v>1.1063672799999998E-3</c:v>
                </c:pt>
                <c:pt idx="3963">
                  <c:v>1.10636848E-3</c:v>
                </c:pt>
                <c:pt idx="3964">
                  <c:v>1.1063681600000002E-3</c:v>
                </c:pt>
                <c:pt idx="3965">
                  <c:v>8.5037815999999995E-4</c:v>
                </c:pt>
                <c:pt idx="3966">
                  <c:v>5.9438904000000002E-4</c:v>
                </c:pt>
                <c:pt idx="3967">
                  <c:v>9.783722800000001E-4</c:v>
                </c:pt>
                <c:pt idx="3968">
                  <c:v>1.3623594E-3</c:v>
                </c:pt>
                <c:pt idx="3969">
                  <c:v>8.5037807999999995E-4</c:v>
                </c:pt>
                <c:pt idx="3970">
                  <c:v>7.2238407999999997E-4</c:v>
                </c:pt>
                <c:pt idx="3971">
                  <c:v>8.5037928000000003E-4</c:v>
                </c:pt>
                <c:pt idx="3972">
                  <c:v>9.7837328000000001E-4</c:v>
                </c:pt>
                <c:pt idx="3973">
                  <c:v>1.1063682800000001E-3</c:v>
                </c:pt>
                <c:pt idx="3974">
                  <c:v>3.3839767999999999E-4</c:v>
                </c:pt>
                <c:pt idx="3975">
                  <c:v>1.1063695999999998E-3</c:v>
                </c:pt>
                <c:pt idx="3976">
                  <c:v>1.2343636799999999E-3</c:v>
                </c:pt>
                <c:pt idx="3977">
                  <c:v>5.9438796E-4</c:v>
                </c:pt>
                <c:pt idx="3978">
                  <c:v>1.2343623999999998E-3</c:v>
                </c:pt>
                <c:pt idx="3979">
                  <c:v>1.4903533600000001E-3</c:v>
                </c:pt>
                <c:pt idx="3980">
                  <c:v>1.23436448E-3</c:v>
                </c:pt>
                <c:pt idx="3981">
                  <c:v>4.6639375999999995E-4</c:v>
                </c:pt>
                <c:pt idx="3982">
                  <c:v>1.6183475999999998E-3</c:v>
                </c:pt>
                <c:pt idx="3983">
                  <c:v>1.1063683999999996E-3</c:v>
                </c:pt>
                <c:pt idx="3984">
                  <c:v>1.4903524800000002E-3</c:v>
                </c:pt>
                <c:pt idx="3985">
                  <c:v>3.3839927999999999E-4</c:v>
                </c:pt>
                <c:pt idx="3986">
                  <c:v>3.3839879999999996E-4</c:v>
                </c:pt>
                <c:pt idx="3987">
                  <c:v>9.7837407999999985E-4</c:v>
                </c:pt>
                <c:pt idx="3988">
                  <c:v>1.1063684800000002E-3</c:v>
                </c:pt>
                <c:pt idx="3989">
                  <c:v>3.3839764000000004E-4</c:v>
                </c:pt>
                <c:pt idx="3990">
                  <c:v>-1.7358072E-4</c:v>
                </c:pt>
                <c:pt idx="3991">
                  <c:v>4.6639448E-4</c:v>
                </c:pt>
                <c:pt idx="3992">
                  <c:v>2.1040363999999997E-4</c:v>
                </c:pt>
                <c:pt idx="3993">
                  <c:v>8.5037908000000007E-4</c:v>
                </c:pt>
                <c:pt idx="3994">
                  <c:v>4.6639276000000004E-4</c:v>
                </c:pt>
                <c:pt idx="3995">
                  <c:v>3.3839908000000003E-4</c:v>
                </c:pt>
                <c:pt idx="3996">
                  <c:v>5.9438784000000004E-4</c:v>
                </c:pt>
                <c:pt idx="3997">
                  <c:v>4.6639328000000002E-4</c:v>
                </c:pt>
                <c:pt idx="3998">
                  <c:v>9.7837307999999994E-4</c:v>
                </c:pt>
                <c:pt idx="3999">
                  <c:v>1.2343643999999997E-3</c:v>
                </c:pt>
                <c:pt idx="4000">
                  <c:v>9.7837308000000016E-4</c:v>
                </c:pt>
                <c:pt idx="4001">
                  <c:v>7.2238296E-4</c:v>
                </c:pt>
                <c:pt idx="4002">
                  <c:v>7.2238419999999992E-4</c:v>
                </c:pt>
                <c:pt idx="4003">
                  <c:v>3.3839867999999995E-4</c:v>
                </c:pt>
                <c:pt idx="4004">
                  <c:v>7.2238296E-4</c:v>
                </c:pt>
                <c:pt idx="4005">
                  <c:v>2.1040367999999995E-4</c:v>
                </c:pt>
                <c:pt idx="4006">
                  <c:v>8.5037919999999992E-4</c:v>
                </c:pt>
                <c:pt idx="4007">
                  <c:v>-1.7358120000000003E-4</c:v>
                </c:pt>
                <c:pt idx="4008">
                  <c:v>1.2343644800000002E-3</c:v>
                </c:pt>
                <c:pt idx="4009">
                  <c:v>8.2408479999999967E-5</c:v>
                </c:pt>
                <c:pt idx="4010">
                  <c:v>2.1040364000000003E-4</c:v>
                </c:pt>
                <c:pt idx="4011">
                  <c:v>7.2238407999999997E-4</c:v>
                </c:pt>
                <c:pt idx="4012">
                  <c:v>1.1063694E-3</c:v>
                </c:pt>
                <c:pt idx="4013">
                  <c:v>7.2238407999999997E-4</c:v>
                </c:pt>
                <c:pt idx="4014">
                  <c:v>1.2343635999999998E-3</c:v>
                </c:pt>
                <c:pt idx="4015">
                  <c:v>9.7837328000000001E-4</c:v>
                </c:pt>
                <c:pt idx="4016">
                  <c:v>5.9438796E-4</c:v>
                </c:pt>
                <c:pt idx="4017">
                  <c:v>1.1063696799999999E-3</c:v>
                </c:pt>
                <c:pt idx="4018">
                  <c:v>1.2343635999999998E-3</c:v>
                </c:pt>
                <c:pt idx="4019">
                  <c:v>7.2238415999999997E-4</c:v>
                </c:pt>
                <c:pt idx="4020">
                  <c:v>1.4903528E-3</c:v>
                </c:pt>
                <c:pt idx="4021">
                  <c:v>-4.5586640000000025E-5</c:v>
                </c:pt>
                <c:pt idx="4022">
                  <c:v>9.783731999999999E-4</c:v>
                </c:pt>
                <c:pt idx="4023">
                  <c:v>1.1063685999999999E-3</c:v>
                </c:pt>
                <c:pt idx="4024">
                  <c:v>1.1063672799999998E-3</c:v>
                </c:pt>
                <c:pt idx="4025">
                  <c:v>5.9438907999999997E-4</c:v>
                </c:pt>
                <c:pt idx="4026">
                  <c:v>1.3623576800000001E-3</c:v>
                </c:pt>
                <c:pt idx="4027">
                  <c:v>1.6183475999999998E-3</c:v>
                </c:pt>
                <c:pt idx="4028">
                  <c:v>8.5037707999999993E-4</c:v>
                </c:pt>
                <c:pt idx="4029">
                  <c:v>1.2343635999999998E-3</c:v>
                </c:pt>
                <c:pt idx="4030">
                  <c:v>1.1063673600000001E-3</c:v>
                </c:pt>
                <c:pt idx="4031">
                  <c:v>8.5037820000000001E-4</c:v>
                </c:pt>
                <c:pt idx="4032">
                  <c:v>1.2343624799999999E-3</c:v>
                </c:pt>
                <c:pt idx="4033">
                  <c:v>8.5037708000000015E-4</c:v>
                </c:pt>
                <c:pt idx="4034">
                  <c:v>9.7837415999999996E-4</c:v>
                </c:pt>
                <c:pt idx="4035">
                  <c:v>4.6639387999999996E-4</c:v>
                </c:pt>
                <c:pt idx="4036">
                  <c:v>1.3623594E-3</c:v>
                </c:pt>
                <c:pt idx="4037">
                  <c:v>9.7837336000000013E-4</c:v>
                </c:pt>
                <c:pt idx="4038">
                  <c:v>1.3623564800000001E-3</c:v>
                </c:pt>
                <c:pt idx="4039">
                  <c:v>7.2238399999999996E-4</c:v>
                </c:pt>
                <c:pt idx="4040">
                  <c:v>7.2238407999999997E-4</c:v>
                </c:pt>
                <c:pt idx="4041">
                  <c:v>1.1063684800000002E-3</c:v>
                </c:pt>
                <c:pt idx="4042">
                  <c:v>8.503788E-4</c:v>
                </c:pt>
                <c:pt idx="4043">
                  <c:v>2.1303308E-3</c:v>
                </c:pt>
                <c:pt idx="4044">
                  <c:v>1.6183467999999999E-3</c:v>
                </c:pt>
                <c:pt idx="4045">
                  <c:v>1.1063682800000001E-3</c:v>
                </c:pt>
                <c:pt idx="4046">
                  <c:v>7.223853999999999E-4</c:v>
                </c:pt>
                <c:pt idx="4047">
                  <c:v>1.2343635999999998E-3</c:v>
                </c:pt>
                <c:pt idx="4048">
                  <c:v>1.2343635999999998E-3</c:v>
                </c:pt>
                <c:pt idx="4049">
                  <c:v>8.5037815999999995E-4</c:v>
                </c:pt>
                <c:pt idx="4050">
                  <c:v>1.2343647999999998E-3</c:v>
                </c:pt>
                <c:pt idx="4051">
                  <c:v>8.5037928000000003E-4</c:v>
                </c:pt>
                <c:pt idx="4052">
                  <c:v>1.6183476799999999E-3</c:v>
                </c:pt>
                <c:pt idx="4053">
                  <c:v>1.4903526000000001E-3</c:v>
                </c:pt>
                <c:pt idx="4054">
                  <c:v>5.9438896000000001E-4</c:v>
                </c:pt>
                <c:pt idx="4055">
                  <c:v>1.4903526000000001E-3</c:v>
                </c:pt>
                <c:pt idx="4056">
                  <c:v>1.2343635999999998E-3</c:v>
                </c:pt>
                <c:pt idx="4057">
                  <c:v>1.8743388E-3</c:v>
                </c:pt>
                <c:pt idx="4058">
                  <c:v>3.3839927999999999E-4</c:v>
                </c:pt>
                <c:pt idx="4059">
                  <c:v>1.6183504000000001E-3</c:v>
                </c:pt>
                <c:pt idx="4060">
                  <c:v>1.7463448E-3</c:v>
                </c:pt>
                <c:pt idx="4061">
                  <c:v>7.2238399999999996E-4</c:v>
                </c:pt>
                <c:pt idx="4062">
                  <c:v>3.3839927999999999E-4</c:v>
                </c:pt>
                <c:pt idx="4063">
                  <c:v>1.3623576E-3</c:v>
                </c:pt>
                <c:pt idx="4064">
                  <c:v>1.3623595999999998E-3</c:v>
                </c:pt>
                <c:pt idx="4065">
                  <c:v>8.5037928000000003E-4</c:v>
                </c:pt>
                <c:pt idx="4066">
                  <c:v>3.3839887999999996E-4</c:v>
                </c:pt>
                <c:pt idx="4067">
                  <c:v>8.5037820000000001E-4</c:v>
                </c:pt>
                <c:pt idx="4068">
                  <c:v>5.9438896000000001E-4</c:v>
                </c:pt>
                <c:pt idx="4069">
                  <c:v>9.7837440000000009E-4</c:v>
                </c:pt>
                <c:pt idx="4070">
                  <c:v>1.49035448E-3</c:v>
                </c:pt>
                <c:pt idx="4071">
                  <c:v>4.6639376E-4</c:v>
                </c:pt>
                <c:pt idx="4072">
                  <c:v>1.10636848E-3</c:v>
                </c:pt>
                <c:pt idx="4073">
                  <c:v>1.1063673999999999E-3</c:v>
                </c:pt>
                <c:pt idx="4074">
                  <c:v>9.7837447999999999E-4</c:v>
                </c:pt>
                <c:pt idx="4075">
                  <c:v>7.2238407999999997E-4</c:v>
                </c:pt>
                <c:pt idx="4076">
                  <c:v>1.23436416E-3</c:v>
                </c:pt>
                <c:pt idx="4077">
                  <c:v>8.5037928000000003E-4</c:v>
                </c:pt>
                <c:pt idx="4078">
                  <c:v>5.9438787999999999E-4</c:v>
                </c:pt>
                <c:pt idx="4079">
                  <c:v>9.783731999999999E-4</c:v>
                </c:pt>
                <c:pt idx="4080">
                  <c:v>5.9438919999999992E-4</c:v>
                </c:pt>
                <c:pt idx="4081">
                  <c:v>8.2408439999999978E-5</c:v>
                </c:pt>
                <c:pt idx="4082">
                  <c:v>1.2343624799999999E-3</c:v>
                </c:pt>
                <c:pt idx="4083">
                  <c:v>4.6639419999999998E-4</c:v>
                </c:pt>
                <c:pt idx="4084">
                  <c:v>3.3839828000000003E-4</c:v>
                </c:pt>
                <c:pt idx="4085">
                  <c:v>3.3839927999999999E-4</c:v>
                </c:pt>
                <c:pt idx="4086">
                  <c:v>2.1040363999999997E-4</c:v>
                </c:pt>
                <c:pt idx="4087">
                  <c:v>4.6639448E-4</c:v>
                </c:pt>
                <c:pt idx="4088">
                  <c:v>9.7837399999999995E-4</c:v>
                </c:pt>
                <c:pt idx="4089">
                  <c:v>8.2408400000000002E-5</c:v>
                </c:pt>
                <c:pt idx="4090">
                  <c:v>-4.5586000000000041E-5</c:v>
                </c:pt>
                <c:pt idx="4091">
                  <c:v>7.2238296E-4</c:v>
                </c:pt>
                <c:pt idx="4092">
                  <c:v>-4.2957080000000005E-4</c:v>
                </c:pt>
                <c:pt idx="4093">
                  <c:v>-3.0157632000000004E-4</c:v>
                </c:pt>
                <c:pt idx="4094">
                  <c:v>8.2409079999999982E-5</c:v>
                </c:pt>
                <c:pt idx="4095">
                  <c:v>-4.2957092000000001E-4</c:v>
                </c:pt>
                <c:pt idx="4096">
                  <c:v>7.2238480000000002E-4</c:v>
                </c:pt>
                <c:pt idx="4097">
                  <c:v>5.9438904000000002E-4</c:v>
                </c:pt>
                <c:pt idx="4098">
                  <c:v>4.6639328000000002E-4</c:v>
                </c:pt>
                <c:pt idx="4099">
                  <c:v>5.9438847999999998E-4</c:v>
                </c:pt>
                <c:pt idx="4100">
                  <c:v>8.5037808000000006E-4</c:v>
                </c:pt>
                <c:pt idx="4101">
                  <c:v>2.1040408000000001E-4</c:v>
                </c:pt>
                <c:pt idx="4102">
                  <c:v>8.2407680000000019E-5</c:v>
                </c:pt>
                <c:pt idx="4103">
                  <c:v>8.2408999999999976E-5</c:v>
                </c:pt>
                <c:pt idx="4104">
                  <c:v>-1.7358123999999998E-4</c:v>
                </c:pt>
                <c:pt idx="4105">
                  <c:v>8.2408000000000001E-5</c:v>
                </c:pt>
                <c:pt idx="4106">
                  <c:v>7.2238300000000005E-4</c:v>
                </c:pt>
                <c:pt idx="4107">
                  <c:v>4.6639376E-4</c:v>
                </c:pt>
                <c:pt idx="4108">
                  <c:v>4.6639376E-4</c:v>
                </c:pt>
                <c:pt idx="4109">
                  <c:v>8.2408959999999987E-5</c:v>
                </c:pt>
                <c:pt idx="4110">
                  <c:v>-3.0157711999999998E-4</c:v>
                </c:pt>
                <c:pt idx="4111">
                  <c:v>-6.8556203999999997E-4</c:v>
                </c:pt>
                <c:pt idx="4112">
                  <c:v>2.1040415999999998E-4</c:v>
                </c:pt>
                <c:pt idx="4113">
                  <c:v>-1.7358172000000001E-4</c:v>
                </c:pt>
                <c:pt idx="4114">
                  <c:v>-4.2957092000000001E-4</c:v>
                </c:pt>
                <c:pt idx="4115">
                  <c:v>-6.8556112000000007E-4</c:v>
                </c:pt>
                <c:pt idx="4116">
                  <c:v>5.9438904000000002E-4</c:v>
                </c:pt>
                <c:pt idx="4117">
                  <c:v>-1.4535314E-3</c:v>
                </c:pt>
                <c:pt idx="4118">
                  <c:v>-6.8556112000000007E-4</c:v>
                </c:pt>
                <c:pt idx="4119">
                  <c:v>-4.2957183999999996E-4</c:v>
                </c:pt>
                <c:pt idx="4120">
                  <c:v>-1.7358172000000001E-4</c:v>
                </c:pt>
                <c:pt idx="4121">
                  <c:v>-5.5756772000000007E-4</c:v>
                </c:pt>
                <c:pt idx="4122">
                  <c:v>-5.5756680000000006E-4</c:v>
                </c:pt>
                <c:pt idx="4123">
                  <c:v>-1.7358171999999999E-4</c:v>
                </c:pt>
                <c:pt idx="4124">
                  <c:v>-5.575665200000001E-4</c:v>
                </c:pt>
                <c:pt idx="4125">
                  <c:v>-1.4535326000000002E-3</c:v>
                </c:pt>
                <c:pt idx="4126">
                  <c:v>-8.1355619999999985E-4</c:v>
                </c:pt>
                <c:pt idx="4127">
                  <c:v>-1.0695452000000002E-3</c:v>
                </c:pt>
                <c:pt idx="4128">
                  <c:v>-4.5586120000000043E-5</c:v>
                </c:pt>
                <c:pt idx="4129">
                  <c:v>-8.1355604000000006E-4</c:v>
                </c:pt>
                <c:pt idx="4130">
                  <c:v>-4.2957072000000005E-4</c:v>
                </c:pt>
                <c:pt idx="4131">
                  <c:v>-6.8556203999999997E-4</c:v>
                </c:pt>
                <c:pt idx="4132">
                  <c:v>-1.0695460400000001E-3</c:v>
                </c:pt>
                <c:pt idx="4133">
                  <c:v>-4.2957220000000009E-4</c:v>
                </c:pt>
                <c:pt idx="4134">
                  <c:v>-3.0157635999999999E-4</c:v>
                </c:pt>
                <c:pt idx="4135">
                  <c:v>-1.06954572E-3</c:v>
                </c:pt>
                <c:pt idx="4136">
                  <c:v>8.2408079999999993E-5</c:v>
                </c:pt>
                <c:pt idx="4137">
                  <c:v>-9.4155172000000005E-4</c:v>
                </c:pt>
                <c:pt idx="4138">
                  <c:v>-8.1355663999999983E-4</c:v>
                </c:pt>
                <c:pt idx="4139">
                  <c:v>-6.8556112000000007E-4</c:v>
                </c:pt>
                <c:pt idx="4140">
                  <c:v>-5.5756632000000003E-4</c:v>
                </c:pt>
                <c:pt idx="4141">
                  <c:v>-4.2957120000000002E-4</c:v>
                </c:pt>
                <c:pt idx="4142">
                  <c:v>4.6639396000000002E-4</c:v>
                </c:pt>
                <c:pt idx="4143">
                  <c:v>-1.7358212000000004E-4</c:v>
                </c:pt>
                <c:pt idx="4144">
                  <c:v>-8.1355604000000006E-4</c:v>
                </c:pt>
                <c:pt idx="4145">
                  <c:v>-1.4535328000000001E-3</c:v>
                </c:pt>
                <c:pt idx="4146">
                  <c:v>-5.5756772000000007E-4</c:v>
                </c:pt>
                <c:pt idx="4147">
                  <c:v>-9.4155200000000001E-4</c:v>
                </c:pt>
                <c:pt idx="4148">
                  <c:v>-4.2957183999999996E-4</c:v>
                </c:pt>
                <c:pt idx="4149">
                  <c:v>-3.0157635999999999E-4</c:v>
                </c:pt>
                <c:pt idx="4150">
                  <c:v>-1.7358112000000003E-4</c:v>
                </c:pt>
                <c:pt idx="4151">
                  <c:v>-1.4535332E-3</c:v>
                </c:pt>
                <c:pt idx="4152">
                  <c:v>3.3839819999999997E-4</c:v>
                </c:pt>
                <c:pt idx="4153">
                  <c:v>-3.0157616000000003E-4</c:v>
                </c:pt>
                <c:pt idx="4154">
                  <c:v>8.2409079999999982E-5</c:v>
                </c:pt>
                <c:pt idx="4155">
                  <c:v>-9.4155264000000006E-4</c:v>
                </c:pt>
                <c:pt idx="4156">
                  <c:v>-8.13556E-4</c:v>
                </c:pt>
                <c:pt idx="4157">
                  <c:v>-6.8556203999999997E-4</c:v>
                </c:pt>
                <c:pt idx="4158">
                  <c:v>8.2408559999999973E-5</c:v>
                </c:pt>
                <c:pt idx="4159">
                  <c:v>-5.5756680000000006E-4</c:v>
                </c:pt>
                <c:pt idx="4160">
                  <c:v>-6.8556280000000008E-4</c:v>
                </c:pt>
                <c:pt idx="4161">
                  <c:v>-1.7358124000000001E-4</c:v>
                </c:pt>
                <c:pt idx="4162">
                  <c:v>-6.8556112000000007E-4</c:v>
                </c:pt>
                <c:pt idx="4163">
                  <c:v>-8.1355572000000004E-4</c:v>
                </c:pt>
                <c:pt idx="4164">
                  <c:v>-1.7358172000000001E-4</c:v>
                </c:pt>
                <c:pt idx="4165">
                  <c:v>-1.7358140000000002E-4</c:v>
                </c:pt>
                <c:pt idx="4166">
                  <c:v>-9.4155172000000005E-4</c:v>
                </c:pt>
                <c:pt idx="4167">
                  <c:v>2.1040416000000004E-4</c:v>
                </c:pt>
                <c:pt idx="4168">
                  <c:v>-4.2957232000000005E-4</c:v>
                </c:pt>
                <c:pt idx="4169">
                  <c:v>-1.3255363200000002E-3</c:v>
                </c:pt>
                <c:pt idx="4170">
                  <c:v>-4.5586039999999969E-5</c:v>
                </c:pt>
                <c:pt idx="4171">
                  <c:v>-3.0157711999999998E-4</c:v>
                </c:pt>
                <c:pt idx="4172">
                  <c:v>-3.0157663999999995E-4</c:v>
                </c:pt>
                <c:pt idx="4173">
                  <c:v>-4.2957232000000005E-4</c:v>
                </c:pt>
                <c:pt idx="4174">
                  <c:v>-6.8556295999999998E-4</c:v>
                </c:pt>
                <c:pt idx="4175">
                  <c:v>-5.5756600000000001E-4</c:v>
                </c:pt>
                <c:pt idx="4176">
                  <c:v>-4.2957092000000001E-4</c:v>
                </c:pt>
                <c:pt idx="4177">
                  <c:v>-4.2957312E-4</c:v>
                </c:pt>
                <c:pt idx="4178">
                  <c:v>2.1040327999999998E-4</c:v>
                </c:pt>
                <c:pt idx="4179">
                  <c:v>-4.5586119999999995E-5</c:v>
                </c:pt>
                <c:pt idx="4180">
                  <c:v>3.3839768000000004E-4</c:v>
                </c:pt>
                <c:pt idx="4181">
                  <c:v>-5.5756692000000002E-4</c:v>
                </c:pt>
                <c:pt idx="4182">
                  <c:v>-4.5587040000000026E-5</c:v>
                </c:pt>
                <c:pt idx="4183">
                  <c:v>3.3839908000000003E-4</c:v>
                </c:pt>
                <c:pt idx="4184">
                  <c:v>2.1040416000000004E-4</c:v>
                </c:pt>
                <c:pt idx="4185">
                  <c:v>5.9438896000000001E-4</c:v>
                </c:pt>
                <c:pt idx="4186">
                  <c:v>-1.7358220000000002E-4</c:v>
                </c:pt>
                <c:pt idx="4187">
                  <c:v>-4.2957272000000002E-4</c:v>
                </c:pt>
                <c:pt idx="4188">
                  <c:v>4.6639379999999995E-4</c:v>
                </c:pt>
                <c:pt idx="4189">
                  <c:v>-8.1355572000000004E-4</c:v>
                </c:pt>
                <c:pt idx="4190">
                  <c:v>8.5037828000000002E-4</c:v>
                </c:pt>
                <c:pt idx="4191">
                  <c:v>3.3839864000000005E-4</c:v>
                </c:pt>
                <c:pt idx="4192">
                  <c:v>-1.7358152000000003E-4</c:v>
                </c:pt>
                <c:pt idx="4193">
                  <c:v>-5.5756620000000008E-4</c:v>
                </c:pt>
                <c:pt idx="4194">
                  <c:v>7.2238307999999995E-4</c:v>
                </c:pt>
                <c:pt idx="4195">
                  <c:v>8.5037816000000017E-4</c:v>
                </c:pt>
                <c:pt idx="4196">
                  <c:v>7.2238415999999997E-4</c:v>
                </c:pt>
                <c:pt idx="4197">
                  <c:v>5.9438787999999999E-4</c:v>
                </c:pt>
                <c:pt idx="4198">
                  <c:v>4.6639248000000002E-4</c:v>
                </c:pt>
                <c:pt idx="4199">
                  <c:v>-4.5586920000000031E-5</c:v>
                </c:pt>
                <c:pt idx="4200">
                  <c:v>4.6639288E-4</c:v>
                </c:pt>
                <c:pt idx="4201">
                  <c:v>8.2408159999999999E-5</c:v>
                </c:pt>
                <c:pt idx="4202">
                  <c:v>9.783730400000001E-4</c:v>
                </c:pt>
                <c:pt idx="4203">
                  <c:v>9.7837328000000001E-4</c:v>
                </c:pt>
                <c:pt idx="4204">
                  <c:v>3.3839876000000001E-4</c:v>
                </c:pt>
                <c:pt idx="4205">
                  <c:v>-4.2957143999999999E-4</c:v>
                </c:pt>
                <c:pt idx="4206">
                  <c:v>5.9438888000000001E-4</c:v>
                </c:pt>
                <c:pt idx="4207">
                  <c:v>7.2238396000000001E-4</c:v>
                </c:pt>
                <c:pt idx="4208">
                  <c:v>3.3839867999999995E-4</c:v>
                </c:pt>
                <c:pt idx="4209">
                  <c:v>8.5037928000000003E-4</c:v>
                </c:pt>
                <c:pt idx="4210">
                  <c:v>4.6639276000000004E-4</c:v>
                </c:pt>
                <c:pt idx="4211">
                  <c:v>2.1040419999999996E-4</c:v>
                </c:pt>
                <c:pt idx="4212">
                  <c:v>5.9438896000000001E-4</c:v>
                </c:pt>
                <c:pt idx="4213">
                  <c:v>3.3839828000000003E-4</c:v>
                </c:pt>
                <c:pt idx="4214">
                  <c:v>5.9438899999999996E-4</c:v>
                </c:pt>
                <c:pt idx="4215">
                  <c:v>3.3839764000000004E-4</c:v>
                </c:pt>
                <c:pt idx="4216">
                  <c:v>3.3839876000000001E-4</c:v>
                </c:pt>
                <c:pt idx="4217">
                  <c:v>8.2408880000000022E-5</c:v>
                </c:pt>
                <c:pt idx="4218">
                  <c:v>4.6639376E-4</c:v>
                </c:pt>
                <c:pt idx="4219">
                  <c:v>8.5037928000000003E-4</c:v>
                </c:pt>
                <c:pt idx="4220">
                  <c:v>-4.5586640000000025E-5</c:v>
                </c:pt>
                <c:pt idx="4221">
                  <c:v>8.2408439999999978E-5</c:v>
                </c:pt>
                <c:pt idx="4222">
                  <c:v>7.2238419999999992E-4</c:v>
                </c:pt>
                <c:pt idx="4223">
                  <c:v>3.3839864E-4</c:v>
                </c:pt>
                <c:pt idx="4224">
                  <c:v>1.2343633600000001E-3</c:v>
                </c:pt>
                <c:pt idx="4225">
                  <c:v>3.3839876000000001E-4</c:v>
                </c:pt>
                <c:pt idx="4226">
                  <c:v>2.1040356E-4</c:v>
                </c:pt>
                <c:pt idx="4227">
                  <c:v>9.7837339999999997E-4</c:v>
                </c:pt>
                <c:pt idx="4228">
                  <c:v>8.2409039999999993E-5</c:v>
                </c:pt>
                <c:pt idx="4229">
                  <c:v>4.6639376E-4</c:v>
                </c:pt>
                <c:pt idx="4230">
                  <c:v>8.5037807999999995E-4</c:v>
                </c:pt>
                <c:pt idx="4231">
                  <c:v>3.3839876000000001E-4</c:v>
                </c:pt>
                <c:pt idx="4232">
                  <c:v>7.2238399999999996E-4</c:v>
                </c:pt>
                <c:pt idx="4233">
                  <c:v>4.6639328000000002E-4</c:v>
                </c:pt>
                <c:pt idx="4234">
                  <c:v>8.5037928000000003E-4</c:v>
                </c:pt>
                <c:pt idx="4235">
                  <c:v>4.6639396000000002E-4</c:v>
                </c:pt>
                <c:pt idx="4236">
                  <c:v>5.9438896000000001E-4</c:v>
                </c:pt>
                <c:pt idx="4237">
                  <c:v>5.9438899999999996E-4</c:v>
                </c:pt>
                <c:pt idx="4238">
                  <c:v>-1.7358124000000001E-4</c:v>
                </c:pt>
                <c:pt idx="4239">
                  <c:v>8.5037919999999992E-4</c:v>
                </c:pt>
                <c:pt idx="4240">
                  <c:v>7.2238307999999995E-4</c:v>
                </c:pt>
                <c:pt idx="4241">
                  <c:v>7.2238419999999992E-4</c:v>
                </c:pt>
                <c:pt idx="4242">
                  <c:v>1.7463455999999998E-3</c:v>
                </c:pt>
                <c:pt idx="4243">
                  <c:v>-1.7358063999999997E-4</c:v>
                </c:pt>
                <c:pt idx="4244">
                  <c:v>8.2408559999999973E-5</c:v>
                </c:pt>
                <c:pt idx="4245">
                  <c:v>1.2343647999999998E-3</c:v>
                </c:pt>
                <c:pt idx="4246">
                  <c:v>8.2408959999999987E-5</c:v>
                </c:pt>
                <c:pt idx="4247">
                  <c:v>9.7837327999999979E-4</c:v>
                </c:pt>
                <c:pt idx="4248">
                  <c:v>4.6639400000000002E-4</c:v>
                </c:pt>
                <c:pt idx="4249">
                  <c:v>3.3839887999999996E-4</c:v>
                </c:pt>
                <c:pt idx="4250">
                  <c:v>3.3839876000000001E-4</c:v>
                </c:pt>
                <c:pt idx="4251">
                  <c:v>9.7837440000000009E-4</c:v>
                </c:pt>
                <c:pt idx="4252">
                  <c:v>2.1040419999999996E-4</c:v>
                </c:pt>
                <c:pt idx="4253">
                  <c:v>5.9438687999999998E-4</c:v>
                </c:pt>
                <c:pt idx="4254">
                  <c:v>8.2408599999999975E-5</c:v>
                </c:pt>
                <c:pt idx="4255">
                  <c:v>5.9438967999999996E-4</c:v>
                </c:pt>
                <c:pt idx="4256">
                  <c:v>4.6639387999999996E-4</c:v>
                </c:pt>
                <c:pt idx="4257">
                  <c:v>3.3839867999999995E-4</c:v>
                </c:pt>
                <c:pt idx="4258">
                  <c:v>-1.7358060000000004E-4</c:v>
                </c:pt>
                <c:pt idx="4259">
                  <c:v>2.1040356E-4</c:v>
                </c:pt>
                <c:pt idx="4260">
                  <c:v>8.5037820000000001E-4</c:v>
                </c:pt>
                <c:pt idx="4261">
                  <c:v>-3.0157660000000006E-4</c:v>
                </c:pt>
                <c:pt idx="4262">
                  <c:v>3.3839936000000005E-4</c:v>
                </c:pt>
                <c:pt idx="4263">
                  <c:v>-4.5586640000000025E-5</c:v>
                </c:pt>
                <c:pt idx="4264">
                  <c:v>-4.5586119999999995E-5</c:v>
                </c:pt>
                <c:pt idx="4265">
                  <c:v>5.9438896000000001E-4</c:v>
                </c:pt>
                <c:pt idx="4266">
                  <c:v>5.9438847999999998E-4</c:v>
                </c:pt>
                <c:pt idx="4267">
                  <c:v>5.9438847999999998E-4</c:v>
                </c:pt>
                <c:pt idx="4268">
                  <c:v>8.2408599999999948E-5</c:v>
                </c:pt>
                <c:pt idx="4269">
                  <c:v>4.6639272000000009E-4</c:v>
                </c:pt>
                <c:pt idx="4270">
                  <c:v>5.9438799999999984E-4</c:v>
                </c:pt>
                <c:pt idx="4271">
                  <c:v>-4.5587040000000005E-5</c:v>
                </c:pt>
                <c:pt idx="4272">
                  <c:v>4.6639279999999994E-4</c:v>
                </c:pt>
                <c:pt idx="4273">
                  <c:v>8.5037908000000007E-4</c:v>
                </c:pt>
                <c:pt idx="4274">
                  <c:v>7.2238419999999992E-4</c:v>
                </c:pt>
                <c:pt idx="4275">
                  <c:v>9.7837419999999981E-4</c:v>
                </c:pt>
                <c:pt idx="4276">
                  <c:v>3.3839767999999999E-4</c:v>
                </c:pt>
                <c:pt idx="4277">
                  <c:v>1.1063684000000001E-3</c:v>
                </c:pt>
                <c:pt idx="4278">
                  <c:v>8.5037919999999992E-4</c:v>
                </c:pt>
                <c:pt idx="4279">
                  <c:v>8.5037908000000007E-4</c:v>
                </c:pt>
                <c:pt idx="4280">
                  <c:v>7.2238447999999999E-4</c:v>
                </c:pt>
                <c:pt idx="4281">
                  <c:v>1.4903528E-3</c:v>
                </c:pt>
                <c:pt idx="4282">
                  <c:v>7.2238419999999992E-4</c:v>
                </c:pt>
                <c:pt idx="4283">
                  <c:v>9.7837219999999977E-4</c:v>
                </c:pt>
                <c:pt idx="4284">
                  <c:v>-4.5588000000000032E-5</c:v>
                </c:pt>
                <c:pt idx="4285">
                  <c:v>1.10636728E-3</c:v>
                </c:pt>
                <c:pt idx="4286">
                  <c:v>-4.5586640000000025E-5</c:v>
                </c:pt>
                <c:pt idx="4287">
                  <c:v>1.4903535999999998E-3</c:v>
                </c:pt>
                <c:pt idx="4288">
                  <c:v>1.3623596E-3</c:v>
                </c:pt>
                <c:pt idx="4289">
                  <c:v>1.2343635999999998E-3</c:v>
                </c:pt>
                <c:pt idx="4290">
                  <c:v>1.1063684800000002E-3</c:v>
                </c:pt>
                <c:pt idx="4291">
                  <c:v>8.5037936000000004E-4</c:v>
                </c:pt>
                <c:pt idx="4292">
                  <c:v>1.3623588E-3</c:v>
                </c:pt>
                <c:pt idx="4293">
                  <c:v>1.3623588E-3</c:v>
                </c:pt>
                <c:pt idx="4294">
                  <c:v>8.5037815999999995E-4</c:v>
                </c:pt>
                <c:pt idx="4295">
                  <c:v>1.1063673999999999E-3</c:v>
                </c:pt>
                <c:pt idx="4296">
                  <c:v>4.6639387999999996E-4</c:v>
                </c:pt>
                <c:pt idx="4297">
                  <c:v>5.9438796E-4</c:v>
                </c:pt>
                <c:pt idx="4298">
                  <c:v>1.2343647999999998E-3</c:v>
                </c:pt>
                <c:pt idx="4299">
                  <c:v>1.3623575999999998E-3</c:v>
                </c:pt>
                <c:pt idx="4300">
                  <c:v>1.2343636799999999E-3</c:v>
                </c:pt>
                <c:pt idx="4301">
                  <c:v>1.2343636E-3</c:v>
                </c:pt>
                <c:pt idx="4302">
                  <c:v>1.7463448E-3</c:v>
                </c:pt>
                <c:pt idx="4303">
                  <c:v>1.1063684000000001E-3</c:v>
                </c:pt>
                <c:pt idx="4304">
                  <c:v>7.2238407999999997E-4</c:v>
                </c:pt>
                <c:pt idx="4305">
                  <c:v>5.9438896000000001E-4</c:v>
                </c:pt>
                <c:pt idx="4306">
                  <c:v>3.3839939999999994E-4</c:v>
                </c:pt>
                <c:pt idx="4307">
                  <c:v>5.9438787999999999E-4</c:v>
                </c:pt>
                <c:pt idx="4308">
                  <c:v>9.7837415999999996E-4</c:v>
                </c:pt>
                <c:pt idx="4309">
                  <c:v>1.10636848E-3</c:v>
                </c:pt>
                <c:pt idx="4310">
                  <c:v>9.783722800000001E-4</c:v>
                </c:pt>
                <c:pt idx="4311">
                  <c:v>1.3623595999999998E-3</c:v>
                </c:pt>
                <c:pt idx="4312">
                  <c:v>5.9438899999999996E-4</c:v>
                </c:pt>
                <c:pt idx="4313">
                  <c:v>1.36235848E-3</c:v>
                </c:pt>
                <c:pt idx="4314">
                  <c:v>1.6183494E-3</c:v>
                </c:pt>
                <c:pt idx="4315">
                  <c:v>5.9438787999999999E-4</c:v>
                </c:pt>
                <c:pt idx="4316">
                  <c:v>1.8743386000000001E-3</c:v>
                </c:pt>
                <c:pt idx="4317">
                  <c:v>1.3623576800000001E-3</c:v>
                </c:pt>
                <c:pt idx="4318">
                  <c:v>1.1063672000000001E-3</c:v>
                </c:pt>
                <c:pt idx="4319">
                  <c:v>1.3623584800000002E-3</c:v>
                </c:pt>
                <c:pt idx="4320">
                  <c:v>9.7837336000000013E-4</c:v>
                </c:pt>
                <c:pt idx="4321">
                  <c:v>9.783731999999999E-4</c:v>
                </c:pt>
                <c:pt idx="4322">
                  <c:v>9.7837447999999999E-4</c:v>
                </c:pt>
                <c:pt idx="4323">
                  <c:v>1.2343643999999997E-3</c:v>
                </c:pt>
                <c:pt idx="4324">
                  <c:v>1.7463420000000001E-3</c:v>
                </c:pt>
                <c:pt idx="4325">
                  <c:v>7.2238368000000005E-4</c:v>
                </c:pt>
                <c:pt idx="4326">
                  <c:v>4.6639328000000002E-4</c:v>
                </c:pt>
                <c:pt idx="4327">
                  <c:v>5.9438847999999998E-4</c:v>
                </c:pt>
                <c:pt idx="4328">
                  <c:v>4.6639399999999991E-4</c:v>
                </c:pt>
                <c:pt idx="4329">
                  <c:v>9.7837336000000013E-4</c:v>
                </c:pt>
                <c:pt idx="4330">
                  <c:v>3.3839927999999999E-4</c:v>
                </c:pt>
                <c:pt idx="4331">
                  <c:v>8.2409080000000009E-5</c:v>
                </c:pt>
                <c:pt idx="4332">
                  <c:v>8.5037928000000003E-4</c:v>
                </c:pt>
                <c:pt idx="4333">
                  <c:v>1.2343636E-3</c:v>
                </c:pt>
                <c:pt idx="4334">
                  <c:v>1.2343644000000001E-3</c:v>
                </c:pt>
                <c:pt idx="4335">
                  <c:v>1.1063695999999998E-3</c:v>
                </c:pt>
                <c:pt idx="4336">
                  <c:v>5.9438796E-4</c:v>
                </c:pt>
                <c:pt idx="4337">
                  <c:v>8.5037879999999978E-4</c:v>
                </c:pt>
                <c:pt idx="4338">
                  <c:v>1.2343635999999998E-3</c:v>
                </c:pt>
                <c:pt idx="4339">
                  <c:v>1.3623584800000002E-3</c:v>
                </c:pt>
                <c:pt idx="4340">
                  <c:v>9.7837328000000001E-4</c:v>
                </c:pt>
                <c:pt idx="4341">
                  <c:v>1.4903519999999999E-3</c:v>
                </c:pt>
                <c:pt idx="4342">
                  <c:v>5.9438904000000002E-4</c:v>
                </c:pt>
                <c:pt idx="4343">
                  <c:v>4.6639387999999996E-4</c:v>
                </c:pt>
                <c:pt idx="4344">
                  <c:v>1.2343633600000001E-3</c:v>
                </c:pt>
                <c:pt idx="4345">
                  <c:v>3.3839939999999994E-4</c:v>
                </c:pt>
                <c:pt idx="4346">
                  <c:v>3.3839876000000001E-4</c:v>
                </c:pt>
                <c:pt idx="4347">
                  <c:v>8.5037815999999995E-4</c:v>
                </c:pt>
                <c:pt idx="4348">
                  <c:v>5.9438799999999995E-4</c:v>
                </c:pt>
                <c:pt idx="4349">
                  <c:v>9.7837336000000013E-4</c:v>
                </c:pt>
                <c:pt idx="4350">
                  <c:v>1.1063684800000002E-3</c:v>
                </c:pt>
                <c:pt idx="4351">
                  <c:v>3.383987999999999E-4</c:v>
                </c:pt>
                <c:pt idx="4352">
                  <c:v>1.1063662800000001E-3</c:v>
                </c:pt>
                <c:pt idx="4353">
                  <c:v>8.5037907999999996E-4</c:v>
                </c:pt>
                <c:pt idx="4354">
                  <c:v>1.4903528E-3</c:v>
                </c:pt>
                <c:pt idx="4355">
                  <c:v>1.49035448E-3</c:v>
                </c:pt>
                <c:pt idx="4356">
                  <c:v>1.4903536800000001E-3</c:v>
                </c:pt>
                <c:pt idx="4357">
                  <c:v>9.7837440000000009E-4</c:v>
                </c:pt>
                <c:pt idx="4358">
                  <c:v>5.9438899999999996E-4</c:v>
                </c:pt>
                <c:pt idx="4359">
                  <c:v>1.2343635999999998E-3</c:v>
                </c:pt>
                <c:pt idx="4360">
                  <c:v>1.1063679999999999E-3</c:v>
                </c:pt>
                <c:pt idx="4361">
                  <c:v>9.7837416000000018E-4</c:v>
                </c:pt>
                <c:pt idx="4362">
                  <c:v>3.3839867999999995E-4</c:v>
                </c:pt>
                <c:pt idx="4363">
                  <c:v>8.2408480000000035E-5</c:v>
                </c:pt>
                <c:pt idx="4364">
                  <c:v>9.783731999999999E-4</c:v>
                </c:pt>
                <c:pt idx="4365">
                  <c:v>1.3623588E-3</c:v>
                </c:pt>
                <c:pt idx="4366">
                  <c:v>5.9438907999999997E-4</c:v>
                </c:pt>
                <c:pt idx="4367">
                  <c:v>9.7837339999999997E-4</c:v>
                </c:pt>
                <c:pt idx="4368">
                  <c:v>1.1063684000000001E-3</c:v>
                </c:pt>
                <c:pt idx="4369">
                  <c:v>8.5037807999999995E-4</c:v>
                </c:pt>
                <c:pt idx="4370">
                  <c:v>8.5037808000000006E-4</c:v>
                </c:pt>
                <c:pt idx="4371">
                  <c:v>8.5037815999999995E-4</c:v>
                </c:pt>
                <c:pt idx="4372">
                  <c:v>7.2238407999999997E-4</c:v>
                </c:pt>
                <c:pt idx="4373">
                  <c:v>3.383987999999999E-4</c:v>
                </c:pt>
                <c:pt idx="4374">
                  <c:v>3.3839876000000001E-4</c:v>
                </c:pt>
                <c:pt idx="4375">
                  <c:v>8.2408479999999967E-5</c:v>
                </c:pt>
                <c:pt idx="4376">
                  <c:v>8.240856E-5</c:v>
                </c:pt>
                <c:pt idx="4377">
                  <c:v>4.6639387999999996E-4</c:v>
                </c:pt>
                <c:pt idx="4378">
                  <c:v>8.2408439999999978E-5</c:v>
                </c:pt>
                <c:pt idx="4379">
                  <c:v>-3.0157620000000003E-4</c:v>
                </c:pt>
                <c:pt idx="4380">
                  <c:v>1.1063673999999999E-3</c:v>
                </c:pt>
                <c:pt idx="4381">
                  <c:v>2.1040356E-4</c:v>
                </c:pt>
                <c:pt idx="4382">
                  <c:v>2.1040367999999995E-4</c:v>
                </c:pt>
                <c:pt idx="4383">
                  <c:v>1.1063683999999996E-3</c:v>
                </c:pt>
                <c:pt idx="4384">
                  <c:v>2.1040356E-4</c:v>
                </c:pt>
                <c:pt idx="4385">
                  <c:v>4.6639328000000002E-4</c:v>
                </c:pt>
                <c:pt idx="4386">
                  <c:v>8.503779600000001E-4</c:v>
                </c:pt>
                <c:pt idx="4387">
                  <c:v>9.7837339999999997E-4</c:v>
                </c:pt>
                <c:pt idx="4388">
                  <c:v>7.2238415999999997E-4</c:v>
                </c:pt>
                <c:pt idx="4389">
                  <c:v>9.7837427999999992E-4</c:v>
                </c:pt>
                <c:pt idx="4390">
                  <c:v>2.1040359999999992E-4</c:v>
                </c:pt>
                <c:pt idx="4391">
                  <c:v>-1.7358175999999999E-4</c:v>
                </c:pt>
                <c:pt idx="4392">
                  <c:v>5.9438872000000011E-4</c:v>
                </c:pt>
                <c:pt idx="4393">
                  <c:v>4.6639339999999987E-4</c:v>
                </c:pt>
                <c:pt idx="4394">
                  <c:v>1.1063692799999998E-3</c:v>
                </c:pt>
                <c:pt idx="4395">
                  <c:v>9.7837327999999979E-4</c:v>
                </c:pt>
                <c:pt idx="4396">
                  <c:v>4.6639439999999999E-4</c:v>
                </c:pt>
                <c:pt idx="4397">
                  <c:v>4.6639384000000006E-4</c:v>
                </c:pt>
                <c:pt idx="4398">
                  <c:v>7.2238415999999997E-4</c:v>
                </c:pt>
                <c:pt idx="4399">
                  <c:v>-4.5586800000000077E-5</c:v>
                </c:pt>
                <c:pt idx="4400">
                  <c:v>7.2238359999999982E-4</c:v>
                </c:pt>
                <c:pt idx="4401">
                  <c:v>3.3839867999999995E-4</c:v>
                </c:pt>
                <c:pt idx="4402">
                  <c:v>-1.7358204000000004E-4</c:v>
                </c:pt>
                <c:pt idx="4403">
                  <c:v>8.2408160000000012E-5</c:v>
                </c:pt>
                <c:pt idx="4404">
                  <c:v>3.3839867999999995E-4</c:v>
                </c:pt>
                <c:pt idx="4405">
                  <c:v>2.1040379999999999E-4</c:v>
                </c:pt>
                <c:pt idx="4406">
                  <c:v>8.2408439999999978E-5</c:v>
                </c:pt>
                <c:pt idx="4407">
                  <c:v>-1.7358072E-4</c:v>
                </c:pt>
                <c:pt idx="4408">
                  <c:v>7.2238247999999996E-4</c:v>
                </c:pt>
                <c:pt idx="4409">
                  <c:v>8.5037919999999992E-4</c:v>
                </c:pt>
                <c:pt idx="4410">
                  <c:v>1.2343635999999998E-3</c:v>
                </c:pt>
                <c:pt idx="4411">
                  <c:v>8.503779600000001E-4</c:v>
                </c:pt>
                <c:pt idx="4412">
                  <c:v>7.2238307999999995E-4</c:v>
                </c:pt>
                <c:pt idx="4413">
                  <c:v>5.9438959999999995E-4</c:v>
                </c:pt>
                <c:pt idx="4414">
                  <c:v>7.2238415999999997E-4</c:v>
                </c:pt>
                <c:pt idx="4415">
                  <c:v>-4.5586000000000041E-5</c:v>
                </c:pt>
                <c:pt idx="4416">
                  <c:v>8.2409679999999997E-5</c:v>
                </c:pt>
                <c:pt idx="4417">
                  <c:v>3.3839863999999994E-4</c:v>
                </c:pt>
                <c:pt idx="4418">
                  <c:v>4.6639328000000002E-4</c:v>
                </c:pt>
                <c:pt idx="4419">
                  <c:v>4.6639387999999996E-4</c:v>
                </c:pt>
                <c:pt idx="4420">
                  <c:v>5.9438847999999998E-4</c:v>
                </c:pt>
                <c:pt idx="4421">
                  <c:v>-3.0157684000000002E-4</c:v>
                </c:pt>
                <c:pt idx="4422">
                  <c:v>2.1040351999999999E-4</c:v>
                </c:pt>
                <c:pt idx="4423">
                  <c:v>3.3839887999999996E-4</c:v>
                </c:pt>
                <c:pt idx="4424">
                  <c:v>3.3839908000000003E-4</c:v>
                </c:pt>
                <c:pt idx="4425">
                  <c:v>8.5037928000000003E-4</c:v>
                </c:pt>
                <c:pt idx="4426">
                  <c:v>-4.5586600000000029E-5</c:v>
                </c:pt>
                <c:pt idx="4427">
                  <c:v>-4.558803999999998E-5</c:v>
                </c:pt>
                <c:pt idx="4428">
                  <c:v>3.3839927999999999E-4</c:v>
                </c:pt>
                <c:pt idx="4429">
                  <c:v>4.6639399999999991E-4</c:v>
                </c:pt>
                <c:pt idx="4430">
                  <c:v>8.2408959999999987E-5</c:v>
                </c:pt>
                <c:pt idx="4431">
                  <c:v>4.6639328000000002E-4</c:v>
                </c:pt>
                <c:pt idx="4432">
                  <c:v>4.6639439999999999E-4</c:v>
                </c:pt>
                <c:pt idx="4433">
                  <c:v>8.2407960000000039E-5</c:v>
                </c:pt>
                <c:pt idx="4434">
                  <c:v>-1.7358219999999999E-4</c:v>
                </c:pt>
                <c:pt idx="4435">
                  <c:v>-4.5586640000000025E-5</c:v>
                </c:pt>
                <c:pt idx="4436">
                  <c:v>4.6639387999999996E-4</c:v>
                </c:pt>
                <c:pt idx="4437">
                  <c:v>2.1040356E-4</c:v>
                </c:pt>
                <c:pt idx="4438">
                  <c:v>3.3839739999999997E-4</c:v>
                </c:pt>
                <c:pt idx="4439">
                  <c:v>-3.0157632000000004E-4</c:v>
                </c:pt>
                <c:pt idx="4440">
                  <c:v>7.2238307999999995E-4</c:v>
                </c:pt>
                <c:pt idx="4441">
                  <c:v>-1.7358291999999996E-4</c:v>
                </c:pt>
                <c:pt idx="4442">
                  <c:v>1.6183467999999999E-3</c:v>
                </c:pt>
                <c:pt idx="4443">
                  <c:v>8.5037820000000001E-4</c:v>
                </c:pt>
                <c:pt idx="4444">
                  <c:v>-4.5586640000000025E-5</c:v>
                </c:pt>
                <c:pt idx="4445">
                  <c:v>8.2408480000000035E-5</c:v>
                </c:pt>
                <c:pt idx="4446">
                  <c:v>3.3839876000000001E-4</c:v>
                </c:pt>
                <c:pt idx="4447">
                  <c:v>8.5037928000000003E-4</c:v>
                </c:pt>
                <c:pt idx="4448">
                  <c:v>4.6639387999999996E-4</c:v>
                </c:pt>
                <c:pt idx="4449">
                  <c:v>2.1040415999999998E-4</c:v>
                </c:pt>
                <c:pt idx="4450">
                  <c:v>-4.5586600000000029E-5</c:v>
                </c:pt>
                <c:pt idx="4451">
                  <c:v>5.9438896000000001E-4</c:v>
                </c:pt>
                <c:pt idx="4452">
                  <c:v>4.6639276000000004E-4</c:v>
                </c:pt>
                <c:pt idx="4453">
                  <c:v>5.9438847999999998E-4</c:v>
                </c:pt>
                <c:pt idx="4454">
                  <c:v>5.9438784000000004E-4</c:v>
                </c:pt>
                <c:pt idx="4455">
                  <c:v>2.1040304000000004E-4</c:v>
                </c:pt>
                <c:pt idx="4456">
                  <c:v>3.3839927999999999E-4</c:v>
                </c:pt>
                <c:pt idx="4457">
                  <c:v>7.2238407999999997E-4</c:v>
                </c:pt>
                <c:pt idx="4458">
                  <c:v>-4.5586600000000008E-5</c:v>
                </c:pt>
                <c:pt idx="4459">
                  <c:v>8.5037928000000003E-4</c:v>
                </c:pt>
                <c:pt idx="4460">
                  <c:v>2.1040356E-4</c:v>
                </c:pt>
                <c:pt idx="4461">
                  <c:v>3.3839876000000001E-4</c:v>
                </c:pt>
                <c:pt idx="4462">
                  <c:v>5.9438896000000001E-4</c:v>
                </c:pt>
                <c:pt idx="4463">
                  <c:v>8.5037820000000001E-4</c:v>
                </c:pt>
                <c:pt idx="4464">
                  <c:v>5.9438907999999997E-4</c:v>
                </c:pt>
                <c:pt idx="4465">
                  <c:v>2.1040415999999993E-4</c:v>
                </c:pt>
                <c:pt idx="4466">
                  <c:v>3.3839828000000003E-4</c:v>
                </c:pt>
                <c:pt idx="4467">
                  <c:v>8.5037928000000003E-4</c:v>
                </c:pt>
                <c:pt idx="4468">
                  <c:v>9.7837339999999997E-4</c:v>
                </c:pt>
                <c:pt idx="4469">
                  <c:v>1.1063672799999998E-3</c:v>
                </c:pt>
                <c:pt idx="4470">
                  <c:v>4.6639276000000004E-4</c:v>
                </c:pt>
                <c:pt idx="4471">
                  <c:v>3.383987999999999E-4</c:v>
                </c:pt>
                <c:pt idx="4472">
                  <c:v>8.2408439999999978E-5</c:v>
                </c:pt>
                <c:pt idx="4473">
                  <c:v>1.1063696E-3</c:v>
                </c:pt>
                <c:pt idx="4474">
                  <c:v>4.6639448E-4</c:v>
                </c:pt>
                <c:pt idx="4475">
                  <c:v>5.9438907999999997E-4</c:v>
                </c:pt>
                <c:pt idx="4476">
                  <c:v>3.3839867999999995E-4</c:v>
                </c:pt>
                <c:pt idx="4477">
                  <c:v>7.2238307999999995E-4</c:v>
                </c:pt>
                <c:pt idx="4478">
                  <c:v>9.7837328000000001E-4</c:v>
                </c:pt>
                <c:pt idx="4479">
                  <c:v>1.10636728E-3</c:v>
                </c:pt>
                <c:pt idx="4480">
                  <c:v>7.2238407999999997E-4</c:v>
                </c:pt>
                <c:pt idx="4481">
                  <c:v>8.5037904000000012E-4</c:v>
                </c:pt>
                <c:pt idx="4482">
                  <c:v>1.1063673600000001E-3</c:v>
                </c:pt>
                <c:pt idx="4483">
                  <c:v>1.2343636799999999E-3</c:v>
                </c:pt>
                <c:pt idx="4484">
                  <c:v>1.4903528E-3</c:v>
                </c:pt>
                <c:pt idx="4485">
                  <c:v>1.3623588E-3</c:v>
                </c:pt>
                <c:pt idx="4486">
                  <c:v>-4.2957220000000009E-4</c:v>
                </c:pt>
                <c:pt idx="4487">
                  <c:v>2.1040364000000003E-4</c:v>
                </c:pt>
                <c:pt idx="4488">
                  <c:v>2.1040427999999999E-4</c:v>
                </c:pt>
                <c:pt idx="4489">
                  <c:v>1.1063687999999998E-3</c:v>
                </c:pt>
                <c:pt idx="4490">
                  <c:v>3.3839876000000001E-4</c:v>
                </c:pt>
                <c:pt idx="4491">
                  <c:v>9.7837336000000013E-4</c:v>
                </c:pt>
                <c:pt idx="4492">
                  <c:v>5.9438784000000004E-4</c:v>
                </c:pt>
                <c:pt idx="4493">
                  <c:v>8.5037908000000007E-4</c:v>
                </c:pt>
                <c:pt idx="4494">
                  <c:v>8.2408439999999978E-5</c:v>
                </c:pt>
                <c:pt idx="4495">
                  <c:v>7.2238388000000001E-4</c:v>
                </c:pt>
                <c:pt idx="4496">
                  <c:v>9.7837447999999999E-4</c:v>
                </c:pt>
                <c:pt idx="4497">
                  <c:v>8.5037928000000003E-4</c:v>
                </c:pt>
                <c:pt idx="4498">
                  <c:v>5.9438936000000004E-4</c:v>
                </c:pt>
                <c:pt idx="4499">
                  <c:v>-4.5585800000000061E-5</c:v>
                </c:pt>
                <c:pt idx="4500">
                  <c:v>8.5037707999999993E-4</c:v>
                </c:pt>
                <c:pt idx="4501">
                  <c:v>3.3839867999999995E-4</c:v>
                </c:pt>
                <c:pt idx="4502">
                  <c:v>1.6183476000000002E-3</c:v>
                </c:pt>
                <c:pt idx="4503">
                  <c:v>1.1063684000000001E-3</c:v>
                </c:pt>
                <c:pt idx="4504">
                  <c:v>1.6183488E-3</c:v>
                </c:pt>
                <c:pt idx="4505">
                  <c:v>1.2343636799999999E-3</c:v>
                </c:pt>
                <c:pt idx="4506">
                  <c:v>4.6639248000000008E-4</c:v>
                </c:pt>
                <c:pt idx="4507">
                  <c:v>5.9438907999999997E-4</c:v>
                </c:pt>
                <c:pt idx="4508">
                  <c:v>8.2408479999999967E-5</c:v>
                </c:pt>
                <c:pt idx="4509">
                  <c:v>8.5037896000000001E-4</c:v>
                </c:pt>
                <c:pt idx="4510">
                  <c:v>7.2238407999999997E-4</c:v>
                </c:pt>
                <c:pt idx="4511">
                  <c:v>8.2408959999999987E-5</c:v>
                </c:pt>
                <c:pt idx="4512">
                  <c:v>1.1063681599999999E-3</c:v>
                </c:pt>
                <c:pt idx="4513">
                  <c:v>1.1063683999999996E-3</c:v>
                </c:pt>
                <c:pt idx="4514">
                  <c:v>5.9438784000000004E-4</c:v>
                </c:pt>
                <c:pt idx="4515">
                  <c:v>8.5037808000000006E-4</c:v>
                </c:pt>
                <c:pt idx="4516">
                  <c:v>5.9438760000000003E-4</c:v>
                </c:pt>
                <c:pt idx="4517">
                  <c:v>7.2238419999999992E-4</c:v>
                </c:pt>
                <c:pt idx="4518">
                  <c:v>1.3623596799999999E-3</c:v>
                </c:pt>
                <c:pt idx="4519">
                  <c:v>4.6639459999999995E-4</c:v>
                </c:pt>
                <c:pt idx="4520">
                  <c:v>2.1040367999999995E-4</c:v>
                </c:pt>
                <c:pt idx="4521">
                  <c:v>9.7837427999999992E-4</c:v>
                </c:pt>
                <c:pt idx="4522">
                  <c:v>5.9438907999999997E-4</c:v>
                </c:pt>
                <c:pt idx="4523">
                  <c:v>1.1063691999999999E-3</c:v>
                </c:pt>
                <c:pt idx="4524">
                  <c:v>1.3623588E-3</c:v>
                </c:pt>
                <c:pt idx="4525">
                  <c:v>5.943888E-4</c:v>
                </c:pt>
                <c:pt idx="4526">
                  <c:v>8.2408439999999978E-5</c:v>
                </c:pt>
                <c:pt idx="4527">
                  <c:v>1.2343624799999999E-3</c:v>
                </c:pt>
                <c:pt idx="4528">
                  <c:v>1.8743388E-3</c:v>
                </c:pt>
                <c:pt idx="4529">
                  <c:v>8.5037828000000002E-4</c:v>
                </c:pt>
                <c:pt idx="4530">
                  <c:v>1.4903528E-3</c:v>
                </c:pt>
                <c:pt idx="4531">
                  <c:v>1.1063685999999999E-3</c:v>
                </c:pt>
                <c:pt idx="4532">
                  <c:v>4.6639279999999994E-4</c:v>
                </c:pt>
                <c:pt idx="4533">
                  <c:v>7.2238415999999997E-4</c:v>
                </c:pt>
                <c:pt idx="4534">
                  <c:v>4.6639399999999991E-4</c:v>
                </c:pt>
                <c:pt idx="4535">
                  <c:v>5.9438907999999997E-4</c:v>
                </c:pt>
                <c:pt idx="4536">
                  <c:v>-1.7358120000000006E-4</c:v>
                </c:pt>
                <c:pt idx="4537">
                  <c:v>8.5037928000000003E-4</c:v>
                </c:pt>
                <c:pt idx="4538">
                  <c:v>1.1063681599999999E-3</c:v>
                </c:pt>
                <c:pt idx="4539">
                  <c:v>5.9438847999999998E-4</c:v>
                </c:pt>
                <c:pt idx="4540">
                  <c:v>-3.0157684000000002E-4</c:v>
                </c:pt>
                <c:pt idx="4541">
                  <c:v>-1.7358124000000003E-4</c:v>
                </c:pt>
                <c:pt idx="4542">
                  <c:v>-1.7358160000000003E-4</c:v>
                </c:pt>
                <c:pt idx="4543">
                  <c:v>5.9438907999999997E-4</c:v>
                </c:pt>
                <c:pt idx="4544">
                  <c:v>8.2408000000000001E-5</c:v>
                </c:pt>
                <c:pt idx="4545">
                  <c:v>-4.5586640000000025E-5</c:v>
                </c:pt>
                <c:pt idx="4546">
                  <c:v>4.6639387999999996E-4</c:v>
                </c:pt>
                <c:pt idx="4547">
                  <c:v>9.7837427999999992E-4</c:v>
                </c:pt>
                <c:pt idx="4548">
                  <c:v>4.6639271999999999E-4</c:v>
                </c:pt>
                <c:pt idx="4549">
                  <c:v>5.9438907999999997E-4</c:v>
                </c:pt>
                <c:pt idx="4550">
                  <c:v>4.6639428000000004E-4</c:v>
                </c:pt>
                <c:pt idx="4551">
                  <c:v>7.2238296E-4</c:v>
                </c:pt>
                <c:pt idx="4552">
                  <c:v>4.6639248000000002E-4</c:v>
                </c:pt>
                <c:pt idx="4553">
                  <c:v>5.9438896000000001E-4</c:v>
                </c:pt>
                <c:pt idx="4554">
                  <c:v>2.1040364000000003E-4</c:v>
                </c:pt>
                <c:pt idx="4555">
                  <c:v>-1.7358152E-4</c:v>
                </c:pt>
                <c:pt idx="4556">
                  <c:v>3.3839863999999994E-4</c:v>
                </c:pt>
                <c:pt idx="4557">
                  <c:v>8.2409079999999982E-5</c:v>
                </c:pt>
                <c:pt idx="4558">
                  <c:v>-4.5586640000000025E-5</c:v>
                </c:pt>
                <c:pt idx="4559">
                  <c:v>4.6639288E-4</c:v>
                </c:pt>
                <c:pt idx="4560">
                  <c:v>4.6639439999999999E-4</c:v>
                </c:pt>
                <c:pt idx="4561">
                  <c:v>8.2408279999999966E-5</c:v>
                </c:pt>
                <c:pt idx="4562">
                  <c:v>4.6639376E-4</c:v>
                </c:pt>
                <c:pt idx="4563">
                  <c:v>4.6639384000000006E-4</c:v>
                </c:pt>
                <c:pt idx="4564">
                  <c:v>2.1040367999999995E-4</c:v>
                </c:pt>
                <c:pt idx="4565">
                  <c:v>-4.5586159999999991E-5</c:v>
                </c:pt>
                <c:pt idx="4566">
                  <c:v>-5.5756603999999996E-4</c:v>
                </c:pt>
                <c:pt idx="4567">
                  <c:v>8.2409079999999982E-5</c:v>
                </c:pt>
                <c:pt idx="4568">
                  <c:v>-4.5585519999999987E-5</c:v>
                </c:pt>
                <c:pt idx="4569">
                  <c:v>3.383987999999999E-4</c:v>
                </c:pt>
                <c:pt idx="4570">
                  <c:v>-4.5586600000000029E-5</c:v>
                </c:pt>
                <c:pt idx="4571">
                  <c:v>-6.8556200000000002E-4</c:v>
                </c:pt>
                <c:pt idx="4572">
                  <c:v>-1.7358176000000002E-4</c:v>
                </c:pt>
                <c:pt idx="4573">
                  <c:v>-3.0157580000000005E-4</c:v>
                </c:pt>
                <c:pt idx="4574">
                  <c:v>-4.2957060000000009E-4</c:v>
                </c:pt>
                <c:pt idx="4575">
                  <c:v>8.2407199999999972E-5</c:v>
                </c:pt>
                <c:pt idx="4576">
                  <c:v>-4.5586000000000041E-5</c:v>
                </c:pt>
                <c:pt idx="4577">
                  <c:v>-3.0157632000000004E-4</c:v>
                </c:pt>
                <c:pt idx="4578">
                  <c:v>-4.5586600000000008E-5</c:v>
                </c:pt>
                <c:pt idx="4579">
                  <c:v>-3.0157635999999999E-4</c:v>
                </c:pt>
                <c:pt idx="4580">
                  <c:v>8.2407079999999991E-5</c:v>
                </c:pt>
                <c:pt idx="4581">
                  <c:v>-4.2957272000000002E-4</c:v>
                </c:pt>
                <c:pt idx="4582">
                  <c:v>2.1040419999999996E-4</c:v>
                </c:pt>
                <c:pt idx="4583">
                  <c:v>-6.8556112000000007E-4</c:v>
                </c:pt>
                <c:pt idx="4584">
                  <c:v>2.1040308000000002E-4</c:v>
                </c:pt>
                <c:pt idx="4585">
                  <c:v>-6.8556059999999998E-4</c:v>
                </c:pt>
                <c:pt idx="4586">
                  <c:v>-1.7358172000000001E-4</c:v>
                </c:pt>
                <c:pt idx="4587">
                  <c:v>-1.7358127999999996E-4</c:v>
                </c:pt>
                <c:pt idx="4588">
                  <c:v>-4.2957172000000001E-4</c:v>
                </c:pt>
                <c:pt idx="4589">
                  <c:v>-3.0157632000000004E-4</c:v>
                </c:pt>
                <c:pt idx="4590">
                  <c:v>-4.2957172000000001E-4</c:v>
                </c:pt>
                <c:pt idx="4591">
                  <c:v>-6.8556203999999997E-4</c:v>
                </c:pt>
                <c:pt idx="4592">
                  <c:v>-4.5587119999999991E-5</c:v>
                </c:pt>
                <c:pt idx="4593">
                  <c:v>4.6639276000000004E-4</c:v>
                </c:pt>
                <c:pt idx="4594">
                  <c:v>9.7837328000000001E-4</c:v>
                </c:pt>
                <c:pt idx="4595">
                  <c:v>-1.7358124000000001E-4</c:v>
                </c:pt>
                <c:pt idx="4596">
                  <c:v>5.9438787999999999E-4</c:v>
                </c:pt>
                <c:pt idx="4597">
                  <c:v>2.1040415999999998E-4</c:v>
                </c:pt>
                <c:pt idx="4598">
                  <c:v>4.6639396000000002E-4</c:v>
                </c:pt>
                <c:pt idx="4599">
                  <c:v>-1.7358123999999998E-4</c:v>
                </c:pt>
                <c:pt idx="4600">
                  <c:v>-6.8556063999999993E-4</c:v>
                </c:pt>
                <c:pt idx="4601">
                  <c:v>-4.558603999999999E-5</c:v>
                </c:pt>
                <c:pt idx="4602">
                  <c:v>-3.0157635999999999E-4</c:v>
                </c:pt>
                <c:pt idx="4603">
                  <c:v>-5.5756680000000006E-4</c:v>
                </c:pt>
                <c:pt idx="4604">
                  <c:v>-9.4155160000000009E-4</c:v>
                </c:pt>
                <c:pt idx="4605">
                  <c:v>-3.0157723999999999E-4</c:v>
                </c:pt>
                <c:pt idx="4606">
                  <c:v>-6.8556112000000007E-4</c:v>
                </c:pt>
                <c:pt idx="4607">
                  <c:v>2.1040363999999997E-4</c:v>
                </c:pt>
                <c:pt idx="4608">
                  <c:v>5.9438907999999997E-4</c:v>
                </c:pt>
                <c:pt idx="4609">
                  <c:v>8.2408440000000005E-5</c:v>
                </c:pt>
                <c:pt idx="4610">
                  <c:v>2.1040356E-4</c:v>
                </c:pt>
                <c:pt idx="4611">
                  <c:v>4.6639288E-4</c:v>
                </c:pt>
                <c:pt idx="4612">
                  <c:v>-3.0157663999999995E-4</c:v>
                </c:pt>
                <c:pt idx="4613">
                  <c:v>4.6639279999999994E-4</c:v>
                </c:pt>
                <c:pt idx="4614">
                  <c:v>2.1040327999999998E-4</c:v>
                </c:pt>
                <c:pt idx="4615">
                  <c:v>-1.7358123999999998E-4</c:v>
                </c:pt>
                <c:pt idx="4616">
                  <c:v>-4.5586159999999991E-5</c:v>
                </c:pt>
                <c:pt idx="4617">
                  <c:v>-4.5586159999999991E-5</c:v>
                </c:pt>
                <c:pt idx="4618">
                  <c:v>-4.5586000000000041E-5</c:v>
                </c:pt>
                <c:pt idx="4619">
                  <c:v>8.2407960000000039E-5</c:v>
                </c:pt>
                <c:pt idx="4620">
                  <c:v>2.1040367999999995E-4</c:v>
                </c:pt>
                <c:pt idx="4621">
                  <c:v>8.2408480000000035E-5</c:v>
                </c:pt>
                <c:pt idx="4622">
                  <c:v>-4.2957211999999998E-4</c:v>
                </c:pt>
                <c:pt idx="4623">
                  <c:v>3.3839764000000004E-4</c:v>
                </c:pt>
                <c:pt idx="4624">
                  <c:v>5.9438896000000001E-4</c:v>
                </c:pt>
                <c:pt idx="4625">
                  <c:v>2.1040356E-4</c:v>
                </c:pt>
                <c:pt idx="4626">
                  <c:v>8.2408559999999973E-5</c:v>
                </c:pt>
                <c:pt idx="4627">
                  <c:v>8.2408599999999948E-5</c:v>
                </c:pt>
                <c:pt idx="4628">
                  <c:v>8.5037919999999992E-4</c:v>
                </c:pt>
                <c:pt idx="4629">
                  <c:v>3.3839876000000001E-4</c:v>
                </c:pt>
                <c:pt idx="4630">
                  <c:v>8.5037908000000007E-4</c:v>
                </c:pt>
                <c:pt idx="4631">
                  <c:v>2.1040356E-4</c:v>
                </c:pt>
                <c:pt idx="4632">
                  <c:v>4.6639387999999996E-4</c:v>
                </c:pt>
                <c:pt idx="4633">
                  <c:v>4.6639387999999996E-4</c:v>
                </c:pt>
                <c:pt idx="4634">
                  <c:v>2.1040356E-4</c:v>
                </c:pt>
                <c:pt idx="4635">
                  <c:v>3.3839867999999995E-4</c:v>
                </c:pt>
                <c:pt idx="4636">
                  <c:v>5.9438783999999994E-4</c:v>
                </c:pt>
                <c:pt idx="4637">
                  <c:v>4.6639376E-4</c:v>
                </c:pt>
                <c:pt idx="4638">
                  <c:v>5.9438896000000001E-4</c:v>
                </c:pt>
                <c:pt idx="4639">
                  <c:v>8.5037939999999988E-4</c:v>
                </c:pt>
                <c:pt idx="4640">
                  <c:v>2.1040308000000002E-4</c:v>
                </c:pt>
                <c:pt idx="4641">
                  <c:v>5.9438896000000001E-4</c:v>
                </c:pt>
                <c:pt idx="4642">
                  <c:v>5.9438876000000006E-4</c:v>
                </c:pt>
                <c:pt idx="4643">
                  <c:v>8.2408559999999973E-5</c:v>
                </c:pt>
                <c:pt idx="4644">
                  <c:v>7.2238360000000004E-4</c:v>
                </c:pt>
                <c:pt idx="4645">
                  <c:v>2.1040216000000001E-4</c:v>
                </c:pt>
                <c:pt idx="4646">
                  <c:v>5.9438784000000004E-4</c:v>
                </c:pt>
                <c:pt idx="4647">
                  <c:v>1.6183475999999998E-3</c:v>
                </c:pt>
                <c:pt idx="4648">
                  <c:v>4.6639448E-4</c:v>
                </c:pt>
                <c:pt idx="4649">
                  <c:v>7.2238479999999991E-4</c:v>
                </c:pt>
                <c:pt idx="4650">
                  <c:v>3.3839876000000001E-4</c:v>
                </c:pt>
                <c:pt idx="4651">
                  <c:v>5.9438848000000009E-4</c:v>
                </c:pt>
                <c:pt idx="4652">
                  <c:v>8.2408439999999991E-5</c:v>
                </c:pt>
                <c:pt idx="4653">
                  <c:v>8.2408479999999967E-5</c:v>
                </c:pt>
                <c:pt idx="4654">
                  <c:v>7.2238307999999995E-4</c:v>
                </c:pt>
                <c:pt idx="4655">
                  <c:v>3.3839927999999999E-4</c:v>
                </c:pt>
                <c:pt idx="4656">
                  <c:v>5.9438787999999999E-4</c:v>
                </c:pt>
                <c:pt idx="4657">
                  <c:v>8.5037983999999996E-4</c:v>
                </c:pt>
                <c:pt idx="4658">
                  <c:v>5.9438904000000002E-4</c:v>
                </c:pt>
                <c:pt idx="4659">
                  <c:v>1.4903548E-3</c:v>
                </c:pt>
                <c:pt idx="4660">
                  <c:v>5.9438904000000002E-4</c:v>
                </c:pt>
                <c:pt idx="4661">
                  <c:v>1.1063673999999999E-3</c:v>
                </c:pt>
                <c:pt idx="4662">
                  <c:v>8.5037807999999995E-4</c:v>
                </c:pt>
                <c:pt idx="4663">
                  <c:v>8.5037819999999979E-4</c:v>
                </c:pt>
                <c:pt idx="4664">
                  <c:v>7.2238407999999997E-4</c:v>
                </c:pt>
                <c:pt idx="4665">
                  <c:v>9.7837368000000015E-4</c:v>
                </c:pt>
                <c:pt idx="4666">
                  <c:v>5.9438739999999996E-4</c:v>
                </c:pt>
                <c:pt idx="4667">
                  <c:v>7.2238279999999988E-4</c:v>
                </c:pt>
                <c:pt idx="4668">
                  <c:v>1.1063683999999996E-3</c:v>
                </c:pt>
                <c:pt idx="4669">
                  <c:v>7.2238396000000001E-4</c:v>
                </c:pt>
                <c:pt idx="4670">
                  <c:v>8.5037807999999995E-4</c:v>
                </c:pt>
                <c:pt idx="4671">
                  <c:v>7.2238160000000001E-4</c:v>
                </c:pt>
                <c:pt idx="4672">
                  <c:v>8.5037928000000003E-4</c:v>
                </c:pt>
                <c:pt idx="4673">
                  <c:v>9.783731999999999E-4</c:v>
                </c:pt>
                <c:pt idx="4674">
                  <c:v>1.49035448E-3</c:v>
                </c:pt>
                <c:pt idx="4675">
                  <c:v>1.1063696E-3</c:v>
                </c:pt>
                <c:pt idx="4676">
                  <c:v>4.6639387999999996E-4</c:v>
                </c:pt>
                <c:pt idx="4677">
                  <c:v>9.7837447999999999E-4</c:v>
                </c:pt>
                <c:pt idx="4678">
                  <c:v>1.2343647999999998E-3</c:v>
                </c:pt>
                <c:pt idx="4679">
                  <c:v>1.61835E-3</c:v>
                </c:pt>
                <c:pt idx="4680">
                  <c:v>5.9438876000000006E-4</c:v>
                </c:pt>
                <c:pt idx="4681">
                  <c:v>1.2343636799999999E-3</c:v>
                </c:pt>
                <c:pt idx="4682">
                  <c:v>1.3623573999999999E-3</c:v>
                </c:pt>
                <c:pt idx="4683">
                  <c:v>1.2343635999999998E-3</c:v>
                </c:pt>
                <c:pt idx="4684">
                  <c:v>5.9438895999999991E-4</c:v>
                </c:pt>
                <c:pt idx="4685">
                  <c:v>1.3623576E-3</c:v>
                </c:pt>
                <c:pt idx="4686">
                  <c:v>1.4903528E-3</c:v>
                </c:pt>
                <c:pt idx="4687">
                  <c:v>1.2343634E-3</c:v>
                </c:pt>
                <c:pt idx="4688">
                  <c:v>1.4903545999999999E-3</c:v>
                </c:pt>
                <c:pt idx="4689">
                  <c:v>1.4903528E-3</c:v>
                </c:pt>
                <c:pt idx="4690">
                  <c:v>1.6183476799999999E-3</c:v>
                </c:pt>
                <c:pt idx="4691">
                  <c:v>9.7837440000000009E-4</c:v>
                </c:pt>
                <c:pt idx="4692">
                  <c:v>1.10636728E-3</c:v>
                </c:pt>
                <c:pt idx="4693">
                  <c:v>5.9438796E-4</c:v>
                </c:pt>
                <c:pt idx="4694">
                  <c:v>1.4903524800000002E-3</c:v>
                </c:pt>
                <c:pt idx="4695">
                  <c:v>1.1063673999999999E-3</c:v>
                </c:pt>
                <c:pt idx="4696">
                  <c:v>1.1063684800000002E-3</c:v>
                </c:pt>
                <c:pt idx="4697">
                  <c:v>1.3623584800000002E-3</c:v>
                </c:pt>
                <c:pt idx="4698">
                  <c:v>1.7463436800000003E-3</c:v>
                </c:pt>
                <c:pt idx="4699">
                  <c:v>1.3623584000000001E-3</c:v>
                </c:pt>
                <c:pt idx="4700">
                  <c:v>8.5037820000000001E-4</c:v>
                </c:pt>
                <c:pt idx="4701">
                  <c:v>1.8743380000000001E-3</c:v>
                </c:pt>
                <c:pt idx="4702">
                  <c:v>1.6183488E-3</c:v>
                </c:pt>
                <c:pt idx="4703">
                  <c:v>1.3623588E-3</c:v>
                </c:pt>
                <c:pt idx="4704">
                  <c:v>1.7463420000000001E-3</c:v>
                </c:pt>
                <c:pt idx="4705">
                  <c:v>8.5037936000000004E-4</c:v>
                </c:pt>
                <c:pt idx="4706">
                  <c:v>-1.7358200000000009E-4</c:v>
                </c:pt>
                <c:pt idx="4707">
                  <c:v>1.3623575999999998E-3</c:v>
                </c:pt>
                <c:pt idx="4708">
                  <c:v>1.2343624800000002E-3</c:v>
                </c:pt>
                <c:pt idx="4709">
                  <c:v>1.2343643999999997E-3</c:v>
                </c:pt>
                <c:pt idx="4710">
                  <c:v>1.3623576800000001E-3</c:v>
                </c:pt>
                <c:pt idx="4711">
                  <c:v>1.7463420000000001E-3</c:v>
                </c:pt>
                <c:pt idx="4712">
                  <c:v>8.5037928000000003E-4</c:v>
                </c:pt>
                <c:pt idx="4713">
                  <c:v>1.4903548E-3</c:v>
                </c:pt>
                <c:pt idx="4714">
                  <c:v>2.0023336800000001E-3</c:v>
                </c:pt>
                <c:pt idx="4715">
                  <c:v>1.2343633600000001E-3</c:v>
                </c:pt>
                <c:pt idx="4716">
                  <c:v>8.5037928000000003E-4</c:v>
                </c:pt>
                <c:pt idx="4717">
                  <c:v>5.9438796E-4</c:v>
                </c:pt>
                <c:pt idx="4718">
                  <c:v>9.7837219999999999E-4</c:v>
                </c:pt>
                <c:pt idx="4719">
                  <c:v>1.4903528E-3</c:v>
                </c:pt>
                <c:pt idx="4720">
                  <c:v>1.2343625999999999E-3</c:v>
                </c:pt>
                <c:pt idx="4721">
                  <c:v>1.6183475999999998E-3</c:v>
                </c:pt>
                <c:pt idx="4722">
                  <c:v>1.4903524799999999E-3</c:v>
                </c:pt>
                <c:pt idx="4723">
                  <c:v>5.9438787999999999E-4</c:v>
                </c:pt>
                <c:pt idx="4724">
                  <c:v>1.8743360000000001E-3</c:v>
                </c:pt>
                <c:pt idx="4725">
                  <c:v>8.5037919999999992E-4</c:v>
                </c:pt>
                <c:pt idx="4726">
                  <c:v>1.10636928E-3</c:v>
                </c:pt>
                <c:pt idx="4727">
                  <c:v>1.4903528E-3</c:v>
                </c:pt>
                <c:pt idx="4728">
                  <c:v>1.6183456800000003E-3</c:v>
                </c:pt>
                <c:pt idx="4729">
                  <c:v>8.5037816000000017E-4</c:v>
                </c:pt>
                <c:pt idx="4730">
                  <c:v>8.5037928000000003E-4</c:v>
                </c:pt>
                <c:pt idx="4731">
                  <c:v>1.6183488E-3</c:v>
                </c:pt>
                <c:pt idx="4732">
                  <c:v>1.6183479999999999E-3</c:v>
                </c:pt>
                <c:pt idx="4733">
                  <c:v>1.1063684000000001E-3</c:v>
                </c:pt>
                <c:pt idx="4734">
                  <c:v>8.5037815999999995E-4</c:v>
                </c:pt>
                <c:pt idx="4735">
                  <c:v>1.2343625999999999E-3</c:v>
                </c:pt>
                <c:pt idx="4736">
                  <c:v>1.3623564800000001E-3</c:v>
                </c:pt>
                <c:pt idx="4737">
                  <c:v>1.8743399999999999E-3</c:v>
                </c:pt>
                <c:pt idx="4738">
                  <c:v>2.0023340000000001E-3</c:v>
                </c:pt>
                <c:pt idx="4739">
                  <c:v>9.7837336000000013E-4</c:v>
                </c:pt>
                <c:pt idx="4740">
                  <c:v>1.2343636E-3</c:v>
                </c:pt>
                <c:pt idx="4741">
                  <c:v>1.10636848E-3</c:v>
                </c:pt>
                <c:pt idx="4742">
                  <c:v>8.5037919999999992E-4</c:v>
                </c:pt>
                <c:pt idx="4743">
                  <c:v>9.7837447999999999E-4</c:v>
                </c:pt>
                <c:pt idx="4744">
                  <c:v>1.23436416E-3</c:v>
                </c:pt>
                <c:pt idx="4745">
                  <c:v>1.1063673600000001E-3</c:v>
                </c:pt>
                <c:pt idx="4746">
                  <c:v>1.2343634E-3</c:v>
                </c:pt>
                <c:pt idx="4747">
                  <c:v>1.10636928E-3</c:v>
                </c:pt>
                <c:pt idx="4748">
                  <c:v>4.6639376E-4</c:v>
                </c:pt>
                <c:pt idx="4749">
                  <c:v>2.0023348E-3</c:v>
                </c:pt>
                <c:pt idx="4750">
                  <c:v>7.223831999999999E-4</c:v>
                </c:pt>
                <c:pt idx="4751">
                  <c:v>1.4903528E-3</c:v>
                </c:pt>
                <c:pt idx="4752">
                  <c:v>8.5037939999999988E-4</c:v>
                </c:pt>
                <c:pt idx="4753">
                  <c:v>7.2238199999999993E-4</c:v>
                </c:pt>
                <c:pt idx="4754">
                  <c:v>1.6183488E-3</c:v>
                </c:pt>
                <c:pt idx="4755">
                  <c:v>1.2343624799999999E-3</c:v>
                </c:pt>
                <c:pt idx="4756">
                  <c:v>8.5037816000000017E-4</c:v>
                </c:pt>
                <c:pt idx="4757">
                  <c:v>1.4903528E-3</c:v>
                </c:pt>
                <c:pt idx="4758">
                  <c:v>1.1063673600000001E-3</c:v>
                </c:pt>
                <c:pt idx="4759">
                  <c:v>1.1063693600000001E-3</c:v>
                </c:pt>
                <c:pt idx="4760">
                  <c:v>1.6183476799999999E-3</c:v>
                </c:pt>
                <c:pt idx="4761">
                  <c:v>5.9438907999999997E-4</c:v>
                </c:pt>
                <c:pt idx="4762">
                  <c:v>5.9438907999999997E-4</c:v>
                </c:pt>
                <c:pt idx="4763">
                  <c:v>1.3623588E-3</c:v>
                </c:pt>
                <c:pt idx="4764">
                  <c:v>1.2343624800000002E-3</c:v>
                </c:pt>
                <c:pt idx="4765">
                  <c:v>9.7837360000000003E-4</c:v>
                </c:pt>
                <c:pt idx="4766">
                  <c:v>7.2238296E-4</c:v>
                </c:pt>
                <c:pt idx="4767">
                  <c:v>1.3623575999999998E-3</c:v>
                </c:pt>
                <c:pt idx="4768">
                  <c:v>1.4903528E-3</c:v>
                </c:pt>
                <c:pt idx="4769">
                  <c:v>1.10636728E-3</c:v>
                </c:pt>
                <c:pt idx="4770">
                  <c:v>4.6639376E-4</c:v>
                </c:pt>
                <c:pt idx="4771">
                  <c:v>9.7837328000000001E-4</c:v>
                </c:pt>
                <c:pt idx="4772">
                  <c:v>9.7837339999999997E-4</c:v>
                </c:pt>
                <c:pt idx="4773">
                  <c:v>1.23436328E-3</c:v>
                </c:pt>
                <c:pt idx="4774">
                  <c:v>3.3839876000000001E-4</c:v>
                </c:pt>
                <c:pt idx="4775">
                  <c:v>1.1063683999999996E-3</c:v>
                </c:pt>
                <c:pt idx="4776">
                  <c:v>1.3623584800000002E-3</c:v>
                </c:pt>
                <c:pt idx="4777">
                  <c:v>-1.7358204000000004E-4</c:v>
                </c:pt>
                <c:pt idx="4778">
                  <c:v>1.1063696E-3</c:v>
                </c:pt>
                <c:pt idx="4779">
                  <c:v>9.7837447999999999E-4</c:v>
                </c:pt>
                <c:pt idx="4780">
                  <c:v>4.6639387999999996E-4</c:v>
                </c:pt>
                <c:pt idx="4781">
                  <c:v>2.1040408000000001E-4</c:v>
                </c:pt>
                <c:pt idx="4782">
                  <c:v>8.2409079999999955E-5</c:v>
                </c:pt>
                <c:pt idx="4783">
                  <c:v>3.3839879999999996E-4</c:v>
                </c:pt>
                <c:pt idx="4784">
                  <c:v>8.5037815999999995E-4</c:v>
                </c:pt>
                <c:pt idx="4785">
                  <c:v>9.7837440000000009E-4</c:v>
                </c:pt>
                <c:pt idx="4786">
                  <c:v>8.5037908000000007E-4</c:v>
                </c:pt>
                <c:pt idx="4787">
                  <c:v>3.3839876000000001E-4</c:v>
                </c:pt>
                <c:pt idx="4788">
                  <c:v>8.5037928000000003E-4</c:v>
                </c:pt>
                <c:pt idx="4789">
                  <c:v>4.6639228000000001E-4</c:v>
                </c:pt>
                <c:pt idx="4790">
                  <c:v>4.6639276000000004E-4</c:v>
                </c:pt>
                <c:pt idx="4791">
                  <c:v>1.1063708E-3</c:v>
                </c:pt>
                <c:pt idx="4792">
                  <c:v>4.6639336000000003E-4</c:v>
                </c:pt>
                <c:pt idx="4793">
                  <c:v>9.7837336000000013E-4</c:v>
                </c:pt>
                <c:pt idx="4794">
                  <c:v>7.2238396000000001E-4</c:v>
                </c:pt>
                <c:pt idx="4795">
                  <c:v>9.7837459999999994E-4</c:v>
                </c:pt>
                <c:pt idx="4796">
                  <c:v>1.3623575999999998E-3</c:v>
                </c:pt>
                <c:pt idx="4797">
                  <c:v>8.5037936000000004E-4</c:v>
                </c:pt>
                <c:pt idx="4798">
                  <c:v>1.3623588E-3</c:v>
                </c:pt>
                <c:pt idx="4799">
                  <c:v>1.1063696799999999E-3</c:v>
                </c:pt>
                <c:pt idx="4800">
                  <c:v>8.5037936000000004E-4</c:v>
                </c:pt>
                <c:pt idx="4801">
                  <c:v>-1.7358172000000007E-4</c:v>
                </c:pt>
                <c:pt idx="4802">
                  <c:v>8.5037959999999994E-4</c:v>
                </c:pt>
                <c:pt idx="4803">
                  <c:v>8.2408959999999987E-5</c:v>
                </c:pt>
                <c:pt idx="4804">
                  <c:v>8.5037939999999988E-4</c:v>
                </c:pt>
                <c:pt idx="4805">
                  <c:v>4.6639376E-4</c:v>
                </c:pt>
                <c:pt idx="4806">
                  <c:v>4.6639276000000004E-4</c:v>
                </c:pt>
                <c:pt idx="4807">
                  <c:v>5.9438847999999998E-4</c:v>
                </c:pt>
                <c:pt idx="4808">
                  <c:v>5.9438895999999991E-4</c:v>
                </c:pt>
                <c:pt idx="4809">
                  <c:v>7.2238415999999997E-4</c:v>
                </c:pt>
                <c:pt idx="4810">
                  <c:v>3.3839863999999994E-4</c:v>
                </c:pt>
                <c:pt idx="4811">
                  <c:v>5.9438876000000006E-4</c:v>
                </c:pt>
                <c:pt idx="4812">
                  <c:v>7.2238419999999992E-4</c:v>
                </c:pt>
                <c:pt idx="4813">
                  <c:v>8.5037904000000012E-4</c:v>
                </c:pt>
                <c:pt idx="4814">
                  <c:v>7.2238296E-4</c:v>
                </c:pt>
                <c:pt idx="4815">
                  <c:v>8.5037928000000003E-4</c:v>
                </c:pt>
                <c:pt idx="4816">
                  <c:v>-3.0157604000000002E-4</c:v>
                </c:pt>
                <c:pt idx="4817">
                  <c:v>1.2343647999999998E-3</c:v>
                </c:pt>
                <c:pt idx="4818">
                  <c:v>8.5037820000000001E-4</c:v>
                </c:pt>
                <c:pt idx="4819">
                  <c:v>1.23436448E-3</c:v>
                </c:pt>
                <c:pt idx="4820">
                  <c:v>4.6639448E-4</c:v>
                </c:pt>
                <c:pt idx="4821">
                  <c:v>9.7837328000000001E-4</c:v>
                </c:pt>
                <c:pt idx="4822">
                  <c:v>8.5037936000000004E-4</c:v>
                </c:pt>
                <c:pt idx="4823">
                  <c:v>1.2343651999999997E-3</c:v>
                </c:pt>
                <c:pt idx="4824">
                  <c:v>4.6639383999999996E-4</c:v>
                </c:pt>
                <c:pt idx="4825">
                  <c:v>5.9438907999999997E-4</c:v>
                </c:pt>
                <c:pt idx="4826">
                  <c:v>1.6183467999999999E-3</c:v>
                </c:pt>
                <c:pt idx="4827">
                  <c:v>9.7837447999999999E-4</c:v>
                </c:pt>
                <c:pt idx="4828">
                  <c:v>4.6639387999999996E-4</c:v>
                </c:pt>
                <c:pt idx="4829">
                  <c:v>5.9438904000000002E-4</c:v>
                </c:pt>
                <c:pt idx="4830">
                  <c:v>8.5037820000000001E-4</c:v>
                </c:pt>
                <c:pt idx="4831">
                  <c:v>8.5037960000000005E-4</c:v>
                </c:pt>
                <c:pt idx="4832">
                  <c:v>5.9438907999999997E-4</c:v>
                </c:pt>
                <c:pt idx="4833">
                  <c:v>8.5037939999999988E-4</c:v>
                </c:pt>
                <c:pt idx="4834">
                  <c:v>2.1040364000000003E-4</c:v>
                </c:pt>
                <c:pt idx="4835">
                  <c:v>7.2238196000000009E-4</c:v>
                </c:pt>
                <c:pt idx="4836">
                  <c:v>7.2238480000000002E-4</c:v>
                </c:pt>
                <c:pt idx="4837">
                  <c:v>5.9438899999999996E-4</c:v>
                </c:pt>
                <c:pt idx="4838">
                  <c:v>-4.558603999999999E-5</c:v>
                </c:pt>
                <c:pt idx="4839">
                  <c:v>4.6639448E-4</c:v>
                </c:pt>
                <c:pt idx="4840">
                  <c:v>8.5037936000000004E-4</c:v>
                </c:pt>
                <c:pt idx="4841">
                  <c:v>-1.7358263999999997E-4</c:v>
                </c:pt>
                <c:pt idx="4842">
                  <c:v>5.9438787999999999E-4</c:v>
                </c:pt>
                <c:pt idx="4843">
                  <c:v>4.6639276000000004E-4</c:v>
                </c:pt>
                <c:pt idx="4844">
                  <c:v>2.1040408000000001E-4</c:v>
                </c:pt>
                <c:pt idx="4845">
                  <c:v>3.3839872000000006E-4</c:v>
                </c:pt>
                <c:pt idx="4846">
                  <c:v>3.383987599999999E-4</c:v>
                </c:pt>
                <c:pt idx="4847">
                  <c:v>8.2409080000000009E-5</c:v>
                </c:pt>
                <c:pt idx="4848">
                  <c:v>9.7837447999999999E-4</c:v>
                </c:pt>
                <c:pt idx="4849">
                  <c:v>9.783722800000001E-4</c:v>
                </c:pt>
                <c:pt idx="4850">
                  <c:v>-4.2957143999999999E-4</c:v>
                </c:pt>
                <c:pt idx="4851">
                  <c:v>2.1040364000000003E-4</c:v>
                </c:pt>
                <c:pt idx="4852">
                  <c:v>5.9438896000000001E-4</c:v>
                </c:pt>
                <c:pt idx="4853">
                  <c:v>2.1040367999999995E-4</c:v>
                </c:pt>
                <c:pt idx="4854">
                  <c:v>2.1040327999999998E-4</c:v>
                </c:pt>
                <c:pt idx="4855">
                  <c:v>8.2408959999999987E-5</c:v>
                </c:pt>
                <c:pt idx="4856">
                  <c:v>2.1040415999999998E-4</c:v>
                </c:pt>
                <c:pt idx="4857">
                  <c:v>3.3839887999999996E-4</c:v>
                </c:pt>
                <c:pt idx="4858">
                  <c:v>8.5037707999999993E-4</c:v>
                </c:pt>
                <c:pt idx="4859">
                  <c:v>8.2408439999999978E-5</c:v>
                </c:pt>
                <c:pt idx="4860">
                  <c:v>4.6639384000000006E-4</c:v>
                </c:pt>
                <c:pt idx="4861">
                  <c:v>9.7837399999999995E-4</c:v>
                </c:pt>
                <c:pt idx="4862">
                  <c:v>8.5037919999999992E-4</c:v>
                </c:pt>
                <c:pt idx="4863">
                  <c:v>8.2408479999999953E-5</c:v>
                </c:pt>
                <c:pt idx="4864">
                  <c:v>3.3839864E-4</c:v>
                </c:pt>
                <c:pt idx="4865">
                  <c:v>2.1040367999999995E-4</c:v>
                </c:pt>
                <c:pt idx="4866">
                  <c:v>4.6639276000000004E-4</c:v>
                </c:pt>
                <c:pt idx="4867">
                  <c:v>7.2238407999999997E-4</c:v>
                </c:pt>
                <c:pt idx="4868">
                  <c:v>9.7837447999999999E-4</c:v>
                </c:pt>
                <c:pt idx="4869">
                  <c:v>4.6639376E-4</c:v>
                </c:pt>
                <c:pt idx="4870">
                  <c:v>9.7837447999999999E-4</c:v>
                </c:pt>
                <c:pt idx="4871">
                  <c:v>8.2408079999999993E-5</c:v>
                </c:pt>
                <c:pt idx="4872">
                  <c:v>7.2238359999999993E-4</c:v>
                </c:pt>
                <c:pt idx="4873">
                  <c:v>8.2409599999999991E-5</c:v>
                </c:pt>
                <c:pt idx="4874">
                  <c:v>4.6639383999999996E-4</c:v>
                </c:pt>
                <c:pt idx="4875">
                  <c:v>7.2238407999999997E-4</c:v>
                </c:pt>
                <c:pt idx="4876">
                  <c:v>-1.7358124000000001E-4</c:v>
                </c:pt>
                <c:pt idx="4877">
                  <c:v>2.1040356E-4</c:v>
                </c:pt>
                <c:pt idx="4878">
                  <c:v>9.7837328000000001E-4</c:v>
                </c:pt>
                <c:pt idx="4879">
                  <c:v>2.1040227999999999E-4</c:v>
                </c:pt>
                <c:pt idx="4880">
                  <c:v>5.9438768000000003E-4</c:v>
                </c:pt>
                <c:pt idx="4881">
                  <c:v>2.1040408000000001E-4</c:v>
                </c:pt>
                <c:pt idx="4882">
                  <c:v>1.2343636799999999E-3</c:v>
                </c:pt>
                <c:pt idx="4883">
                  <c:v>7.2238359999999993E-4</c:v>
                </c:pt>
                <c:pt idx="4884">
                  <c:v>5.9438848000000009E-4</c:v>
                </c:pt>
                <c:pt idx="4885">
                  <c:v>9.7837328000000001E-4</c:v>
                </c:pt>
                <c:pt idx="4886">
                  <c:v>-4.5586120000000015E-5</c:v>
                </c:pt>
                <c:pt idx="4887">
                  <c:v>3.3839767999999999E-4</c:v>
                </c:pt>
                <c:pt idx="4888">
                  <c:v>8.240904000000006E-5</c:v>
                </c:pt>
                <c:pt idx="4889">
                  <c:v>4.6639387999999996E-4</c:v>
                </c:pt>
                <c:pt idx="4890">
                  <c:v>2.1040364000000003E-4</c:v>
                </c:pt>
                <c:pt idx="4891">
                  <c:v>7.2238296E-4</c:v>
                </c:pt>
                <c:pt idx="4892">
                  <c:v>-5.5756603999999996E-4</c:v>
                </c:pt>
                <c:pt idx="4893">
                  <c:v>5.9438959999999995E-4</c:v>
                </c:pt>
                <c:pt idx="4894">
                  <c:v>-4.5586120000000015E-5</c:v>
                </c:pt>
                <c:pt idx="4895">
                  <c:v>9.7837336000000013E-4</c:v>
                </c:pt>
                <c:pt idx="4896">
                  <c:v>5.9438907999999997E-4</c:v>
                </c:pt>
                <c:pt idx="4897">
                  <c:v>-4.5587040000000026E-5</c:v>
                </c:pt>
                <c:pt idx="4898">
                  <c:v>-1.0695466E-3</c:v>
                </c:pt>
                <c:pt idx="4899">
                  <c:v>8.2408439999999978E-5</c:v>
                </c:pt>
                <c:pt idx="4900">
                  <c:v>-4.2957232000000005E-4</c:v>
                </c:pt>
                <c:pt idx="4901">
                  <c:v>9.7837328000000001E-4</c:v>
                </c:pt>
                <c:pt idx="4902">
                  <c:v>-4.558668E-5</c:v>
                </c:pt>
                <c:pt idx="4903">
                  <c:v>2.1040356E-4</c:v>
                </c:pt>
                <c:pt idx="4904">
                  <c:v>-4.558668E-5</c:v>
                </c:pt>
                <c:pt idx="4905">
                  <c:v>1.1063688E-3</c:v>
                </c:pt>
                <c:pt idx="4906">
                  <c:v>-1.1975403199999998E-3</c:v>
                </c:pt>
                <c:pt idx="4907">
                  <c:v>8.5037820000000001E-4</c:v>
                </c:pt>
                <c:pt idx="4908">
                  <c:v>7.2238296E-4</c:v>
                </c:pt>
                <c:pt idx="4909">
                  <c:v>-4.5585519999999987E-5</c:v>
                </c:pt>
                <c:pt idx="4910">
                  <c:v>2.1040256000000001E-4</c:v>
                </c:pt>
                <c:pt idx="4911">
                  <c:v>4.6639387999999996E-4</c:v>
                </c:pt>
                <c:pt idx="4912">
                  <c:v>8.2408479999999967E-5</c:v>
                </c:pt>
                <c:pt idx="4913">
                  <c:v>3.3839767999999999E-4</c:v>
                </c:pt>
                <c:pt idx="4914">
                  <c:v>3.3839864E-4</c:v>
                </c:pt>
                <c:pt idx="4915">
                  <c:v>-3.0157635999999999E-4</c:v>
                </c:pt>
                <c:pt idx="4916">
                  <c:v>-6.8556112000000007E-4</c:v>
                </c:pt>
                <c:pt idx="4917">
                  <c:v>5.9438888000000001E-4</c:v>
                </c:pt>
                <c:pt idx="4918">
                  <c:v>-3.0157583999999995E-4</c:v>
                </c:pt>
                <c:pt idx="4919">
                  <c:v>2.1040427999999999E-4</c:v>
                </c:pt>
                <c:pt idx="4920">
                  <c:v>2.1040356E-4</c:v>
                </c:pt>
                <c:pt idx="4921">
                  <c:v>8.2409199999999936E-5</c:v>
                </c:pt>
                <c:pt idx="4922">
                  <c:v>4.6639384000000006E-4</c:v>
                </c:pt>
                <c:pt idx="4923">
                  <c:v>3.3839767999999999E-4</c:v>
                </c:pt>
                <c:pt idx="4924">
                  <c:v>-4.2957143999999999E-4</c:v>
                </c:pt>
                <c:pt idx="4925">
                  <c:v>2.1040408000000001E-4</c:v>
                </c:pt>
                <c:pt idx="4926">
                  <c:v>3.3839779999999994E-4</c:v>
                </c:pt>
                <c:pt idx="4927">
                  <c:v>-6.8556112000000007E-4</c:v>
                </c:pt>
                <c:pt idx="4928">
                  <c:v>-1.7358200000000006E-4</c:v>
                </c:pt>
                <c:pt idx="4929">
                  <c:v>3.3839867999999995E-4</c:v>
                </c:pt>
                <c:pt idx="4930">
                  <c:v>-3.0157683999999996E-4</c:v>
                </c:pt>
                <c:pt idx="4931">
                  <c:v>-6.8556112000000007E-4</c:v>
                </c:pt>
                <c:pt idx="4932">
                  <c:v>2.1040419999999996E-4</c:v>
                </c:pt>
                <c:pt idx="4933">
                  <c:v>3.3839876000000001E-4</c:v>
                </c:pt>
                <c:pt idx="4934">
                  <c:v>7.223831999999999E-4</c:v>
                </c:pt>
                <c:pt idx="4935">
                  <c:v>-4.2957143999999999E-4</c:v>
                </c:pt>
                <c:pt idx="4936">
                  <c:v>5.9438896000000001E-4</c:v>
                </c:pt>
                <c:pt idx="4937">
                  <c:v>7.2238415999999997E-4</c:v>
                </c:pt>
                <c:pt idx="4938">
                  <c:v>-4.5586520000000023E-5</c:v>
                </c:pt>
                <c:pt idx="4939">
                  <c:v>5.9438896000000001E-4</c:v>
                </c:pt>
                <c:pt idx="4940">
                  <c:v>2.1040359999999997E-4</c:v>
                </c:pt>
                <c:pt idx="4941">
                  <c:v>2.1040415999999998E-4</c:v>
                </c:pt>
                <c:pt idx="4942">
                  <c:v>4.6639339999999998E-4</c:v>
                </c:pt>
                <c:pt idx="4943">
                  <c:v>-1.7358216000000002E-4</c:v>
                </c:pt>
                <c:pt idx="4944">
                  <c:v>4.6639387999999996E-4</c:v>
                </c:pt>
                <c:pt idx="4945">
                  <c:v>1.2343624800000002E-3</c:v>
                </c:pt>
                <c:pt idx="4946">
                  <c:v>-4.5586039999999969E-5</c:v>
                </c:pt>
                <c:pt idx="4947">
                  <c:v>3.3839927999999999E-4</c:v>
                </c:pt>
                <c:pt idx="4948">
                  <c:v>2.1040339999999993E-4</c:v>
                </c:pt>
                <c:pt idx="4949">
                  <c:v>8.2408199999999961E-5</c:v>
                </c:pt>
                <c:pt idx="4950">
                  <c:v>4.6639376E-4</c:v>
                </c:pt>
                <c:pt idx="4951">
                  <c:v>7.2238307999999995E-4</c:v>
                </c:pt>
                <c:pt idx="4952">
                  <c:v>8.2408560000000027E-5</c:v>
                </c:pt>
                <c:pt idx="4953">
                  <c:v>-1.7358212000000004E-4</c:v>
                </c:pt>
                <c:pt idx="4954">
                  <c:v>9.7837459999999994E-4</c:v>
                </c:pt>
                <c:pt idx="4955">
                  <c:v>7.2238383999999995E-4</c:v>
                </c:pt>
                <c:pt idx="4956">
                  <c:v>5.9438959999999995E-4</c:v>
                </c:pt>
                <c:pt idx="4957">
                  <c:v>1.2343633600000001E-3</c:v>
                </c:pt>
                <c:pt idx="4958">
                  <c:v>2.1040408000000001E-4</c:v>
                </c:pt>
                <c:pt idx="4959">
                  <c:v>7.2238299999999994E-4</c:v>
                </c:pt>
                <c:pt idx="4960">
                  <c:v>7.2238368000000005E-4</c:v>
                </c:pt>
                <c:pt idx="4961">
                  <c:v>-4.5585920000000056E-5</c:v>
                </c:pt>
                <c:pt idx="4962">
                  <c:v>5.9438847999999998E-4</c:v>
                </c:pt>
                <c:pt idx="4963">
                  <c:v>-1.7358124000000001E-4</c:v>
                </c:pt>
                <c:pt idx="4964">
                  <c:v>-1.7358140000000005E-4</c:v>
                </c:pt>
                <c:pt idx="4965">
                  <c:v>4.6639387999999996E-4</c:v>
                </c:pt>
                <c:pt idx="4966">
                  <c:v>4.6639399999999991E-4</c:v>
                </c:pt>
                <c:pt idx="4967">
                  <c:v>5.9438787999999999E-4</c:v>
                </c:pt>
                <c:pt idx="4968">
                  <c:v>9.7837339999999997E-4</c:v>
                </c:pt>
                <c:pt idx="4969">
                  <c:v>-1.7358092000000007E-4</c:v>
                </c:pt>
                <c:pt idx="4970">
                  <c:v>1.1063696E-3</c:v>
                </c:pt>
                <c:pt idx="4971">
                  <c:v>8.5037815999999995E-4</c:v>
                </c:pt>
                <c:pt idx="4972">
                  <c:v>-1.7358204000000004E-4</c:v>
                </c:pt>
                <c:pt idx="4973">
                  <c:v>5.9439015999999999E-4</c:v>
                </c:pt>
                <c:pt idx="4974">
                  <c:v>2.1040367999999995E-4</c:v>
                </c:pt>
                <c:pt idx="4975">
                  <c:v>4.6639387999999996E-4</c:v>
                </c:pt>
                <c:pt idx="4976">
                  <c:v>-4.5586639999999937E-5</c:v>
                </c:pt>
                <c:pt idx="4977">
                  <c:v>2.1040356E-4</c:v>
                </c:pt>
                <c:pt idx="4978">
                  <c:v>5.9438959999999995E-4</c:v>
                </c:pt>
                <c:pt idx="4979">
                  <c:v>8.2408439999999978E-5</c:v>
                </c:pt>
                <c:pt idx="4980">
                  <c:v>4.6639387999999996E-4</c:v>
                </c:pt>
                <c:pt idx="4981">
                  <c:v>-1.7358260000000002E-4</c:v>
                </c:pt>
                <c:pt idx="4982">
                  <c:v>-1.7358124000000001E-4</c:v>
                </c:pt>
                <c:pt idx="4983">
                  <c:v>2.1040427999999999E-4</c:v>
                </c:pt>
                <c:pt idx="4984">
                  <c:v>-4.2957192000000008E-4</c:v>
                </c:pt>
                <c:pt idx="4985">
                  <c:v>-5.5756692000000002E-4</c:v>
                </c:pt>
                <c:pt idx="4986">
                  <c:v>4.6639328000000002E-4</c:v>
                </c:pt>
                <c:pt idx="4987">
                  <c:v>-4.558604000000001E-5</c:v>
                </c:pt>
                <c:pt idx="4988">
                  <c:v>-4.5587000000000036E-5</c:v>
                </c:pt>
                <c:pt idx="4989">
                  <c:v>8.2409079999999982E-5</c:v>
                </c:pt>
                <c:pt idx="4990">
                  <c:v>-1.7358220000000002E-4</c:v>
                </c:pt>
                <c:pt idx="4991">
                  <c:v>2.1040356E-4</c:v>
                </c:pt>
                <c:pt idx="4992">
                  <c:v>7.2238415999999997E-4</c:v>
                </c:pt>
                <c:pt idx="4993">
                  <c:v>-4.5585840000000009E-5</c:v>
                </c:pt>
                <c:pt idx="4994">
                  <c:v>-4.5586800000000077E-5</c:v>
                </c:pt>
                <c:pt idx="4995">
                  <c:v>4.6639439999999999E-4</c:v>
                </c:pt>
                <c:pt idx="4996">
                  <c:v>8.2409079999999982E-5</c:v>
                </c:pt>
                <c:pt idx="4997">
                  <c:v>5.9438847999999998E-4</c:v>
                </c:pt>
                <c:pt idx="4998">
                  <c:v>4.6639276000000004E-4</c:v>
                </c:pt>
                <c:pt idx="4999">
                  <c:v>-1.7358092000000007E-4</c:v>
                </c:pt>
                <c:pt idx="5000">
                  <c:v>7.2238407999999997E-4</c:v>
                </c:pt>
                <c:pt idx="5001">
                  <c:v>9.7837219999999999E-4</c:v>
                </c:pt>
              </c:numCache>
            </c:numRef>
          </c:yVal>
          <c:smooth val="1"/>
          <c:extLst>
            <c:ext xmlns:c16="http://schemas.microsoft.com/office/drawing/2014/chart" uri="{C3380CC4-5D6E-409C-BE32-E72D297353CC}">
              <c16:uniqueId val="{00000000-B36B-42C7-9C42-4A27C4F12905}"/>
            </c:ext>
          </c:extLst>
        </c:ser>
        <c:ser>
          <c:idx val="5"/>
          <c:order val="5"/>
          <c:tx>
            <c:strRef>
              <c:f>waveform!$S$3</c:f>
              <c:strCache>
                <c:ptCount val="1"/>
                <c:pt idx="0">
                  <c:v> Probe laser</c:v>
                </c:pt>
              </c:strCache>
            </c:strRef>
          </c:tx>
          <c:spPr>
            <a:ln w="9525">
              <a:solidFill>
                <a:srgbClr val="002060"/>
              </a:solidFill>
              <a:prstDash val="sysDash"/>
            </a:ln>
          </c:spPr>
          <c:marker>
            <c:symbol val="none"/>
          </c:marker>
          <c:xVal>
            <c:numRef>
              <c:f>waveform!$T$6:$T$1007</c:f>
              <c:numCache>
                <c:formatCode>0.00E+00</c:formatCode>
                <c:ptCount val="1002"/>
                <c:pt idx="0">
                  <c:v>-109.77500000000001</c:v>
                </c:pt>
                <c:pt idx="1">
                  <c:v>-109.5754</c:v>
                </c:pt>
                <c:pt idx="2">
                  <c:v>-109.37540000000001</c:v>
                </c:pt>
                <c:pt idx="3">
                  <c:v>-109.17540000000001</c:v>
                </c:pt>
                <c:pt idx="4">
                  <c:v>-108.97540000000001</c:v>
                </c:pt>
                <c:pt idx="5">
                  <c:v>-108.7754</c:v>
                </c:pt>
                <c:pt idx="6">
                  <c:v>-108.5754</c:v>
                </c:pt>
                <c:pt idx="7">
                  <c:v>-108.3754</c:v>
                </c:pt>
                <c:pt idx="8">
                  <c:v>-108.1754</c:v>
                </c:pt>
                <c:pt idx="9">
                  <c:v>-107.97539999999999</c:v>
                </c:pt>
                <c:pt idx="10">
                  <c:v>-107.7754</c:v>
                </c:pt>
                <c:pt idx="11">
                  <c:v>-107.5754</c:v>
                </c:pt>
                <c:pt idx="12">
                  <c:v>-107.3754</c:v>
                </c:pt>
                <c:pt idx="13">
                  <c:v>-107.1754</c:v>
                </c:pt>
                <c:pt idx="14">
                  <c:v>-106.97540000000001</c:v>
                </c:pt>
                <c:pt idx="15">
                  <c:v>-106.7754</c:v>
                </c:pt>
                <c:pt idx="16">
                  <c:v>-106.5754</c:v>
                </c:pt>
                <c:pt idx="17">
                  <c:v>-106.37540000000001</c:v>
                </c:pt>
                <c:pt idx="18">
                  <c:v>-106.17540000000001</c:v>
                </c:pt>
                <c:pt idx="19">
                  <c:v>-105.97540000000001</c:v>
                </c:pt>
                <c:pt idx="20">
                  <c:v>-105.7754</c:v>
                </c:pt>
                <c:pt idx="21">
                  <c:v>-105.5754</c:v>
                </c:pt>
                <c:pt idx="22">
                  <c:v>-105.3754</c:v>
                </c:pt>
                <c:pt idx="23">
                  <c:v>-105.1754</c:v>
                </c:pt>
                <c:pt idx="24">
                  <c:v>-104.97540000000001</c:v>
                </c:pt>
                <c:pt idx="25">
                  <c:v>-104.7754</c:v>
                </c:pt>
                <c:pt idx="26">
                  <c:v>-104.5754</c:v>
                </c:pt>
                <c:pt idx="27">
                  <c:v>-104.3754</c:v>
                </c:pt>
                <c:pt idx="28">
                  <c:v>-104.1754</c:v>
                </c:pt>
                <c:pt idx="29">
                  <c:v>-103.97539999999999</c:v>
                </c:pt>
                <c:pt idx="30">
                  <c:v>-103.7754</c:v>
                </c:pt>
                <c:pt idx="31">
                  <c:v>-103.5754</c:v>
                </c:pt>
                <c:pt idx="32">
                  <c:v>-103.37540000000001</c:v>
                </c:pt>
                <c:pt idx="33">
                  <c:v>-103.17540000000001</c:v>
                </c:pt>
                <c:pt idx="34">
                  <c:v>-102.97540000000001</c:v>
                </c:pt>
                <c:pt idx="35">
                  <c:v>-102.7754</c:v>
                </c:pt>
                <c:pt idx="36">
                  <c:v>-102.5754</c:v>
                </c:pt>
                <c:pt idx="37">
                  <c:v>-102.3754</c:v>
                </c:pt>
                <c:pt idx="38">
                  <c:v>-102.1754</c:v>
                </c:pt>
                <c:pt idx="39">
                  <c:v>-101.97540000000001</c:v>
                </c:pt>
                <c:pt idx="40">
                  <c:v>-101.7754</c:v>
                </c:pt>
                <c:pt idx="41">
                  <c:v>-101.5754</c:v>
                </c:pt>
                <c:pt idx="42">
                  <c:v>-101.3754</c:v>
                </c:pt>
                <c:pt idx="43">
                  <c:v>-101.1754</c:v>
                </c:pt>
                <c:pt idx="44">
                  <c:v>-100.97539999999999</c:v>
                </c:pt>
                <c:pt idx="45">
                  <c:v>-100.7754</c:v>
                </c:pt>
                <c:pt idx="46">
                  <c:v>-100.57540000000002</c:v>
                </c:pt>
                <c:pt idx="47">
                  <c:v>-100.37540000000001</c:v>
                </c:pt>
                <c:pt idx="48">
                  <c:v>-100.17540000000001</c:v>
                </c:pt>
                <c:pt idx="49">
                  <c:v>-99.975400000000008</c:v>
                </c:pt>
                <c:pt idx="50">
                  <c:v>-99.775400000000005</c:v>
                </c:pt>
                <c:pt idx="51">
                  <c:v>-99.575400000000002</c:v>
                </c:pt>
                <c:pt idx="52">
                  <c:v>-99.375399999999999</c:v>
                </c:pt>
                <c:pt idx="53">
                  <c:v>-99.175399999999996</c:v>
                </c:pt>
                <c:pt idx="54">
                  <c:v>-98.975400000000008</c:v>
                </c:pt>
                <c:pt idx="55">
                  <c:v>-98.775400000000005</c:v>
                </c:pt>
                <c:pt idx="56">
                  <c:v>-98.575400000000002</c:v>
                </c:pt>
                <c:pt idx="57">
                  <c:v>-98.375399999999999</c:v>
                </c:pt>
                <c:pt idx="58">
                  <c:v>-98.175399999999996</c:v>
                </c:pt>
                <c:pt idx="59">
                  <c:v>-97.975399999999993</c:v>
                </c:pt>
                <c:pt idx="60">
                  <c:v>-97.775399999999991</c:v>
                </c:pt>
                <c:pt idx="61">
                  <c:v>-97.575400000000002</c:v>
                </c:pt>
                <c:pt idx="62">
                  <c:v>-97.375400000000013</c:v>
                </c:pt>
                <c:pt idx="63">
                  <c:v>-97.17540000000001</c:v>
                </c:pt>
                <c:pt idx="64">
                  <c:v>-96.975400000000008</c:v>
                </c:pt>
                <c:pt idx="65">
                  <c:v>-96.775400000000005</c:v>
                </c:pt>
                <c:pt idx="66">
                  <c:v>-96.575400000000002</c:v>
                </c:pt>
                <c:pt idx="67">
                  <c:v>-96.375399999999999</c:v>
                </c:pt>
                <c:pt idx="68">
                  <c:v>-96.175399999999996</c:v>
                </c:pt>
                <c:pt idx="69">
                  <c:v>-95.975400000000008</c:v>
                </c:pt>
                <c:pt idx="70">
                  <c:v>-95.775400000000005</c:v>
                </c:pt>
                <c:pt idx="71">
                  <c:v>-95.575400000000002</c:v>
                </c:pt>
                <c:pt idx="72">
                  <c:v>-95.375399999999999</c:v>
                </c:pt>
                <c:pt idx="73">
                  <c:v>-95.175399999999996</c:v>
                </c:pt>
                <c:pt idx="74">
                  <c:v>-94.975399999999993</c:v>
                </c:pt>
                <c:pt idx="75">
                  <c:v>-94.775399999999991</c:v>
                </c:pt>
                <c:pt idx="76">
                  <c:v>-94.575400000000002</c:v>
                </c:pt>
                <c:pt idx="77">
                  <c:v>-94.375400000000013</c:v>
                </c:pt>
                <c:pt idx="78">
                  <c:v>-94.17540000000001</c:v>
                </c:pt>
                <c:pt idx="79">
                  <c:v>-93.975400000000008</c:v>
                </c:pt>
                <c:pt idx="80">
                  <c:v>-93.775400000000005</c:v>
                </c:pt>
                <c:pt idx="81">
                  <c:v>-93.575400000000002</c:v>
                </c:pt>
                <c:pt idx="82">
                  <c:v>-93.375399999999999</c:v>
                </c:pt>
                <c:pt idx="83">
                  <c:v>-93.17540000000001</c:v>
                </c:pt>
                <c:pt idx="84">
                  <c:v>-92.975400000000008</c:v>
                </c:pt>
                <c:pt idx="85">
                  <c:v>-92.775400000000005</c:v>
                </c:pt>
                <c:pt idx="86">
                  <c:v>-92.575400000000002</c:v>
                </c:pt>
                <c:pt idx="87">
                  <c:v>-92.375399999999999</c:v>
                </c:pt>
                <c:pt idx="88">
                  <c:v>-92.175399999999996</c:v>
                </c:pt>
                <c:pt idx="89">
                  <c:v>-91.975399999999993</c:v>
                </c:pt>
                <c:pt idx="90">
                  <c:v>-91.775399999999991</c:v>
                </c:pt>
                <c:pt idx="91">
                  <c:v>-91.575400000000002</c:v>
                </c:pt>
                <c:pt idx="92">
                  <c:v>-91.375400000000013</c:v>
                </c:pt>
                <c:pt idx="93">
                  <c:v>-91.17540000000001</c:v>
                </c:pt>
                <c:pt idx="94">
                  <c:v>-90.975400000000008</c:v>
                </c:pt>
                <c:pt idx="95">
                  <c:v>-90.775400000000005</c:v>
                </c:pt>
                <c:pt idx="96">
                  <c:v>-90.575400000000002</c:v>
                </c:pt>
                <c:pt idx="97">
                  <c:v>-90.375399999999999</c:v>
                </c:pt>
                <c:pt idx="98">
                  <c:v>-90.17540000000001</c:v>
                </c:pt>
                <c:pt idx="99">
                  <c:v>-89.975400000000008</c:v>
                </c:pt>
                <c:pt idx="100">
                  <c:v>-89.775400000000005</c:v>
                </c:pt>
                <c:pt idx="101">
                  <c:v>-89.575400000000002</c:v>
                </c:pt>
                <c:pt idx="102">
                  <c:v>-89.375399999999999</c:v>
                </c:pt>
                <c:pt idx="103">
                  <c:v>-89.175399999999996</c:v>
                </c:pt>
                <c:pt idx="104">
                  <c:v>-88.975399999999993</c:v>
                </c:pt>
                <c:pt idx="105">
                  <c:v>-88.775399999999991</c:v>
                </c:pt>
                <c:pt idx="106">
                  <c:v>-88.575400000000002</c:v>
                </c:pt>
                <c:pt idx="107">
                  <c:v>-88.375399999999999</c:v>
                </c:pt>
                <c:pt idx="108">
                  <c:v>-88.17540000000001</c:v>
                </c:pt>
                <c:pt idx="109">
                  <c:v>-87.975400000000008</c:v>
                </c:pt>
                <c:pt idx="110">
                  <c:v>-87.775400000000005</c:v>
                </c:pt>
                <c:pt idx="111">
                  <c:v>-87.575400000000002</c:v>
                </c:pt>
                <c:pt idx="112">
                  <c:v>-87.375399999999999</c:v>
                </c:pt>
                <c:pt idx="113">
                  <c:v>-87.17540000000001</c:v>
                </c:pt>
                <c:pt idx="114">
                  <c:v>-86.975400000000008</c:v>
                </c:pt>
                <c:pt idx="115">
                  <c:v>-86.775400000000005</c:v>
                </c:pt>
                <c:pt idx="116">
                  <c:v>-86.575400000000002</c:v>
                </c:pt>
                <c:pt idx="117">
                  <c:v>-86.375399999999999</c:v>
                </c:pt>
                <c:pt idx="118">
                  <c:v>-86.175399999999996</c:v>
                </c:pt>
                <c:pt idx="119">
                  <c:v>-85.975399999999993</c:v>
                </c:pt>
                <c:pt idx="120">
                  <c:v>-85.775400000000005</c:v>
                </c:pt>
                <c:pt idx="121">
                  <c:v>-85.575400000000002</c:v>
                </c:pt>
                <c:pt idx="122">
                  <c:v>-85.375399999999999</c:v>
                </c:pt>
                <c:pt idx="123">
                  <c:v>-85.17540000000001</c:v>
                </c:pt>
                <c:pt idx="124">
                  <c:v>-84.975400000000008</c:v>
                </c:pt>
                <c:pt idx="125">
                  <c:v>-84.775400000000005</c:v>
                </c:pt>
                <c:pt idx="126">
                  <c:v>-84.575400000000002</c:v>
                </c:pt>
                <c:pt idx="127">
                  <c:v>-84.375399999999999</c:v>
                </c:pt>
                <c:pt idx="128">
                  <c:v>-84.17540000000001</c:v>
                </c:pt>
                <c:pt idx="129">
                  <c:v>-83.975400000000008</c:v>
                </c:pt>
                <c:pt idx="130">
                  <c:v>-83.775400000000005</c:v>
                </c:pt>
                <c:pt idx="131">
                  <c:v>-83.575400000000002</c:v>
                </c:pt>
                <c:pt idx="132">
                  <c:v>-83.375399999999999</c:v>
                </c:pt>
                <c:pt idx="133">
                  <c:v>-83.175399999999996</c:v>
                </c:pt>
                <c:pt idx="134">
                  <c:v>-82.975399999999993</c:v>
                </c:pt>
                <c:pt idx="135">
                  <c:v>-82.775400000000005</c:v>
                </c:pt>
                <c:pt idx="136">
                  <c:v>-82.575400000000002</c:v>
                </c:pt>
                <c:pt idx="137">
                  <c:v>-82.375399999999999</c:v>
                </c:pt>
                <c:pt idx="138">
                  <c:v>-82.17540000000001</c:v>
                </c:pt>
                <c:pt idx="139">
                  <c:v>-81.975400000000008</c:v>
                </c:pt>
                <c:pt idx="140">
                  <c:v>-81.775400000000005</c:v>
                </c:pt>
                <c:pt idx="141">
                  <c:v>-81.575400000000002</c:v>
                </c:pt>
                <c:pt idx="142">
                  <c:v>-81.375399999999999</c:v>
                </c:pt>
                <c:pt idx="143">
                  <c:v>-81.17540000000001</c:v>
                </c:pt>
                <c:pt idx="144">
                  <c:v>-80.975400000000008</c:v>
                </c:pt>
                <c:pt idx="145">
                  <c:v>-80.775400000000005</c:v>
                </c:pt>
                <c:pt idx="146">
                  <c:v>-80.575400000000002</c:v>
                </c:pt>
                <c:pt idx="147">
                  <c:v>-80.375399999999999</c:v>
                </c:pt>
                <c:pt idx="148">
                  <c:v>-80.175399999999996</c:v>
                </c:pt>
                <c:pt idx="149">
                  <c:v>-79.975399999999993</c:v>
                </c:pt>
                <c:pt idx="150">
                  <c:v>-79.775400000000005</c:v>
                </c:pt>
                <c:pt idx="151">
                  <c:v>-79.575400000000002</c:v>
                </c:pt>
                <c:pt idx="152">
                  <c:v>-79.375399999999999</c:v>
                </c:pt>
                <c:pt idx="153">
                  <c:v>-79.175399999999996</c:v>
                </c:pt>
                <c:pt idx="154">
                  <c:v>-78.975400000000008</c:v>
                </c:pt>
                <c:pt idx="155">
                  <c:v>-78.775400000000005</c:v>
                </c:pt>
                <c:pt idx="156">
                  <c:v>-78.575400000000002</c:v>
                </c:pt>
                <c:pt idx="157">
                  <c:v>-78.375400000000013</c:v>
                </c:pt>
                <c:pt idx="158">
                  <c:v>-78.17540000000001</c:v>
                </c:pt>
                <c:pt idx="159">
                  <c:v>-77.975400000000008</c:v>
                </c:pt>
                <c:pt idx="160">
                  <c:v>-77.775400000000005</c:v>
                </c:pt>
                <c:pt idx="161">
                  <c:v>-77.575400000000002</c:v>
                </c:pt>
                <c:pt idx="162">
                  <c:v>-77.375399999999999</c:v>
                </c:pt>
                <c:pt idx="163">
                  <c:v>-77.175399999999996</c:v>
                </c:pt>
                <c:pt idx="164">
                  <c:v>-76.975399999999993</c:v>
                </c:pt>
                <c:pt idx="165">
                  <c:v>-76.775400000000005</c:v>
                </c:pt>
                <c:pt idx="166">
                  <c:v>-76.575400000000002</c:v>
                </c:pt>
                <c:pt idx="167">
                  <c:v>-76.375399999999999</c:v>
                </c:pt>
                <c:pt idx="168">
                  <c:v>-76.175399999999996</c:v>
                </c:pt>
                <c:pt idx="169">
                  <c:v>-75.975400000000008</c:v>
                </c:pt>
                <c:pt idx="170">
                  <c:v>-75.775400000000005</c:v>
                </c:pt>
                <c:pt idx="171">
                  <c:v>-75.575400000000002</c:v>
                </c:pt>
                <c:pt idx="172">
                  <c:v>-75.375400000000013</c:v>
                </c:pt>
                <c:pt idx="173">
                  <c:v>-75.17540000000001</c:v>
                </c:pt>
                <c:pt idx="174">
                  <c:v>-74.975400000000008</c:v>
                </c:pt>
                <c:pt idx="175">
                  <c:v>-74.775400000000005</c:v>
                </c:pt>
                <c:pt idx="176">
                  <c:v>-74.575400000000002</c:v>
                </c:pt>
                <c:pt idx="177">
                  <c:v>-74.375399999999999</c:v>
                </c:pt>
                <c:pt idx="178">
                  <c:v>-74.175399999999996</c:v>
                </c:pt>
                <c:pt idx="179">
                  <c:v>-73.975400000000008</c:v>
                </c:pt>
                <c:pt idx="180">
                  <c:v>-73.775400000000005</c:v>
                </c:pt>
                <c:pt idx="181">
                  <c:v>-73.575400000000002</c:v>
                </c:pt>
                <c:pt idx="182">
                  <c:v>-73.375399999999999</c:v>
                </c:pt>
                <c:pt idx="183">
                  <c:v>-73.175399999999996</c:v>
                </c:pt>
                <c:pt idx="184">
                  <c:v>-72.975399999999993</c:v>
                </c:pt>
                <c:pt idx="185">
                  <c:v>-72.775399999999991</c:v>
                </c:pt>
                <c:pt idx="186">
                  <c:v>-72.575399999999988</c:v>
                </c:pt>
                <c:pt idx="187">
                  <c:v>-72.375399999999999</c:v>
                </c:pt>
                <c:pt idx="188">
                  <c:v>-72.175399999999996</c:v>
                </c:pt>
                <c:pt idx="189">
                  <c:v>-71.975400000000008</c:v>
                </c:pt>
                <c:pt idx="190">
                  <c:v>-71.775400000000005</c:v>
                </c:pt>
                <c:pt idx="191">
                  <c:v>-71.575400000000002</c:v>
                </c:pt>
                <c:pt idx="192">
                  <c:v>-71.375399999999999</c:v>
                </c:pt>
                <c:pt idx="193">
                  <c:v>-71.175399999999996</c:v>
                </c:pt>
                <c:pt idx="194">
                  <c:v>-70.975400000000008</c:v>
                </c:pt>
                <c:pt idx="195">
                  <c:v>-70.775400000000005</c:v>
                </c:pt>
                <c:pt idx="196">
                  <c:v>-70.575400000000002</c:v>
                </c:pt>
                <c:pt idx="197">
                  <c:v>-70.375399999999999</c:v>
                </c:pt>
                <c:pt idx="198">
                  <c:v>-70.175399999999996</c:v>
                </c:pt>
                <c:pt idx="199">
                  <c:v>-69.975399999999993</c:v>
                </c:pt>
                <c:pt idx="200">
                  <c:v>-69.775399999999991</c:v>
                </c:pt>
                <c:pt idx="201">
                  <c:v>-69.575399999999988</c:v>
                </c:pt>
                <c:pt idx="202">
                  <c:v>-69.375399999999999</c:v>
                </c:pt>
                <c:pt idx="203">
                  <c:v>-69.175399999999996</c:v>
                </c:pt>
                <c:pt idx="204">
                  <c:v>-68.975400000000008</c:v>
                </c:pt>
                <c:pt idx="205">
                  <c:v>-68.775400000000005</c:v>
                </c:pt>
                <c:pt idx="206">
                  <c:v>-68.575400000000002</c:v>
                </c:pt>
                <c:pt idx="207">
                  <c:v>-68.375399999999999</c:v>
                </c:pt>
                <c:pt idx="208">
                  <c:v>-68.175399999999996</c:v>
                </c:pt>
                <c:pt idx="209">
                  <c:v>-67.975399999999993</c:v>
                </c:pt>
                <c:pt idx="210">
                  <c:v>-67.775399999999991</c:v>
                </c:pt>
                <c:pt idx="211">
                  <c:v>-67.575400000000002</c:v>
                </c:pt>
                <c:pt idx="212">
                  <c:v>-67.375399999999999</c:v>
                </c:pt>
                <c:pt idx="213">
                  <c:v>-67.175399999999996</c:v>
                </c:pt>
                <c:pt idx="214">
                  <c:v>-66.975399999999993</c:v>
                </c:pt>
                <c:pt idx="215">
                  <c:v>-66.775400000000005</c:v>
                </c:pt>
                <c:pt idx="216">
                  <c:v>-66.575400000000002</c:v>
                </c:pt>
                <c:pt idx="217">
                  <c:v>-66.375399999999999</c:v>
                </c:pt>
                <c:pt idx="218">
                  <c:v>-66.175399999999996</c:v>
                </c:pt>
                <c:pt idx="219">
                  <c:v>-65.975399999999993</c:v>
                </c:pt>
                <c:pt idx="220">
                  <c:v>-65.775400000000005</c:v>
                </c:pt>
                <c:pt idx="221">
                  <c:v>-65.575400000000002</c:v>
                </c:pt>
                <c:pt idx="222">
                  <c:v>-65.375399999999999</c:v>
                </c:pt>
                <c:pt idx="223">
                  <c:v>-65.175399999999996</c:v>
                </c:pt>
                <c:pt idx="224">
                  <c:v>-64.975399999999993</c:v>
                </c:pt>
                <c:pt idx="225">
                  <c:v>-64.775399999999991</c:v>
                </c:pt>
                <c:pt idx="226">
                  <c:v>-64.575400000000002</c:v>
                </c:pt>
                <c:pt idx="227">
                  <c:v>-64.375399999999999</c:v>
                </c:pt>
                <c:pt idx="228">
                  <c:v>-64.175399999999996</c:v>
                </c:pt>
                <c:pt idx="229">
                  <c:v>-63.975400000000008</c:v>
                </c:pt>
                <c:pt idx="230">
                  <c:v>-63.775400000000005</c:v>
                </c:pt>
                <c:pt idx="231">
                  <c:v>-63.575400000000002</c:v>
                </c:pt>
                <c:pt idx="232">
                  <c:v>-63.375399999999999</c:v>
                </c:pt>
                <c:pt idx="233">
                  <c:v>-63.175399999999996</c:v>
                </c:pt>
                <c:pt idx="234">
                  <c:v>-62.975399999999993</c:v>
                </c:pt>
                <c:pt idx="235">
                  <c:v>-62.775400000000005</c:v>
                </c:pt>
                <c:pt idx="236">
                  <c:v>-62.575400000000002</c:v>
                </c:pt>
                <c:pt idx="237">
                  <c:v>-62.375399999999999</c:v>
                </c:pt>
                <c:pt idx="238">
                  <c:v>-62.175399999999996</c:v>
                </c:pt>
                <c:pt idx="239">
                  <c:v>-61.975399999999993</c:v>
                </c:pt>
                <c:pt idx="240">
                  <c:v>-61.775400000000005</c:v>
                </c:pt>
                <c:pt idx="241">
                  <c:v>-61.575400000000002</c:v>
                </c:pt>
                <c:pt idx="242">
                  <c:v>-61.375399999999999</c:v>
                </c:pt>
                <c:pt idx="243">
                  <c:v>-61.175399999999996</c:v>
                </c:pt>
                <c:pt idx="244">
                  <c:v>-60.975400000000008</c:v>
                </c:pt>
                <c:pt idx="245">
                  <c:v>-60.775400000000005</c:v>
                </c:pt>
                <c:pt idx="246">
                  <c:v>-60.575400000000002</c:v>
                </c:pt>
                <c:pt idx="247">
                  <c:v>-60.375399999999999</c:v>
                </c:pt>
                <c:pt idx="248">
                  <c:v>-60.175399999999996</c:v>
                </c:pt>
                <c:pt idx="249">
                  <c:v>-59.975399999999993</c:v>
                </c:pt>
                <c:pt idx="250">
                  <c:v>-59.775400000000005</c:v>
                </c:pt>
                <c:pt idx="251">
                  <c:v>-59.575400000000002</c:v>
                </c:pt>
                <c:pt idx="252">
                  <c:v>-59.375399999999999</c:v>
                </c:pt>
                <c:pt idx="253">
                  <c:v>-59.175399999999996</c:v>
                </c:pt>
                <c:pt idx="254">
                  <c:v>-58.975399999999993</c:v>
                </c:pt>
                <c:pt idx="255">
                  <c:v>-58.775400000000005</c:v>
                </c:pt>
                <c:pt idx="256">
                  <c:v>-58.575400000000002</c:v>
                </c:pt>
                <c:pt idx="257">
                  <c:v>-58.375399999999999</c:v>
                </c:pt>
                <c:pt idx="258">
                  <c:v>-58.175399999999996</c:v>
                </c:pt>
                <c:pt idx="259">
                  <c:v>-57.975400000000008</c:v>
                </c:pt>
                <c:pt idx="260">
                  <c:v>-57.775400000000005</c:v>
                </c:pt>
                <c:pt idx="261">
                  <c:v>-57.575400000000002</c:v>
                </c:pt>
                <c:pt idx="262">
                  <c:v>-57.375399999999999</c:v>
                </c:pt>
                <c:pt idx="263">
                  <c:v>-57.175399999999996</c:v>
                </c:pt>
                <c:pt idx="264">
                  <c:v>-56.975399999999993</c:v>
                </c:pt>
                <c:pt idx="265">
                  <c:v>-56.775399999999991</c:v>
                </c:pt>
                <c:pt idx="266">
                  <c:v>-56.575400000000002</c:v>
                </c:pt>
                <c:pt idx="267">
                  <c:v>-56.375399999999999</c:v>
                </c:pt>
                <c:pt idx="268">
                  <c:v>-56.175399999999996</c:v>
                </c:pt>
                <c:pt idx="269">
                  <c:v>-55.975399999999993</c:v>
                </c:pt>
                <c:pt idx="270">
                  <c:v>-55.775400000000005</c:v>
                </c:pt>
                <c:pt idx="271">
                  <c:v>-55.575400000000002</c:v>
                </c:pt>
                <c:pt idx="272">
                  <c:v>-55.375399999999999</c:v>
                </c:pt>
                <c:pt idx="273">
                  <c:v>-55.175399999999996</c:v>
                </c:pt>
                <c:pt idx="274">
                  <c:v>-54.975400000000008</c:v>
                </c:pt>
                <c:pt idx="275">
                  <c:v>-54.775400000000005</c:v>
                </c:pt>
                <c:pt idx="276">
                  <c:v>-54.575400000000002</c:v>
                </c:pt>
                <c:pt idx="277">
                  <c:v>-54.375399999999999</c:v>
                </c:pt>
                <c:pt idx="278">
                  <c:v>-54.175399999999996</c:v>
                </c:pt>
                <c:pt idx="279">
                  <c:v>-53.975399999999993</c:v>
                </c:pt>
                <c:pt idx="280">
                  <c:v>-53.775399999999991</c:v>
                </c:pt>
                <c:pt idx="281">
                  <c:v>-53.575400000000002</c:v>
                </c:pt>
                <c:pt idx="282">
                  <c:v>-53.375399999999999</c:v>
                </c:pt>
                <c:pt idx="283">
                  <c:v>-53.175399999999996</c:v>
                </c:pt>
                <c:pt idx="284">
                  <c:v>-52.975399999999993</c:v>
                </c:pt>
                <c:pt idx="285">
                  <c:v>-52.775400000000005</c:v>
                </c:pt>
                <c:pt idx="286">
                  <c:v>-52.575400000000002</c:v>
                </c:pt>
                <c:pt idx="287">
                  <c:v>-52.375399999999999</c:v>
                </c:pt>
                <c:pt idx="288">
                  <c:v>-52.175399999999996</c:v>
                </c:pt>
                <c:pt idx="289">
                  <c:v>-51.975400000000008</c:v>
                </c:pt>
                <c:pt idx="290">
                  <c:v>-51.775400000000005</c:v>
                </c:pt>
                <c:pt idx="291">
                  <c:v>-51.575400000000002</c:v>
                </c:pt>
                <c:pt idx="292">
                  <c:v>-51.375399999999999</c:v>
                </c:pt>
                <c:pt idx="293">
                  <c:v>-51.175399999999996</c:v>
                </c:pt>
                <c:pt idx="294">
                  <c:v>-50.975399999999993</c:v>
                </c:pt>
                <c:pt idx="295">
                  <c:v>-50.775399999999991</c:v>
                </c:pt>
                <c:pt idx="296">
                  <c:v>-50.575400000000002</c:v>
                </c:pt>
                <c:pt idx="297">
                  <c:v>-50.375399999999999</c:v>
                </c:pt>
                <c:pt idx="298">
                  <c:v>-50.175399999999996</c:v>
                </c:pt>
                <c:pt idx="299">
                  <c:v>-49.975399999999993</c:v>
                </c:pt>
                <c:pt idx="300">
                  <c:v>-49.775400000000005</c:v>
                </c:pt>
                <c:pt idx="301">
                  <c:v>-49.575400000000002</c:v>
                </c:pt>
                <c:pt idx="302">
                  <c:v>-49.375399999999999</c:v>
                </c:pt>
                <c:pt idx="303">
                  <c:v>-49.175399999999996</c:v>
                </c:pt>
                <c:pt idx="304">
                  <c:v>-48.975399999999993</c:v>
                </c:pt>
                <c:pt idx="305">
                  <c:v>-48.775400000000005</c:v>
                </c:pt>
                <c:pt idx="306">
                  <c:v>-48.575400000000002</c:v>
                </c:pt>
                <c:pt idx="307">
                  <c:v>-48.375399999999999</c:v>
                </c:pt>
                <c:pt idx="308">
                  <c:v>-48.175399999999996</c:v>
                </c:pt>
                <c:pt idx="309">
                  <c:v>-47.975399999999993</c:v>
                </c:pt>
                <c:pt idx="310">
                  <c:v>-47.775399999999991</c:v>
                </c:pt>
                <c:pt idx="311">
                  <c:v>-47.575400000000002</c:v>
                </c:pt>
                <c:pt idx="312">
                  <c:v>-47.375399999999999</c:v>
                </c:pt>
                <c:pt idx="313">
                  <c:v>-47.175399999999996</c:v>
                </c:pt>
                <c:pt idx="314">
                  <c:v>-46.975400000000008</c:v>
                </c:pt>
                <c:pt idx="315">
                  <c:v>-46.775400000000005</c:v>
                </c:pt>
                <c:pt idx="316">
                  <c:v>-46.575400000000002</c:v>
                </c:pt>
                <c:pt idx="317">
                  <c:v>-46.375399999999999</c:v>
                </c:pt>
                <c:pt idx="318">
                  <c:v>-46.175399999999996</c:v>
                </c:pt>
                <c:pt idx="319">
                  <c:v>-45.975399999999993</c:v>
                </c:pt>
                <c:pt idx="320">
                  <c:v>-45.775400000000005</c:v>
                </c:pt>
                <c:pt idx="321">
                  <c:v>-45.575400000000002</c:v>
                </c:pt>
                <c:pt idx="322">
                  <c:v>-45.375399999999999</c:v>
                </c:pt>
                <c:pt idx="323">
                  <c:v>-45.175399999999996</c:v>
                </c:pt>
                <c:pt idx="324">
                  <c:v>-44.975399999999993</c:v>
                </c:pt>
                <c:pt idx="325">
                  <c:v>-44.775400000000005</c:v>
                </c:pt>
                <c:pt idx="326">
                  <c:v>-44.575400000000002</c:v>
                </c:pt>
                <c:pt idx="327">
                  <c:v>-44.375399999999999</c:v>
                </c:pt>
                <c:pt idx="328">
                  <c:v>-44.175399999999996</c:v>
                </c:pt>
                <c:pt idx="329">
                  <c:v>-43.975400000000008</c:v>
                </c:pt>
                <c:pt idx="330">
                  <c:v>-43.775400000000005</c:v>
                </c:pt>
                <c:pt idx="331">
                  <c:v>-43.575400000000002</c:v>
                </c:pt>
                <c:pt idx="332">
                  <c:v>-43.375399999999999</c:v>
                </c:pt>
                <c:pt idx="333">
                  <c:v>-43.175399999999996</c:v>
                </c:pt>
                <c:pt idx="334">
                  <c:v>-42.975399999999993</c:v>
                </c:pt>
                <c:pt idx="335">
                  <c:v>-42.775400000000005</c:v>
                </c:pt>
                <c:pt idx="336">
                  <c:v>-42.575400000000002</c:v>
                </c:pt>
                <c:pt idx="337">
                  <c:v>-42.375399999999999</c:v>
                </c:pt>
                <c:pt idx="338">
                  <c:v>-42.175399999999996</c:v>
                </c:pt>
                <c:pt idx="339">
                  <c:v>-41.975399999999993</c:v>
                </c:pt>
                <c:pt idx="340">
                  <c:v>-41.775400000000005</c:v>
                </c:pt>
                <c:pt idx="341">
                  <c:v>-41.575400000000002</c:v>
                </c:pt>
                <c:pt idx="342">
                  <c:v>-41.375399999999999</c:v>
                </c:pt>
                <c:pt idx="343">
                  <c:v>-41.175399999999996</c:v>
                </c:pt>
                <c:pt idx="344">
                  <c:v>-40.9754</c:v>
                </c:pt>
                <c:pt idx="345">
                  <c:v>-40.775400000000005</c:v>
                </c:pt>
                <c:pt idx="346">
                  <c:v>-40.575400000000002</c:v>
                </c:pt>
                <c:pt idx="347">
                  <c:v>-40.375399999999999</c:v>
                </c:pt>
                <c:pt idx="348">
                  <c:v>-40.175399999999996</c:v>
                </c:pt>
                <c:pt idx="349">
                  <c:v>-39.9754</c:v>
                </c:pt>
                <c:pt idx="350">
                  <c:v>-39.775399999999998</c:v>
                </c:pt>
                <c:pt idx="351">
                  <c:v>-39.575400000000002</c:v>
                </c:pt>
                <c:pt idx="352">
                  <c:v>-39.375399999999999</c:v>
                </c:pt>
                <c:pt idx="353">
                  <c:v>-39.175399999999996</c:v>
                </c:pt>
                <c:pt idx="354">
                  <c:v>-38.9754</c:v>
                </c:pt>
                <c:pt idx="355">
                  <c:v>-38.775399999999998</c:v>
                </c:pt>
                <c:pt idx="356">
                  <c:v>-38.575400000000002</c:v>
                </c:pt>
                <c:pt idx="357">
                  <c:v>-38.375399999999999</c:v>
                </c:pt>
                <c:pt idx="358">
                  <c:v>-38.175399999999996</c:v>
                </c:pt>
                <c:pt idx="359">
                  <c:v>-37.975399999999993</c:v>
                </c:pt>
                <c:pt idx="360">
                  <c:v>-37.775399999999998</c:v>
                </c:pt>
                <c:pt idx="361">
                  <c:v>-37.575400000000002</c:v>
                </c:pt>
                <c:pt idx="362">
                  <c:v>-37.375399999999999</c:v>
                </c:pt>
                <c:pt idx="363">
                  <c:v>-37.175399999999996</c:v>
                </c:pt>
                <c:pt idx="364">
                  <c:v>-36.9754</c:v>
                </c:pt>
                <c:pt idx="365">
                  <c:v>-36.775400000000005</c:v>
                </c:pt>
                <c:pt idx="366">
                  <c:v>-36.575400000000002</c:v>
                </c:pt>
                <c:pt idx="367">
                  <c:v>-36.375399999999999</c:v>
                </c:pt>
                <c:pt idx="368">
                  <c:v>-36.175399999999996</c:v>
                </c:pt>
                <c:pt idx="369">
                  <c:v>-35.9754</c:v>
                </c:pt>
                <c:pt idx="370">
                  <c:v>-35.775399999999998</c:v>
                </c:pt>
                <c:pt idx="371">
                  <c:v>-35.575400000000002</c:v>
                </c:pt>
                <c:pt idx="372">
                  <c:v>-35.375399999999999</c:v>
                </c:pt>
                <c:pt idx="373">
                  <c:v>-35.175399999999996</c:v>
                </c:pt>
                <c:pt idx="374">
                  <c:v>-34.9754</c:v>
                </c:pt>
                <c:pt idx="375">
                  <c:v>-34.775399999999998</c:v>
                </c:pt>
                <c:pt idx="376">
                  <c:v>-34.575400000000002</c:v>
                </c:pt>
                <c:pt idx="377">
                  <c:v>-34.375399999999999</c:v>
                </c:pt>
                <c:pt idx="378">
                  <c:v>-34.175399999999996</c:v>
                </c:pt>
                <c:pt idx="379">
                  <c:v>-33.975399999999993</c:v>
                </c:pt>
                <c:pt idx="380">
                  <c:v>-33.775400000000005</c:v>
                </c:pt>
                <c:pt idx="381">
                  <c:v>-33.575400000000002</c:v>
                </c:pt>
                <c:pt idx="382">
                  <c:v>-33.375399999999999</c:v>
                </c:pt>
                <c:pt idx="383">
                  <c:v>-33.175399999999996</c:v>
                </c:pt>
                <c:pt idx="384">
                  <c:v>-32.9754</c:v>
                </c:pt>
                <c:pt idx="385">
                  <c:v>-32.775400000000005</c:v>
                </c:pt>
                <c:pt idx="386">
                  <c:v>-32.575400000000002</c:v>
                </c:pt>
                <c:pt idx="387">
                  <c:v>-32.375399999999999</c:v>
                </c:pt>
                <c:pt idx="388">
                  <c:v>-32.175399999999996</c:v>
                </c:pt>
                <c:pt idx="389">
                  <c:v>-31.9754</c:v>
                </c:pt>
                <c:pt idx="390">
                  <c:v>-31.775399999999998</c:v>
                </c:pt>
                <c:pt idx="391">
                  <c:v>-31.575399999999998</c:v>
                </c:pt>
                <c:pt idx="392">
                  <c:v>-31.375399999999999</c:v>
                </c:pt>
                <c:pt idx="393">
                  <c:v>-31.1754</c:v>
                </c:pt>
                <c:pt idx="394">
                  <c:v>-30.975399999999997</c:v>
                </c:pt>
                <c:pt idx="395">
                  <c:v>-30.775400000000001</c:v>
                </c:pt>
                <c:pt idx="396">
                  <c:v>-30.575399999999998</c:v>
                </c:pt>
                <c:pt idx="397">
                  <c:v>-30.375399999999999</c:v>
                </c:pt>
                <c:pt idx="398">
                  <c:v>-30.1754</c:v>
                </c:pt>
                <c:pt idx="399">
                  <c:v>-29.9754</c:v>
                </c:pt>
                <c:pt idx="400">
                  <c:v>-29.775400000000001</c:v>
                </c:pt>
                <c:pt idx="401">
                  <c:v>-29.575399999999998</c:v>
                </c:pt>
                <c:pt idx="402">
                  <c:v>-29.375399999999999</c:v>
                </c:pt>
                <c:pt idx="403">
                  <c:v>-29.1754</c:v>
                </c:pt>
                <c:pt idx="404">
                  <c:v>-28.9754</c:v>
                </c:pt>
                <c:pt idx="405">
                  <c:v>-28.775399999999998</c:v>
                </c:pt>
                <c:pt idx="406">
                  <c:v>-28.575399999999998</c:v>
                </c:pt>
                <c:pt idx="407">
                  <c:v>-28.375399999999999</c:v>
                </c:pt>
                <c:pt idx="408">
                  <c:v>-28.1754</c:v>
                </c:pt>
                <c:pt idx="409">
                  <c:v>-27.9754</c:v>
                </c:pt>
                <c:pt idx="410">
                  <c:v>-27.775399999999998</c:v>
                </c:pt>
                <c:pt idx="411">
                  <c:v>-27.575400000000002</c:v>
                </c:pt>
                <c:pt idx="412">
                  <c:v>-27.375399999999999</c:v>
                </c:pt>
                <c:pt idx="413">
                  <c:v>-27.1754</c:v>
                </c:pt>
                <c:pt idx="414">
                  <c:v>-26.975399999999997</c:v>
                </c:pt>
                <c:pt idx="415">
                  <c:v>-26.775400000000001</c:v>
                </c:pt>
                <c:pt idx="416">
                  <c:v>-26.575399999999998</c:v>
                </c:pt>
                <c:pt idx="417">
                  <c:v>-26.375399999999999</c:v>
                </c:pt>
                <c:pt idx="418">
                  <c:v>-26.1754</c:v>
                </c:pt>
                <c:pt idx="419">
                  <c:v>-25.9754</c:v>
                </c:pt>
                <c:pt idx="420">
                  <c:v>-25.775399999999998</c:v>
                </c:pt>
                <c:pt idx="421">
                  <c:v>-25.575400000000002</c:v>
                </c:pt>
                <c:pt idx="422">
                  <c:v>-25.375399999999999</c:v>
                </c:pt>
                <c:pt idx="423">
                  <c:v>-25.1754</c:v>
                </c:pt>
                <c:pt idx="424">
                  <c:v>-24.9754</c:v>
                </c:pt>
                <c:pt idx="425">
                  <c:v>-24.775399999999998</c:v>
                </c:pt>
                <c:pt idx="426">
                  <c:v>-24.575399999999998</c:v>
                </c:pt>
                <c:pt idx="427">
                  <c:v>-24.375399999999999</c:v>
                </c:pt>
                <c:pt idx="428">
                  <c:v>-24.1754</c:v>
                </c:pt>
                <c:pt idx="429">
                  <c:v>-23.9754</c:v>
                </c:pt>
                <c:pt idx="430">
                  <c:v>-23.775399999999998</c:v>
                </c:pt>
                <c:pt idx="431">
                  <c:v>-23.575400000000002</c:v>
                </c:pt>
                <c:pt idx="432">
                  <c:v>-23.375399999999999</c:v>
                </c:pt>
                <c:pt idx="433">
                  <c:v>-23.1754</c:v>
                </c:pt>
                <c:pt idx="434">
                  <c:v>-22.9754</c:v>
                </c:pt>
                <c:pt idx="435">
                  <c:v>-22.775399999999998</c:v>
                </c:pt>
                <c:pt idx="436">
                  <c:v>-22.575399999999998</c:v>
                </c:pt>
                <c:pt idx="437">
                  <c:v>-22.375399999999999</c:v>
                </c:pt>
                <c:pt idx="438">
                  <c:v>-22.175399999999996</c:v>
                </c:pt>
                <c:pt idx="439">
                  <c:v>-21.9754</c:v>
                </c:pt>
                <c:pt idx="440">
                  <c:v>-21.775399999999998</c:v>
                </c:pt>
                <c:pt idx="441">
                  <c:v>-21.575400000000002</c:v>
                </c:pt>
                <c:pt idx="442">
                  <c:v>-21.375399999999999</c:v>
                </c:pt>
                <c:pt idx="443">
                  <c:v>-21.1754</c:v>
                </c:pt>
                <c:pt idx="444">
                  <c:v>-20.9754</c:v>
                </c:pt>
                <c:pt idx="445">
                  <c:v>-20.775399999999998</c:v>
                </c:pt>
                <c:pt idx="446">
                  <c:v>-20.575399999999998</c:v>
                </c:pt>
                <c:pt idx="447">
                  <c:v>-20.375399999999999</c:v>
                </c:pt>
                <c:pt idx="448">
                  <c:v>-20.1754</c:v>
                </c:pt>
                <c:pt idx="449">
                  <c:v>-19.9754</c:v>
                </c:pt>
                <c:pt idx="450">
                  <c:v>-19.775399999999998</c:v>
                </c:pt>
                <c:pt idx="451">
                  <c:v>-19.575420000000001</c:v>
                </c:pt>
                <c:pt idx="452">
                  <c:v>-19.375430000000001</c:v>
                </c:pt>
                <c:pt idx="453">
                  <c:v>-19.175419999999999</c:v>
                </c:pt>
                <c:pt idx="454">
                  <c:v>-18.975429999999999</c:v>
                </c:pt>
                <c:pt idx="455">
                  <c:v>-18.775419999999997</c:v>
                </c:pt>
                <c:pt idx="456">
                  <c:v>-18.575429999999997</c:v>
                </c:pt>
                <c:pt idx="457">
                  <c:v>-18.375419999999998</c:v>
                </c:pt>
                <c:pt idx="458">
                  <c:v>-18.175429999999999</c:v>
                </c:pt>
                <c:pt idx="459">
                  <c:v>-17.97542</c:v>
                </c:pt>
                <c:pt idx="460">
                  <c:v>-17.77543</c:v>
                </c:pt>
                <c:pt idx="461">
                  <c:v>-17.575419999999998</c:v>
                </c:pt>
                <c:pt idx="462">
                  <c:v>-17.375430000000001</c:v>
                </c:pt>
                <c:pt idx="463">
                  <c:v>-17.175419999999999</c:v>
                </c:pt>
                <c:pt idx="464">
                  <c:v>-16.975429999999999</c:v>
                </c:pt>
                <c:pt idx="465">
                  <c:v>-16.77542</c:v>
                </c:pt>
                <c:pt idx="466">
                  <c:v>-16.575429999999997</c:v>
                </c:pt>
                <c:pt idx="467">
                  <c:v>-16.375419999999998</c:v>
                </c:pt>
                <c:pt idx="468">
                  <c:v>-16.175429999999999</c:v>
                </c:pt>
                <c:pt idx="469">
                  <c:v>-15.97542</c:v>
                </c:pt>
                <c:pt idx="470">
                  <c:v>-15.77543</c:v>
                </c:pt>
                <c:pt idx="471">
                  <c:v>-15.575419999999999</c:v>
                </c:pt>
                <c:pt idx="472">
                  <c:v>-15.37543</c:v>
                </c:pt>
                <c:pt idx="473">
                  <c:v>-15.175419999999999</c:v>
                </c:pt>
                <c:pt idx="474">
                  <c:v>-14.975429999999999</c:v>
                </c:pt>
                <c:pt idx="475">
                  <c:v>-14.77542</c:v>
                </c:pt>
                <c:pt idx="476">
                  <c:v>-14.575430000000001</c:v>
                </c:pt>
                <c:pt idx="477">
                  <c:v>-14.37542</c:v>
                </c:pt>
                <c:pt idx="478">
                  <c:v>-14.175429999999999</c:v>
                </c:pt>
                <c:pt idx="479">
                  <c:v>-13.97542</c:v>
                </c:pt>
                <c:pt idx="480">
                  <c:v>-13.77543</c:v>
                </c:pt>
                <c:pt idx="481">
                  <c:v>-13.575419999999999</c:v>
                </c:pt>
                <c:pt idx="482">
                  <c:v>-13.37543</c:v>
                </c:pt>
                <c:pt idx="483">
                  <c:v>-13.175419999999999</c:v>
                </c:pt>
                <c:pt idx="484">
                  <c:v>-12.975429999999999</c:v>
                </c:pt>
                <c:pt idx="485">
                  <c:v>-12.77542</c:v>
                </c:pt>
                <c:pt idx="486">
                  <c:v>-12.575429999999999</c:v>
                </c:pt>
                <c:pt idx="487">
                  <c:v>-12.375419999999998</c:v>
                </c:pt>
                <c:pt idx="488">
                  <c:v>-12.175429999999999</c:v>
                </c:pt>
                <c:pt idx="489">
                  <c:v>-11.97542</c:v>
                </c:pt>
                <c:pt idx="490">
                  <c:v>-11.77543</c:v>
                </c:pt>
                <c:pt idx="491">
                  <c:v>-11.575419999999999</c:v>
                </c:pt>
                <c:pt idx="492">
                  <c:v>-11.37543</c:v>
                </c:pt>
                <c:pt idx="493">
                  <c:v>-11.175419999999999</c:v>
                </c:pt>
                <c:pt idx="494">
                  <c:v>-10.975429999999999</c:v>
                </c:pt>
                <c:pt idx="495">
                  <c:v>-10.775419999999999</c:v>
                </c:pt>
                <c:pt idx="496">
                  <c:v>-10.575426999999999</c:v>
                </c:pt>
                <c:pt idx="497">
                  <c:v>-10.375423999999999</c:v>
                </c:pt>
                <c:pt idx="498">
                  <c:v>-10.175426999999999</c:v>
                </c:pt>
                <c:pt idx="499">
                  <c:v>-9.9754239999999985</c:v>
                </c:pt>
                <c:pt idx="500">
                  <c:v>-9.7754273999999999</c:v>
                </c:pt>
                <c:pt idx="501">
                  <c:v>-9.5754239999999999</c:v>
                </c:pt>
                <c:pt idx="502">
                  <c:v>-9.3754269999999984</c:v>
                </c:pt>
                <c:pt idx="503">
                  <c:v>-9.1754239999999996</c:v>
                </c:pt>
                <c:pt idx="504">
                  <c:v>-8.9754269999999998</c:v>
                </c:pt>
                <c:pt idx="505">
                  <c:v>-8.7754239999999992</c:v>
                </c:pt>
                <c:pt idx="506">
                  <c:v>-8.575429999999999</c:v>
                </c:pt>
                <c:pt idx="507">
                  <c:v>-8.3754199999999983</c:v>
                </c:pt>
                <c:pt idx="508">
                  <c:v>-8.1754299999999986</c:v>
                </c:pt>
                <c:pt idx="509">
                  <c:v>-7.9754199999999997</c:v>
                </c:pt>
                <c:pt idx="510">
                  <c:v>-7.7754299999999992</c:v>
                </c:pt>
                <c:pt idx="511">
                  <c:v>-7.5754199999999994</c:v>
                </c:pt>
                <c:pt idx="512">
                  <c:v>-7.3754299999999997</c:v>
                </c:pt>
                <c:pt idx="513">
                  <c:v>-7.1754299999999986</c:v>
                </c:pt>
                <c:pt idx="514">
                  <c:v>-6.9754299999999994</c:v>
                </c:pt>
                <c:pt idx="515">
                  <c:v>-6.7754299999999992</c:v>
                </c:pt>
                <c:pt idx="516">
                  <c:v>-6.575429999999999</c:v>
                </c:pt>
                <c:pt idx="517">
                  <c:v>-6.3754299999999997</c:v>
                </c:pt>
                <c:pt idx="518">
                  <c:v>-6.1754299999999995</c:v>
                </c:pt>
                <c:pt idx="519">
                  <c:v>-5.9754299999999994</c:v>
                </c:pt>
                <c:pt idx="520">
                  <c:v>-5.7754300000000001</c:v>
                </c:pt>
                <c:pt idx="521">
                  <c:v>-5.575429999999999</c:v>
                </c:pt>
                <c:pt idx="522">
                  <c:v>-5.3754299999999988</c:v>
                </c:pt>
                <c:pt idx="523">
                  <c:v>-5.1754299999999986</c:v>
                </c:pt>
                <c:pt idx="524">
                  <c:v>-4.9754299999999994</c:v>
                </c:pt>
                <c:pt idx="525">
                  <c:v>-4.7754299999999992</c:v>
                </c:pt>
                <c:pt idx="526">
                  <c:v>-4.5754299999999999</c:v>
                </c:pt>
                <c:pt idx="527">
                  <c:v>-4.3754299999999997</c:v>
                </c:pt>
                <c:pt idx="528">
                  <c:v>-4.1754299999999995</c:v>
                </c:pt>
                <c:pt idx="529">
                  <c:v>-3.9754299999999994</c:v>
                </c:pt>
                <c:pt idx="530">
                  <c:v>-3.7754299999999992</c:v>
                </c:pt>
                <c:pt idx="531">
                  <c:v>-3.5754299999999999</c:v>
                </c:pt>
                <c:pt idx="532">
                  <c:v>-3.3754299999999997</c:v>
                </c:pt>
                <c:pt idx="533">
                  <c:v>-3.1754299999999995</c:v>
                </c:pt>
                <c:pt idx="534">
                  <c:v>-2.9754299999999994</c:v>
                </c:pt>
                <c:pt idx="535">
                  <c:v>-2.7754299999999992</c:v>
                </c:pt>
                <c:pt idx="536">
                  <c:v>-2.575429999999999</c:v>
                </c:pt>
                <c:pt idx="537">
                  <c:v>-2.3754299999999997</c:v>
                </c:pt>
                <c:pt idx="538">
                  <c:v>-2.1754299999999995</c:v>
                </c:pt>
                <c:pt idx="539">
                  <c:v>-1.9754299999999994</c:v>
                </c:pt>
                <c:pt idx="540">
                  <c:v>-1.7754299999999992</c:v>
                </c:pt>
                <c:pt idx="541">
                  <c:v>-1.575429999999999</c:v>
                </c:pt>
                <c:pt idx="542">
                  <c:v>-1.3754299999999997</c:v>
                </c:pt>
                <c:pt idx="543">
                  <c:v>-1.1754299999999986</c:v>
                </c:pt>
                <c:pt idx="544">
                  <c:v>-0.97542999999999935</c:v>
                </c:pt>
                <c:pt idx="545">
                  <c:v>-0.77542999999999829</c:v>
                </c:pt>
                <c:pt idx="546">
                  <c:v>-0.57543000000000077</c:v>
                </c:pt>
                <c:pt idx="547">
                  <c:v>-0.37542999999999971</c:v>
                </c:pt>
                <c:pt idx="548">
                  <c:v>-0.17543000000000042</c:v>
                </c:pt>
                <c:pt idx="549">
                  <c:v>2.4570000000000647E-2</c:v>
                </c:pt>
                <c:pt idx="550">
                  <c:v>0.22456999999999994</c:v>
                </c:pt>
                <c:pt idx="551">
                  <c:v>0.42459999999999987</c:v>
                </c:pt>
                <c:pt idx="552">
                  <c:v>0.62460000000000093</c:v>
                </c:pt>
                <c:pt idx="553">
                  <c:v>0.82460000000000022</c:v>
                </c:pt>
                <c:pt idx="554">
                  <c:v>1.0246000000000013</c:v>
                </c:pt>
                <c:pt idx="555">
                  <c:v>1.2246000000000006</c:v>
                </c:pt>
                <c:pt idx="556">
                  <c:v>1.4246000000000016</c:v>
                </c:pt>
                <c:pt idx="557">
                  <c:v>1.6246000000000009</c:v>
                </c:pt>
                <c:pt idx="558">
                  <c:v>1.824600000000002</c:v>
                </c:pt>
                <c:pt idx="559">
                  <c:v>2.0246000000000013</c:v>
                </c:pt>
                <c:pt idx="560">
                  <c:v>2.2246000000000024</c:v>
                </c:pt>
                <c:pt idx="561">
                  <c:v>2.4245999999999999</c:v>
                </c:pt>
                <c:pt idx="562">
                  <c:v>2.6246000000000009</c:v>
                </c:pt>
                <c:pt idx="563">
                  <c:v>2.8246000000000002</c:v>
                </c:pt>
                <c:pt idx="564">
                  <c:v>3.0245999999999995</c:v>
                </c:pt>
                <c:pt idx="565">
                  <c:v>3.2246000000000006</c:v>
                </c:pt>
                <c:pt idx="566">
                  <c:v>3.4245999999999999</c:v>
                </c:pt>
                <c:pt idx="567">
                  <c:v>3.6246000000000009</c:v>
                </c:pt>
                <c:pt idx="568">
                  <c:v>3.8246000000000002</c:v>
                </c:pt>
                <c:pt idx="569">
                  <c:v>4.0246000000000013</c:v>
                </c:pt>
                <c:pt idx="570">
                  <c:v>4.2246000000000006</c:v>
                </c:pt>
                <c:pt idx="571">
                  <c:v>4.4246000000000016</c:v>
                </c:pt>
                <c:pt idx="572">
                  <c:v>4.6246000000000009</c:v>
                </c:pt>
                <c:pt idx="573">
                  <c:v>4.8246000000000002</c:v>
                </c:pt>
                <c:pt idx="574">
                  <c:v>5.0245999999999995</c:v>
                </c:pt>
                <c:pt idx="575">
                  <c:v>5.2246000000000024</c:v>
                </c:pt>
                <c:pt idx="576">
                  <c:v>5.4245999999999999</c:v>
                </c:pt>
                <c:pt idx="577">
                  <c:v>5.6246000000000027</c:v>
                </c:pt>
                <c:pt idx="578">
                  <c:v>5.8246000000000002</c:v>
                </c:pt>
                <c:pt idx="579">
                  <c:v>6.0245999999999995</c:v>
                </c:pt>
                <c:pt idx="580">
                  <c:v>6.2246000000000006</c:v>
                </c:pt>
                <c:pt idx="581">
                  <c:v>6.4245999999999981</c:v>
                </c:pt>
                <c:pt idx="582">
                  <c:v>6.6246000000000009</c:v>
                </c:pt>
                <c:pt idx="583">
                  <c:v>6.8246000000000002</c:v>
                </c:pt>
                <c:pt idx="584">
                  <c:v>7.0246000000000031</c:v>
                </c:pt>
                <c:pt idx="585">
                  <c:v>7.2245999999999988</c:v>
                </c:pt>
                <c:pt idx="586">
                  <c:v>7.4246000000000016</c:v>
                </c:pt>
                <c:pt idx="587">
                  <c:v>7.6246000000000009</c:v>
                </c:pt>
                <c:pt idx="588">
                  <c:v>7.8246000000000038</c:v>
                </c:pt>
                <c:pt idx="589">
                  <c:v>8.0245999999999995</c:v>
                </c:pt>
                <c:pt idx="590">
                  <c:v>8.2246000000000024</c:v>
                </c:pt>
                <c:pt idx="591">
                  <c:v>8.4246000000000016</c:v>
                </c:pt>
                <c:pt idx="592">
                  <c:v>8.6246000000000009</c:v>
                </c:pt>
                <c:pt idx="593">
                  <c:v>8.8246000000000002</c:v>
                </c:pt>
                <c:pt idx="594">
                  <c:v>9.0245999999999995</c:v>
                </c:pt>
                <c:pt idx="595">
                  <c:v>9.2246000000000024</c:v>
                </c:pt>
                <c:pt idx="596">
                  <c:v>9.4245999999999981</c:v>
                </c:pt>
                <c:pt idx="597">
                  <c:v>9.6246000000000009</c:v>
                </c:pt>
                <c:pt idx="598">
                  <c:v>9.8246000000000002</c:v>
                </c:pt>
                <c:pt idx="599">
                  <c:v>10.024600000000003</c:v>
                </c:pt>
                <c:pt idx="600">
                  <c:v>10.224599999999999</c:v>
                </c:pt>
                <c:pt idx="601">
                  <c:v>10.424600000000002</c:v>
                </c:pt>
                <c:pt idx="602">
                  <c:v>10.624600000000001</c:v>
                </c:pt>
                <c:pt idx="603">
                  <c:v>10.8246</c:v>
                </c:pt>
                <c:pt idx="604">
                  <c:v>11.0246</c:v>
                </c:pt>
                <c:pt idx="605">
                  <c:v>11.224599999999999</c:v>
                </c:pt>
                <c:pt idx="606">
                  <c:v>11.424600000000002</c:v>
                </c:pt>
                <c:pt idx="607">
                  <c:v>11.624600000000001</c:v>
                </c:pt>
                <c:pt idx="608">
                  <c:v>11.8246</c:v>
                </c:pt>
                <c:pt idx="609">
                  <c:v>12.0246</c:v>
                </c:pt>
                <c:pt idx="610">
                  <c:v>12.224600000000002</c:v>
                </c:pt>
                <c:pt idx="611">
                  <c:v>12.424600000000002</c:v>
                </c:pt>
                <c:pt idx="612">
                  <c:v>12.624600000000001</c:v>
                </c:pt>
                <c:pt idx="613">
                  <c:v>12.8246</c:v>
                </c:pt>
                <c:pt idx="614">
                  <c:v>13.024600000000003</c:v>
                </c:pt>
                <c:pt idx="615">
                  <c:v>13.224600000000002</c:v>
                </c:pt>
                <c:pt idx="616">
                  <c:v>13.424599999999998</c:v>
                </c:pt>
                <c:pt idx="617">
                  <c:v>13.624600000000001</c:v>
                </c:pt>
                <c:pt idx="618">
                  <c:v>13.8246</c:v>
                </c:pt>
                <c:pt idx="619">
                  <c:v>14.0246</c:v>
                </c:pt>
                <c:pt idx="620">
                  <c:v>14.224599999999999</c:v>
                </c:pt>
                <c:pt idx="621">
                  <c:v>14.424600000000002</c:v>
                </c:pt>
                <c:pt idx="622">
                  <c:v>14.624600000000001</c:v>
                </c:pt>
                <c:pt idx="623">
                  <c:v>14.8246</c:v>
                </c:pt>
                <c:pt idx="624">
                  <c:v>15.0246</c:v>
                </c:pt>
                <c:pt idx="625">
                  <c:v>15.224600000000002</c:v>
                </c:pt>
                <c:pt idx="626">
                  <c:v>15.424600000000002</c:v>
                </c:pt>
                <c:pt idx="627">
                  <c:v>15.624599999999997</c:v>
                </c:pt>
                <c:pt idx="628">
                  <c:v>15.8246</c:v>
                </c:pt>
                <c:pt idx="629">
                  <c:v>16.0246</c:v>
                </c:pt>
                <c:pt idx="630">
                  <c:v>16.224600000000002</c:v>
                </c:pt>
                <c:pt idx="631">
                  <c:v>16.424599999999998</c:v>
                </c:pt>
                <c:pt idx="632">
                  <c:v>16.624600000000001</c:v>
                </c:pt>
                <c:pt idx="633">
                  <c:v>16.8246</c:v>
                </c:pt>
                <c:pt idx="634">
                  <c:v>17.024600000000003</c:v>
                </c:pt>
                <c:pt idx="635">
                  <c:v>17.224599999999999</c:v>
                </c:pt>
                <c:pt idx="636">
                  <c:v>17.424600000000002</c:v>
                </c:pt>
                <c:pt idx="637">
                  <c:v>17.624600000000001</c:v>
                </c:pt>
                <c:pt idx="638">
                  <c:v>17.824600000000004</c:v>
                </c:pt>
                <c:pt idx="639">
                  <c:v>18.0246</c:v>
                </c:pt>
                <c:pt idx="640">
                  <c:v>18.224599999999999</c:v>
                </c:pt>
                <c:pt idx="641">
                  <c:v>18.424600000000002</c:v>
                </c:pt>
                <c:pt idx="642">
                  <c:v>18.624600000000001</c:v>
                </c:pt>
                <c:pt idx="643">
                  <c:v>18.8246</c:v>
                </c:pt>
                <c:pt idx="644">
                  <c:v>19.0246</c:v>
                </c:pt>
                <c:pt idx="645">
                  <c:v>19.224600000000002</c:v>
                </c:pt>
                <c:pt idx="646">
                  <c:v>19.424600000000002</c:v>
                </c:pt>
                <c:pt idx="647">
                  <c:v>19.624600000000001</c:v>
                </c:pt>
                <c:pt idx="648">
                  <c:v>19.8246</c:v>
                </c:pt>
                <c:pt idx="649">
                  <c:v>20.024600000000003</c:v>
                </c:pt>
                <c:pt idx="650">
                  <c:v>20.224600000000002</c:v>
                </c:pt>
                <c:pt idx="651">
                  <c:v>20.424599999999998</c:v>
                </c:pt>
                <c:pt idx="652">
                  <c:v>20.624600000000001</c:v>
                </c:pt>
                <c:pt idx="653">
                  <c:v>20.824600000000004</c:v>
                </c:pt>
                <c:pt idx="654">
                  <c:v>21.0246</c:v>
                </c:pt>
                <c:pt idx="655">
                  <c:v>21.224599999999999</c:v>
                </c:pt>
                <c:pt idx="656">
                  <c:v>21.424600000000002</c:v>
                </c:pt>
                <c:pt idx="657">
                  <c:v>21.624600000000004</c:v>
                </c:pt>
                <c:pt idx="658">
                  <c:v>21.824599999999997</c:v>
                </c:pt>
                <c:pt idx="659">
                  <c:v>22.0246</c:v>
                </c:pt>
                <c:pt idx="660">
                  <c:v>22.224600000000002</c:v>
                </c:pt>
                <c:pt idx="661">
                  <c:v>22.424600000000002</c:v>
                </c:pt>
                <c:pt idx="662">
                  <c:v>22.624599999999997</c:v>
                </c:pt>
                <c:pt idx="663">
                  <c:v>22.8246</c:v>
                </c:pt>
                <c:pt idx="664">
                  <c:v>23.024600000000003</c:v>
                </c:pt>
                <c:pt idx="665">
                  <c:v>23.224599999999999</c:v>
                </c:pt>
                <c:pt idx="666">
                  <c:v>23.424600000000002</c:v>
                </c:pt>
                <c:pt idx="667">
                  <c:v>23.624600000000004</c:v>
                </c:pt>
                <c:pt idx="668">
                  <c:v>23.8246</c:v>
                </c:pt>
                <c:pt idx="669">
                  <c:v>24.024599999999996</c:v>
                </c:pt>
                <c:pt idx="670">
                  <c:v>24.224599999999999</c:v>
                </c:pt>
                <c:pt idx="671">
                  <c:v>24.424600000000002</c:v>
                </c:pt>
                <c:pt idx="672">
                  <c:v>24.624600000000004</c:v>
                </c:pt>
                <c:pt idx="673">
                  <c:v>24.8246</c:v>
                </c:pt>
                <c:pt idx="674">
                  <c:v>25.024600000000003</c:v>
                </c:pt>
                <c:pt idx="675">
                  <c:v>25.224599999999999</c:v>
                </c:pt>
                <c:pt idx="676">
                  <c:v>25.424599999999995</c:v>
                </c:pt>
                <c:pt idx="677">
                  <c:v>25.624599999999997</c:v>
                </c:pt>
                <c:pt idx="678">
                  <c:v>25.8246</c:v>
                </c:pt>
                <c:pt idx="679">
                  <c:v>26.024600000000003</c:v>
                </c:pt>
                <c:pt idx="680">
                  <c:v>26.224599999999999</c:v>
                </c:pt>
                <c:pt idx="681">
                  <c:v>26.424600000000002</c:v>
                </c:pt>
                <c:pt idx="682">
                  <c:v>26.624600000000004</c:v>
                </c:pt>
                <c:pt idx="683">
                  <c:v>26.8246</c:v>
                </c:pt>
                <c:pt idx="684">
                  <c:v>27.024599999999996</c:v>
                </c:pt>
                <c:pt idx="685">
                  <c:v>27.224599999999999</c:v>
                </c:pt>
                <c:pt idx="686">
                  <c:v>27.424600000000002</c:v>
                </c:pt>
                <c:pt idx="687">
                  <c:v>27.624600000000004</c:v>
                </c:pt>
                <c:pt idx="688">
                  <c:v>27.8246</c:v>
                </c:pt>
                <c:pt idx="689">
                  <c:v>28.024600000000003</c:v>
                </c:pt>
                <c:pt idx="690">
                  <c:v>28.224600000000006</c:v>
                </c:pt>
                <c:pt idx="691">
                  <c:v>28.424599999999995</c:v>
                </c:pt>
                <c:pt idx="692">
                  <c:v>28.624599999999997</c:v>
                </c:pt>
                <c:pt idx="693">
                  <c:v>28.8246</c:v>
                </c:pt>
                <c:pt idx="694">
                  <c:v>29.024600000000003</c:v>
                </c:pt>
                <c:pt idx="695">
                  <c:v>29.224599999999999</c:v>
                </c:pt>
                <c:pt idx="696">
                  <c:v>29.424600000000002</c:v>
                </c:pt>
                <c:pt idx="697">
                  <c:v>29.624600000000004</c:v>
                </c:pt>
                <c:pt idx="698">
                  <c:v>29.824600000000007</c:v>
                </c:pt>
                <c:pt idx="699">
                  <c:v>30.024599999999996</c:v>
                </c:pt>
                <c:pt idx="700">
                  <c:v>30.224599999999999</c:v>
                </c:pt>
                <c:pt idx="701">
                  <c:v>30.424600000000002</c:v>
                </c:pt>
                <c:pt idx="702">
                  <c:v>30.624599999999997</c:v>
                </c:pt>
                <c:pt idx="703">
                  <c:v>30.8246</c:v>
                </c:pt>
                <c:pt idx="704">
                  <c:v>31.024600000000003</c:v>
                </c:pt>
                <c:pt idx="705">
                  <c:v>31.224600000000006</c:v>
                </c:pt>
                <c:pt idx="706">
                  <c:v>31.424600000000002</c:v>
                </c:pt>
                <c:pt idx="707">
                  <c:v>31.624599999999997</c:v>
                </c:pt>
                <c:pt idx="708">
                  <c:v>31.8246</c:v>
                </c:pt>
                <c:pt idx="709">
                  <c:v>32.024600000000007</c:v>
                </c:pt>
                <c:pt idx="710">
                  <c:v>32.224599999999995</c:v>
                </c:pt>
                <c:pt idx="711">
                  <c:v>32.424599999999998</c:v>
                </c:pt>
                <c:pt idx="712">
                  <c:v>32.624600000000001</c:v>
                </c:pt>
                <c:pt idx="713">
                  <c:v>32.824600000000004</c:v>
                </c:pt>
                <c:pt idx="714">
                  <c:v>33.024599999999992</c:v>
                </c:pt>
                <c:pt idx="715">
                  <c:v>33.224599999999995</c:v>
                </c:pt>
                <c:pt idx="716">
                  <c:v>33.424599999999998</c:v>
                </c:pt>
                <c:pt idx="717">
                  <c:v>33.624600000000001</c:v>
                </c:pt>
                <c:pt idx="718">
                  <c:v>33.824600000000004</c:v>
                </c:pt>
                <c:pt idx="719">
                  <c:v>34.024600000000007</c:v>
                </c:pt>
                <c:pt idx="720">
                  <c:v>34.224600000000009</c:v>
                </c:pt>
                <c:pt idx="721">
                  <c:v>34.424599999999998</c:v>
                </c:pt>
                <c:pt idx="722">
                  <c:v>34.624600000000001</c:v>
                </c:pt>
                <c:pt idx="723">
                  <c:v>34.824600000000004</c:v>
                </c:pt>
                <c:pt idx="724">
                  <c:v>35.024599999999992</c:v>
                </c:pt>
                <c:pt idx="725">
                  <c:v>35.224599999999995</c:v>
                </c:pt>
                <c:pt idx="726">
                  <c:v>35.424599999999998</c:v>
                </c:pt>
                <c:pt idx="727">
                  <c:v>35.624600000000001</c:v>
                </c:pt>
                <c:pt idx="728">
                  <c:v>35.824600000000004</c:v>
                </c:pt>
                <c:pt idx="729">
                  <c:v>36.024600000000007</c:v>
                </c:pt>
                <c:pt idx="730">
                  <c:v>36.224599999999995</c:v>
                </c:pt>
                <c:pt idx="731">
                  <c:v>36.424599999999998</c:v>
                </c:pt>
                <c:pt idx="732">
                  <c:v>36.624600000000001</c:v>
                </c:pt>
                <c:pt idx="733">
                  <c:v>36.824600000000004</c:v>
                </c:pt>
                <c:pt idx="734">
                  <c:v>37.024600000000007</c:v>
                </c:pt>
                <c:pt idx="735">
                  <c:v>37.224600000000009</c:v>
                </c:pt>
                <c:pt idx="736">
                  <c:v>37.424599999999998</c:v>
                </c:pt>
                <c:pt idx="737">
                  <c:v>37.624600000000001</c:v>
                </c:pt>
                <c:pt idx="738">
                  <c:v>37.824600000000004</c:v>
                </c:pt>
                <c:pt idx="739">
                  <c:v>38.024599999999992</c:v>
                </c:pt>
                <c:pt idx="740">
                  <c:v>38.224599999999995</c:v>
                </c:pt>
                <c:pt idx="741">
                  <c:v>38.424599999999998</c:v>
                </c:pt>
                <c:pt idx="742">
                  <c:v>38.624600000000001</c:v>
                </c:pt>
                <c:pt idx="743">
                  <c:v>38.824600000000004</c:v>
                </c:pt>
                <c:pt idx="744">
                  <c:v>39.024600000000007</c:v>
                </c:pt>
                <c:pt idx="745">
                  <c:v>39.224599999999995</c:v>
                </c:pt>
                <c:pt idx="746">
                  <c:v>39.424599999999998</c:v>
                </c:pt>
                <c:pt idx="747">
                  <c:v>39.624600000000001</c:v>
                </c:pt>
                <c:pt idx="748">
                  <c:v>39.824600000000004</c:v>
                </c:pt>
                <c:pt idx="749">
                  <c:v>40.024600000000007</c:v>
                </c:pt>
                <c:pt idx="750">
                  <c:v>40.224599999999995</c:v>
                </c:pt>
                <c:pt idx="751">
                  <c:v>40.424599999999998</c:v>
                </c:pt>
                <c:pt idx="752">
                  <c:v>40.624600000000001</c:v>
                </c:pt>
                <c:pt idx="753">
                  <c:v>40.824600000000004</c:v>
                </c:pt>
                <c:pt idx="754">
                  <c:v>41.024599999999992</c:v>
                </c:pt>
                <c:pt idx="755">
                  <c:v>41.224599999999995</c:v>
                </c:pt>
                <c:pt idx="756">
                  <c:v>41.424599999999998</c:v>
                </c:pt>
                <c:pt idx="757">
                  <c:v>41.624600000000001</c:v>
                </c:pt>
                <c:pt idx="758">
                  <c:v>41.824600000000004</c:v>
                </c:pt>
                <c:pt idx="759">
                  <c:v>42.024600000000007</c:v>
                </c:pt>
                <c:pt idx="760">
                  <c:v>42.224599999999995</c:v>
                </c:pt>
                <c:pt idx="761">
                  <c:v>42.424599999999998</c:v>
                </c:pt>
                <c:pt idx="762">
                  <c:v>42.624600000000001</c:v>
                </c:pt>
                <c:pt idx="763">
                  <c:v>42.824600000000004</c:v>
                </c:pt>
                <c:pt idx="764">
                  <c:v>43.024600000000007</c:v>
                </c:pt>
                <c:pt idx="765">
                  <c:v>43.224599999999995</c:v>
                </c:pt>
                <c:pt idx="766">
                  <c:v>43.424599999999998</c:v>
                </c:pt>
                <c:pt idx="767">
                  <c:v>43.624600000000001</c:v>
                </c:pt>
                <c:pt idx="768">
                  <c:v>43.824600000000004</c:v>
                </c:pt>
                <c:pt idx="769">
                  <c:v>44.024599999999992</c:v>
                </c:pt>
                <c:pt idx="770">
                  <c:v>44.224599999999995</c:v>
                </c:pt>
                <c:pt idx="771">
                  <c:v>44.424599999999998</c:v>
                </c:pt>
                <c:pt idx="772">
                  <c:v>44.624600000000001</c:v>
                </c:pt>
                <c:pt idx="773">
                  <c:v>44.824600000000004</c:v>
                </c:pt>
                <c:pt idx="774">
                  <c:v>45.024600000000007</c:v>
                </c:pt>
                <c:pt idx="775">
                  <c:v>45.224600000000009</c:v>
                </c:pt>
                <c:pt idx="776">
                  <c:v>45.424599999999998</c:v>
                </c:pt>
                <c:pt idx="777">
                  <c:v>45.624600000000001</c:v>
                </c:pt>
                <c:pt idx="778">
                  <c:v>45.824600000000004</c:v>
                </c:pt>
                <c:pt idx="779">
                  <c:v>46.024600000000007</c:v>
                </c:pt>
                <c:pt idx="780">
                  <c:v>46.224599999999995</c:v>
                </c:pt>
                <c:pt idx="781">
                  <c:v>46.424599999999998</c:v>
                </c:pt>
                <c:pt idx="782">
                  <c:v>46.624600000000001</c:v>
                </c:pt>
                <c:pt idx="783">
                  <c:v>46.824600000000004</c:v>
                </c:pt>
                <c:pt idx="784">
                  <c:v>47.024599999999992</c:v>
                </c:pt>
                <c:pt idx="785">
                  <c:v>47.224599999999995</c:v>
                </c:pt>
                <c:pt idx="786">
                  <c:v>47.424599999999998</c:v>
                </c:pt>
                <c:pt idx="787">
                  <c:v>47.624600000000001</c:v>
                </c:pt>
                <c:pt idx="788">
                  <c:v>47.824600000000004</c:v>
                </c:pt>
                <c:pt idx="789">
                  <c:v>48.024600000000007</c:v>
                </c:pt>
                <c:pt idx="790">
                  <c:v>48.224600000000009</c:v>
                </c:pt>
                <c:pt idx="791">
                  <c:v>48.424599999999998</c:v>
                </c:pt>
                <c:pt idx="792">
                  <c:v>48.624600000000001</c:v>
                </c:pt>
                <c:pt idx="793">
                  <c:v>48.824600000000004</c:v>
                </c:pt>
                <c:pt idx="794">
                  <c:v>49.024600000000007</c:v>
                </c:pt>
                <c:pt idx="795">
                  <c:v>49.224599999999995</c:v>
                </c:pt>
                <c:pt idx="796">
                  <c:v>49.424599999999998</c:v>
                </c:pt>
                <c:pt idx="797">
                  <c:v>49.624600000000001</c:v>
                </c:pt>
                <c:pt idx="798">
                  <c:v>49.824600000000004</c:v>
                </c:pt>
                <c:pt idx="799">
                  <c:v>50.024600000000007</c:v>
                </c:pt>
                <c:pt idx="800">
                  <c:v>50.224599999999995</c:v>
                </c:pt>
                <c:pt idx="801">
                  <c:v>50.424599999999998</c:v>
                </c:pt>
                <c:pt idx="802">
                  <c:v>50.624600000000001</c:v>
                </c:pt>
                <c:pt idx="803">
                  <c:v>50.824600000000004</c:v>
                </c:pt>
                <c:pt idx="804">
                  <c:v>51.024600000000007</c:v>
                </c:pt>
                <c:pt idx="805">
                  <c:v>51.224600000000009</c:v>
                </c:pt>
                <c:pt idx="806">
                  <c:v>51.424600000000012</c:v>
                </c:pt>
                <c:pt idx="807">
                  <c:v>51.624600000000001</c:v>
                </c:pt>
                <c:pt idx="808">
                  <c:v>51.82459999999999</c:v>
                </c:pt>
                <c:pt idx="809">
                  <c:v>52.024599999999992</c:v>
                </c:pt>
                <c:pt idx="810">
                  <c:v>52.224599999999995</c:v>
                </c:pt>
                <c:pt idx="811">
                  <c:v>52.424599999999998</c:v>
                </c:pt>
                <c:pt idx="812">
                  <c:v>52.624600000000001</c:v>
                </c:pt>
                <c:pt idx="813">
                  <c:v>52.824600000000004</c:v>
                </c:pt>
                <c:pt idx="814">
                  <c:v>53.024600000000007</c:v>
                </c:pt>
                <c:pt idx="815">
                  <c:v>53.224599999999995</c:v>
                </c:pt>
                <c:pt idx="816">
                  <c:v>53.424599999999998</c:v>
                </c:pt>
                <c:pt idx="817">
                  <c:v>53.624600000000001</c:v>
                </c:pt>
                <c:pt idx="818">
                  <c:v>53.824600000000004</c:v>
                </c:pt>
                <c:pt idx="819">
                  <c:v>54.024600000000007</c:v>
                </c:pt>
                <c:pt idx="820">
                  <c:v>54.224600000000009</c:v>
                </c:pt>
                <c:pt idx="821">
                  <c:v>54.424599999999998</c:v>
                </c:pt>
                <c:pt idx="822">
                  <c:v>54.624599999999987</c:v>
                </c:pt>
                <c:pt idx="823">
                  <c:v>54.82459999999999</c:v>
                </c:pt>
                <c:pt idx="824">
                  <c:v>55.024599999999992</c:v>
                </c:pt>
                <c:pt idx="825">
                  <c:v>55.224599999999995</c:v>
                </c:pt>
                <c:pt idx="826">
                  <c:v>55.424599999999998</c:v>
                </c:pt>
                <c:pt idx="827">
                  <c:v>55.624600000000001</c:v>
                </c:pt>
                <c:pt idx="828">
                  <c:v>55.824600000000004</c:v>
                </c:pt>
                <c:pt idx="829">
                  <c:v>56.024600000000007</c:v>
                </c:pt>
                <c:pt idx="830">
                  <c:v>56.224599999999995</c:v>
                </c:pt>
                <c:pt idx="831">
                  <c:v>56.424599999999998</c:v>
                </c:pt>
                <c:pt idx="832">
                  <c:v>56.624600000000001</c:v>
                </c:pt>
                <c:pt idx="833">
                  <c:v>56.824600000000004</c:v>
                </c:pt>
                <c:pt idx="834">
                  <c:v>57.024599999999992</c:v>
                </c:pt>
                <c:pt idx="835">
                  <c:v>57.224599999999995</c:v>
                </c:pt>
                <c:pt idx="836">
                  <c:v>57.424599999999998</c:v>
                </c:pt>
                <c:pt idx="837">
                  <c:v>57.624599999999987</c:v>
                </c:pt>
                <c:pt idx="838">
                  <c:v>57.82459999999999</c:v>
                </c:pt>
                <c:pt idx="839">
                  <c:v>58.024599999999992</c:v>
                </c:pt>
                <c:pt idx="840">
                  <c:v>58.224599999999995</c:v>
                </c:pt>
                <c:pt idx="841">
                  <c:v>58.424599999999998</c:v>
                </c:pt>
                <c:pt idx="842">
                  <c:v>58.624600000000001</c:v>
                </c:pt>
                <c:pt idx="843">
                  <c:v>58.824600000000004</c:v>
                </c:pt>
                <c:pt idx="844">
                  <c:v>59.024600000000007</c:v>
                </c:pt>
                <c:pt idx="845">
                  <c:v>59.224599999999995</c:v>
                </c:pt>
                <c:pt idx="846">
                  <c:v>59.424599999999998</c:v>
                </c:pt>
                <c:pt idx="847">
                  <c:v>59.624600000000001</c:v>
                </c:pt>
                <c:pt idx="848">
                  <c:v>59.824600000000004</c:v>
                </c:pt>
                <c:pt idx="849">
                  <c:v>60.024599999999992</c:v>
                </c:pt>
                <c:pt idx="850">
                  <c:v>60.224599999999995</c:v>
                </c:pt>
                <c:pt idx="851">
                  <c:v>60.424599999999998</c:v>
                </c:pt>
                <c:pt idx="852">
                  <c:v>60.624599999999987</c:v>
                </c:pt>
                <c:pt idx="853">
                  <c:v>60.82459999999999</c:v>
                </c:pt>
                <c:pt idx="854">
                  <c:v>61.024599999999992</c:v>
                </c:pt>
                <c:pt idx="855">
                  <c:v>61.224599999999995</c:v>
                </c:pt>
                <c:pt idx="856">
                  <c:v>61.424599999999998</c:v>
                </c:pt>
                <c:pt idx="857">
                  <c:v>61.624600000000001</c:v>
                </c:pt>
                <c:pt idx="858">
                  <c:v>61.824600000000004</c:v>
                </c:pt>
                <c:pt idx="859">
                  <c:v>62.024599999999992</c:v>
                </c:pt>
                <c:pt idx="860">
                  <c:v>62.224599999999995</c:v>
                </c:pt>
                <c:pt idx="861">
                  <c:v>62.424599999999998</c:v>
                </c:pt>
                <c:pt idx="862">
                  <c:v>62.624600000000001</c:v>
                </c:pt>
                <c:pt idx="863">
                  <c:v>62.824600000000004</c:v>
                </c:pt>
                <c:pt idx="864">
                  <c:v>63.024600000000007</c:v>
                </c:pt>
                <c:pt idx="865">
                  <c:v>63.224599999999995</c:v>
                </c:pt>
                <c:pt idx="866">
                  <c:v>63.424599999999998</c:v>
                </c:pt>
                <c:pt idx="867">
                  <c:v>63.624599999999987</c:v>
                </c:pt>
                <c:pt idx="868">
                  <c:v>63.82459999999999</c:v>
                </c:pt>
                <c:pt idx="869">
                  <c:v>64.024599999999992</c:v>
                </c:pt>
                <c:pt idx="870">
                  <c:v>64.224599999999995</c:v>
                </c:pt>
                <c:pt idx="871">
                  <c:v>64.424599999999998</c:v>
                </c:pt>
                <c:pt idx="872">
                  <c:v>64.624600000000001</c:v>
                </c:pt>
                <c:pt idx="873">
                  <c:v>64.824600000000004</c:v>
                </c:pt>
                <c:pt idx="874">
                  <c:v>65.024599999999992</c:v>
                </c:pt>
                <c:pt idx="875">
                  <c:v>65.224599999999995</c:v>
                </c:pt>
                <c:pt idx="876">
                  <c:v>65.424599999999998</c:v>
                </c:pt>
                <c:pt idx="877">
                  <c:v>65.624600000000001</c:v>
                </c:pt>
                <c:pt idx="878">
                  <c:v>65.824600000000004</c:v>
                </c:pt>
                <c:pt idx="879">
                  <c:v>66.024600000000007</c:v>
                </c:pt>
                <c:pt idx="880">
                  <c:v>66.224599999999995</c:v>
                </c:pt>
                <c:pt idx="881">
                  <c:v>66.424599999999998</c:v>
                </c:pt>
                <c:pt idx="882">
                  <c:v>66.624599999999987</c:v>
                </c:pt>
                <c:pt idx="883">
                  <c:v>66.82459999999999</c:v>
                </c:pt>
                <c:pt idx="884">
                  <c:v>67.024599999999992</c:v>
                </c:pt>
                <c:pt idx="885">
                  <c:v>67.224599999999995</c:v>
                </c:pt>
                <c:pt idx="886">
                  <c:v>67.424599999999998</c:v>
                </c:pt>
                <c:pt idx="887">
                  <c:v>67.624600000000001</c:v>
                </c:pt>
                <c:pt idx="888">
                  <c:v>67.824600000000004</c:v>
                </c:pt>
                <c:pt idx="889">
                  <c:v>68.024599999999992</c:v>
                </c:pt>
                <c:pt idx="890">
                  <c:v>68.224599999999995</c:v>
                </c:pt>
                <c:pt idx="891">
                  <c:v>68.424599999999998</c:v>
                </c:pt>
                <c:pt idx="892">
                  <c:v>68.624600000000001</c:v>
                </c:pt>
                <c:pt idx="893">
                  <c:v>68.824600000000004</c:v>
                </c:pt>
                <c:pt idx="894">
                  <c:v>69.024600000000007</c:v>
                </c:pt>
                <c:pt idx="895">
                  <c:v>69.224599999999995</c:v>
                </c:pt>
                <c:pt idx="896">
                  <c:v>69.424599999999984</c:v>
                </c:pt>
                <c:pt idx="897">
                  <c:v>69.624599999999987</c:v>
                </c:pt>
                <c:pt idx="898">
                  <c:v>69.82459999999999</c:v>
                </c:pt>
                <c:pt idx="899">
                  <c:v>70.024599999999992</c:v>
                </c:pt>
                <c:pt idx="900">
                  <c:v>70.224599999999995</c:v>
                </c:pt>
                <c:pt idx="901">
                  <c:v>70.424599999999998</c:v>
                </c:pt>
                <c:pt idx="902">
                  <c:v>70.624600000000001</c:v>
                </c:pt>
                <c:pt idx="903">
                  <c:v>70.824600000000004</c:v>
                </c:pt>
                <c:pt idx="904">
                  <c:v>71.024599999999992</c:v>
                </c:pt>
                <c:pt idx="905">
                  <c:v>71.224599999999995</c:v>
                </c:pt>
                <c:pt idx="906">
                  <c:v>71.424599999999998</c:v>
                </c:pt>
                <c:pt idx="907">
                  <c:v>71.624600000000001</c:v>
                </c:pt>
                <c:pt idx="908">
                  <c:v>71.824600000000004</c:v>
                </c:pt>
                <c:pt idx="909">
                  <c:v>72.024600000000007</c:v>
                </c:pt>
                <c:pt idx="910">
                  <c:v>72.224600000000009</c:v>
                </c:pt>
                <c:pt idx="911">
                  <c:v>72.424599999999998</c:v>
                </c:pt>
                <c:pt idx="912">
                  <c:v>72.624599999999987</c:v>
                </c:pt>
                <c:pt idx="913">
                  <c:v>72.82459999999999</c:v>
                </c:pt>
                <c:pt idx="914">
                  <c:v>73.024599999999992</c:v>
                </c:pt>
                <c:pt idx="915">
                  <c:v>73.224599999999995</c:v>
                </c:pt>
                <c:pt idx="916">
                  <c:v>73.424599999999998</c:v>
                </c:pt>
                <c:pt idx="917">
                  <c:v>73.624600000000001</c:v>
                </c:pt>
                <c:pt idx="918">
                  <c:v>73.82459999999999</c:v>
                </c:pt>
                <c:pt idx="919">
                  <c:v>74.024599999999992</c:v>
                </c:pt>
                <c:pt idx="920">
                  <c:v>74.224599999999995</c:v>
                </c:pt>
                <c:pt idx="921">
                  <c:v>74.424599999999998</c:v>
                </c:pt>
                <c:pt idx="922">
                  <c:v>74.624600000000001</c:v>
                </c:pt>
                <c:pt idx="923">
                  <c:v>74.824600000000004</c:v>
                </c:pt>
                <c:pt idx="924">
                  <c:v>75.024600000000007</c:v>
                </c:pt>
                <c:pt idx="925">
                  <c:v>75.224600000000009</c:v>
                </c:pt>
                <c:pt idx="926">
                  <c:v>75.424599999999998</c:v>
                </c:pt>
                <c:pt idx="927">
                  <c:v>75.624599999999987</c:v>
                </c:pt>
                <c:pt idx="928">
                  <c:v>75.82459999999999</c:v>
                </c:pt>
                <c:pt idx="929">
                  <c:v>76.024599999999992</c:v>
                </c:pt>
                <c:pt idx="930">
                  <c:v>76.224599999999995</c:v>
                </c:pt>
                <c:pt idx="931">
                  <c:v>76.424599999999998</c:v>
                </c:pt>
                <c:pt idx="932">
                  <c:v>76.624600000000001</c:v>
                </c:pt>
                <c:pt idx="933">
                  <c:v>76.82459999999999</c:v>
                </c:pt>
                <c:pt idx="934">
                  <c:v>77.024599999999992</c:v>
                </c:pt>
                <c:pt idx="935">
                  <c:v>77.224599999999995</c:v>
                </c:pt>
                <c:pt idx="936">
                  <c:v>77.424599999999998</c:v>
                </c:pt>
                <c:pt idx="937">
                  <c:v>77.624600000000001</c:v>
                </c:pt>
                <c:pt idx="938">
                  <c:v>77.824600000000004</c:v>
                </c:pt>
                <c:pt idx="939">
                  <c:v>78.024600000000007</c:v>
                </c:pt>
                <c:pt idx="940">
                  <c:v>78.224600000000009</c:v>
                </c:pt>
                <c:pt idx="941">
                  <c:v>78.424599999999998</c:v>
                </c:pt>
                <c:pt idx="942">
                  <c:v>78.624600000000001</c:v>
                </c:pt>
                <c:pt idx="943">
                  <c:v>78.82459999999999</c:v>
                </c:pt>
                <c:pt idx="944">
                  <c:v>79.024599999999992</c:v>
                </c:pt>
                <c:pt idx="945">
                  <c:v>79.224599999999995</c:v>
                </c:pt>
                <c:pt idx="946">
                  <c:v>79.424599999999998</c:v>
                </c:pt>
                <c:pt idx="947">
                  <c:v>79.624600000000001</c:v>
                </c:pt>
                <c:pt idx="948">
                  <c:v>79.82459999999999</c:v>
                </c:pt>
                <c:pt idx="949">
                  <c:v>80.024599999999992</c:v>
                </c:pt>
                <c:pt idx="950">
                  <c:v>80.224599999999995</c:v>
                </c:pt>
                <c:pt idx="951">
                  <c:v>80.424599999999998</c:v>
                </c:pt>
                <c:pt idx="952">
                  <c:v>80.624600000000001</c:v>
                </c:pt>
                <c:pt idx="953">
                  <c:v>80.824600000000004</c:v>
                </c:pt>
                <c:pt idx="954">
                  <c:v>81.024600000000007</c:v>
                </c:pt>
                <c:pt idx="955">
                  <c:v>81.224599999999995</c:v>
                </c:pt>
                <c:pt idx="956">
                  <c:v>81.424599999999998</c:v>
                </c:pt>
                <c:pt idx="957">
                  <c:v>81.624600000000001</c:v>
                </c:pt>
                <c:pt idx="958">
                  <c:v>81.82459999999999</c:v>
                </c:pt>
                <c:pt idx="959">
                  <c:v>82.024599999999992</c:v>
                </c:pt>
                <c:pt idx="960">
                  <c:v>82.224599999999995</c:v>
                </c:pt>
                <c:pt idx="961">
                  <c:v>82.424599999999998</c:v>
                </c:pt>
                <c:pt idx="962">
                  <c:v>82.624600000000001</c:v>
                </c:pt>
                <c:pt idx="963">
                  <c:v>82.82459999999999</c:v>
                </c:pt>
                <c:pt idx="964">
                  <c:v>83.024599999999992</c:v>
                </c:pt>
                <c:pt idx="965">
                  <c:v>83.224599999999995</c:v>
                </c:pt>
                <c:pt idx="966">
                  <c:v>83.424599999999998</c:v>
                </c:pt>
                <c:pt idx="967">
                  <c:v>83.624600000000001</c:v>
                </c:pt>
                <c:pt idx="968">
                  <c:v>83.824600000000004</c:v>
                </c:pt>
                <c:pt idx="969">
                  <c:v>84.024600000000007</c:v>
                </c:pt>
                <c:pt idx="970">
                  <c:v>84.224599999999995</c:v>
                </c:pt>
                <c:pt idx="971">
                  <c:v>84.424599999999998</c:v>
                </c:pt>
                <c:pt idx="972">
                  <c:v>84.624600000000001</c:v>
                </c:pt>
                <c:pt idx="973">
                  <c:v>84.82459999999999</c:v>
                </c:pt>
                <c:pt idx="974">
                  <c:v>85.024599999999992</c:v>
                </c:pt>
                <c:pt idx="975">
                  <c:v>85.224599999999995</c:v>
                </c:pt>
                <c:pt idx="976">
                  <c:v>85.424599999999998</c:v>
                </c:pt>
                <c:pt idx="977">
                  <c:v>85.624600000000001</c:v>
                </c:pt>
                <c:pt idx="978">
                  <c:v>85.82459999999999</c:v>
                </c:pt>
                <c:pt idx="979">
                  <c:v>86.024599999999992</c:v>
                </c:pt>
                <c:pt idx="980">
                  <c:v>86.224599999999995</c:v>
                </c:pt>
                <c:pt idx="981">
                  <c:v>86.424599999999998</c:v>
                </c:pt>
                <c:pt idx="982">
                  <c:v>86.624600000000001</c:v>
                </c:pt>
                <c:pt idx="983">
                  <c:v>86.824600000000004</c:v>
                </c:pt>
                <c:pt idx="984">
                  <c:v>87.024600000000007</c:v>
                </c:pt>
                <c:pt idx="985">
                  <c:v>87.224599999999995</c:v>
                </c:pt>
                <c:pt idx="986">
                  <c:v>87.424599999999998</c:v>
                </c:pt>
                <c:pt idx="987">
                  <c:v>87.624600000000001</c:v>
                </c:pt>
                <c:pt idx="988">
                  <c:v>87.824600000000004</c:v>
                </c:pt>
                <c:pt idx="989">
                  <c:v>88.024599999999992</c:v>
                </c:pt>
                <c:pt idx="990">
                  <c:v>88.224599999999995</c:v>
                </c:pt>
                <c:pt idx="991">
                  <c:v>88.424599999999998</c:v>
                </c:pt>
                <c:pt idx="992">
                  <c:v>88.624599999999987</c:v>
                </c:pt>
                <c:pt idx="993">
                  <c:v>88.82459999999999</c:v>
                </c:pt>
                <c:pt idx="994">
                  <c:v>89.024599999999992</c:v>
                </c:pt>
                <c:pt idx="995">
                  <c:v>89.224599999999995</c:v>
                </c:pt>
                <c:pt idx="996">
                  <c:v>89.424599999999998</c:v>
                </c:pt>
                <c:pt idx="997">
                  <c:v>89.624600000000001</c:v>
                </c:pt>
                <c:pt idx="998">
                  <c:v>89.824600000000004</c:v>
                </c:pt>
                <c:pt idx="999">
                  <c:v>90.024600000000007</c:v>
                </c:pt>
                <c:pt idx="1000">
                  <c:v>90.224599999999995</c:v>
                </c:pt>
                <c:pt idx="1001">
                  <c:v>90.424999999999997</c:v>
                </c:pt>
              </c:numCache>
            </c:numRef>
          </c:xVal>
          <c:yVal>
            <c:numRef>
              <c:f>waveform!$U$6:$U$1007</c:f>
              <c:numCache>
                <c:formatCode>General</c:formatCode>
                <c:ptCount val="1002"/>
                <c:pt idx="0">
                  <c:v>-9.5932199999999997E-4</c:v>
                </c:pt>
                <c:pt idx="1">
                  <c:v>-6.3933600000000001E-4</c:v>
                </c:pt>
                <c:pt idx="2">
                  <c:v>6.3925999999999992E-7</c:v>
                </c:pt>
                <c:pt idx="3">
                  <c:v>-9.5932199999999997E-4</c:v>
                </c:pt>
                <c:pt idx="4">
                  <c:v>-1.2793100000000001E-3</c:v>
                </c:pt>
                <c:pt idx="5">
                  <c:v>-1.2793100000000001E-3</c:v>
                </c:pt>
                <c:pt idx="6">
                  <c:v>-6.3933600000000001E-4</c:v>
                </c:pt>
                <c:pt idx="7">
                  <c:v>-3.1934800000000001E-4</c:v>
                </c:pt>
                <c:pt idx="8">
                  <c:v>-9.5932199999999997E-4</c:v>
                </c:pt>
                <c:pt idx="9">
                  <c:v>-1.5993000000000001E-3</c:v>
                </c:pt>
                <c:pt idx="10">
                  <c:v>6.3925999999999992E-7</c:v>
                </c:pt>
                <c:pt idx="11">
                  <c:v>6.3925999999999992E-7</c:v>
                </c:pt>
                <c:pt idx="12">
                  <c:v>-6.3933600000000001E-4</c:v>
                </c:pt>
                <c:pt idx="13">
                  <c:v>-6.3933600000000001E-4</c:v>
                </c:pt>
                <c:pt idx="14">
                  <c:v>-1.2793100000000001E-3</c:v>
                </c:pt>
                <c:pt idx="15">
                  <c:v>-3.1934800000000001E-4</c:v>
                </c:pt>
                <c:pt idx="16">
                  <c:v>-3.1934800000000001E-4</c:v>
                </c:pt>
                <c:pt idx="17">
                  <c:v>-6.3933600000000001E-4</c:v>
                </c:pt>
                <c:pt idx="18">
                  <c:v>3.2062700000000003E-4</c:v>
                </c:pt>
                <c:pt idx="19">
                  <c:v>6.4061300000000005E-4</c:v>
                </c:pt>
                <c:pt idx="20">
                  <c:v>-1.5993000000000001E-3</c:v>
                </c:pt>
                <c:pt idx="21">
                  <c:v>-3.1934800000000001E-4</c:v>
                </c:pt>
                <c:pt idx="22">
                  <c:v>6.3925999999999992E-7</c:v>
                </c:pt>
                <c:pt idx="23">
                  <c:v>3.2062700000000003E-4</c:v>
                </c:pt>
                <c:pt idx="24">
                  <c:v>6.3925999999999992E-7</c:v>
                </c:pt>
                <c:pt idx="25">
                  <c:v>9.6060000000000004E-4</c:v>
                </c:pt>
                <c:pt idx="26">
                  <c:v>-6.3933600000000001E-4</c:v>
                </c:pt>
                <c:pt idx="27">
                  <c:v>6.3925999999999992E-7</c:v>
                </c:pt>
                <c:pt idx="28">
                  <c:v>-9.5932199999999997E-4</c:v>
                </c:pt>
                <c:pt idx="29">
                  <c:v>-1.5993000000000001E-3</c:v>
                </c:pt>
                <c:pt idx="30">
                  <c:v>6.4061300000000005E-4</c:v>
                </c:pt>
                <c:pt idx="31">
                  <c:v>9.6060000000000004E-4</c:v>
                </c:pt>
                <c:pt idx="32">
                  <c:v>-1.2793100000000001E-3</c:v>
                </c:pt>
                <c:pt idx="33">
                  <c:v>6.4061300000000005E-4</c:v>
                </c:pt>
                <c:pt idx="34">
                  <c:v>6.3925999999999992E-7</c:v>
                </c:pt>
                <c:pt idx="35">
                  <c:v>-6.3933600000000001E-4</c:v>
                </c:pt>
                <c:pt idx="36">
                  <c:v>-3.1934800000000001E-4</c:v>
                </c:pt>
                <c:pt idx="37">
                  <c:v>6.3925999999999992E-7</c:v>
                </c:pt>
                <c:pt idx="38">
                  <c:v>-3.1934800000000001E-4</c:v>
                </c:pt>
                <c:pt idx="39">
                  <c:v>-9.5932199999999997E-4</c:v>
                </c:pt>
                <c:pt idx="40">
                  <c:v>-3.1934800000000001E-4</c:v>
                </c:pt>
                <c:pt idx="41">
                  <c:v>-9.5932199999999997E-4</c:v>
                </c:pt>
                <c:pt idx="42">
                  <c:v>3.2062700000000003E-4</c:v>
                </c:pt>
                <c:pt idx="43">
                  <c:v>-9.5932199999999997E-4</c:v>
                </c:pt>
                <c:pt idx="44">
                  <c:v>-3.1934800000000001E-4</c:v>
                </c:pt>
                <c:pt idx="45">
                  <c:v>3.2062700000000003E-4</c:v>
                </c:pt>
                <c:pt idx="46">
                  <c:v>-2.5592599999999998E-3</c:v>
                </c:pt>
                <c:pt idx="47">
                  <c:v>-3.1934800000000001E-4</c:v>
                </c:pt>
                <c:pt idx="48">
                  <c:v>-1.2793100000000001E-3</c:v>
                </c:pt>
                <c:pt idx="49">
                  <c:v>-9.5932199999999997E-4</c:v>
                </c:pt>
                <c:pt idx="50">
                  <c:v>6.3925999999999992E-7</c:v>
                </c:pt>
                <c:pt idx="51">
                  <c:v>9.6060000000000004E-4</c:v>
                </c:pt>
                <c:pt idx="52">
                  <c:v>-3.1934800000000001E-4</c:v>
                </c:pt>
                <c:pt idx="53">
                  <c:v>-6.3933600000000001E-4</c:v>
                </c:pt>
                <c:pt idx="54">
                  <c:v>9.6060000000000004E-4</c:v>
                </c:pt>
                <c:pt idx="55">
                  <c:v>-6.3933600000000001E-4</c:v>
                </c:pt>
                <c:pt idx="56">
                  <c:v>6.3925999999999992E-7</c:v>
                </c:pt>
                <c:pt idx="57">
                  <c:v>6.4061300000000005E-4</c:v>
                </c:pt>
                <c:pt idx="58">
                  <c:v>3.2062700000000003E-4</c:v>
                </c:pt>
                <c:pt idx="59">
                  <c:v>-9.5932199999999997E-4</c:v>
                </c:pt>
                <c:pt idx="60">
                  <c:v>6.3925999999999992E-7</c:v>
                </c:pt>
                <c:pt idx="61">
                  <c:v>-3.1934800000000001E-4</c:v>
                </c:pt>
                <c:pt idx="62">
                  <c:v>-6.3933600000000001E-4</c:v>
                </c:pt>
                <c:pt idx="63">
                  <c:v>-1.2793100000000001E-3</c:v>
                </c:pt>
                <c:pt idx="64">
                  <c:v>9.6060000000000004E-4</c:v>
                </c:pt>
                <c:pt idx="65">
                  <c:v>-6.3933600000000001E-4</c:v>
                </c:pt>
                <c:pt idx="66">
                  <c:v>6.3925999999999992E-7</c:v>
                </c:pt>
                <c:pt idx="67">
                  <c:v>-6.3933600000000001E-4</c:v>
                </c:pt>
                <c:pt idx="68">
                  <c:v>-1.5993000000000001E-3</c:v>
                </c:pt>
                <c:pt idx="69">
                  <c:v>-3.1934800000000001E-4</c:v>
                </c:pt>
                <c:pt idx="70">
                  <c:v>-6.3933600000000001E-4</c:v>
                </c:pt>
                <c:pt idx="71">
                  <c:v>-3.1934800000000001E-4</c:v>
                </c:pt>
                <c:pt idx="72">
                  <c:v>3.2062700000000003E-4</c:v>
                </c:pt>
                <c:pt idx="73">
                  <c:v>-1.5993000000000001E-3</c:v>
                </c:pt>
                <c:pt idx="74">
                  <c:v>-3.1934800000000001E-4</c:v>
                </c:pt>
                <c:pt idx="75">
                  <c:v>-6.3933600000000001E-4</c:v>
                </c:pt>
                <c:pt idx="76">
                  <c:v>6.3925999999999992E-7</c:v>
                </c:pt>
                <c:pt idx="77">
                  <c:v>-1.2793100000000001E-3</c:v>
                </c:pt>
                <c:pt idx="78">
                  <c:v>-6.3933600000000001E-4</c:v>
                </c:pt>
                <c:pt idx="79">
                  <c:v>-3.1934800000000001E-4</c:v>
                </c:pt>
                <c:pt idx="80">
                  <c:v>-1.2793100000000001E-3</c:v>
                </c:pt>
                <c:pt idx="81">
                  <c:v>3.2062700000000003E-4</c:v>
                </c:pt>
                <c:pt idx="82">
                  <c:v>6.4061300000000005E-4</c:v>
                </c:pt>
                <c:pt idx="83">
                  <c:v>6.4061300000000005E-4</c:v>
                </c:pt>
                <c:pt idx="84">
                  <c:v>-6.3933600000000001E-4</c:v>
                </c:pt>
                <c:pt idx="85">
                  <c:v>-3.1934800000000001E-4</c:v>
                </c:pt>
                <c:pt idx="86">
                  <c:v>6.3925999999999992E-7</c:v>
                </c:pt>
                <c:pt idx="87">
                  <c:v>3.2062700000000003E-4</c:v>
                </c:pt>
                <c:pt idx="88">
                  <c:v>6.4061300000000005E-4</c:v>
                </c:pt>
                <c:pt idx="89">
                  <c:v>-3.1934800000000001E-4</c:v>
                </c:pt>
                <c:pt idx="90">
                  <c:v>6.3925999999999992E-7</c:v>
                </c:pt>
                <c:pt idx="91">
                  <c:v>6.3925999999999992E-7</c:v>
                </c:pt>
                <c:pt idx="92">
                  <c:v>6.3925999999999992E-7</c:v>
                </c:pt>
                <c:pt idx="93">
                  <c:v>6.3925999999999992E-7</c:v>
                </c:pt>
                <c:pt idx="94">
                  <c:v>-3.1934800000000001E-4</c:v>
                </c:pt>
                <c:pt idx="95">
                  <c:v>-1.2793100000000001E-3</c:v>
                </c:pt>
                <c:pt idx="96">
                  <c:v>-6.3933600000000001E-4</c:v>
                </c:pt>
                <c:pt idx="97">
                  <c:v>6.3925999999999992E-7</c:v>
                </c:pt>
                <c:pt idx="98">
                  <c:v>-9.5932199999999997E-4</c:v>
                </c:pt>
                <c:pt idx="99">
                  <c:v>6.4061300000000005E-4</c:v>
                </c:pt>
                <c:pt idx="100">
                  <c:v>6.3925999999999992E-7</c:v>
                </c:pt>
                <c:pt idx="101">
                  <c:v>3.2062700000000003E-4</c:v>
                </c:pt>
                <c:pt idx="102">
                  <c:v>-6.3933600000000001E-4</c:v>
                </c:pt>
                <c:pt idx="103">
                  <c:v>6.3925999999999992E-7</c:v>
                </c:pt>
                <c:pt idx="104">
                  <c:v>6.3925999999999992E-7</c:v>
                </c:pt>
                <c:pt idx="105">
                  <c:v>9.6060000000000004E-4</c:v>
                </c:pt>
                <c:pt idx="106">
                  <c:v>6.3925999999999992E-7</c:v>
                </c:pt>
                <c:pt idx="107">
                  <c:v>-6.3933600000000001E-4</c:v>
                </c:pt>
                <c:pt idx="108">
                  <c:v>3.2062700000000003E-4</c:v>
                </c:pt>
                <c:pt idx="109">
                  <c:v>3.2062700000000003E-4</c:v>
                </c:pt>
                <c:pt idx="110">
                  <c:v>6.3925999999999992E-7</c:v>
                </c:pt>
                <c:pt idx="111">
                  <c:v>6.3925999999999992E-7</c:v>
                </c:pt>
                <c:pt idx="112">
                  <c:v>6.3925999999999992E-7</c:v>
                </c:pt>
                <c:pt idx="113">
                  <c:v>-2.5592599999999998E-3</c:v>
                </c:pt>
                <c:pt idx="114">
                  <c:v>6.4061300000000005E-4</c:v>
                </c:pt>
                <c:pt idx="115">
                  <c:v>-3.1934800000000001E-4</c:v>
                </c:pt>
                <c:pt idx="116">
                  <c:v>-9.5932199999999997E-4</c:v>
                </c:pt>
                <c:pt idx="117">
                  <c:v>6.3925999999999992E-7</c:v>
                </c:pt>
                <c:pt idx="118">
                  <c:v>-9.5932199999999997E-4</c:v>
                </c:pt>
                <c:pt idx="119">
                  <c:v>6.3925999999999992E-7</c:v>
                </c:pt>
                <c:pt idx="120">
                  <c:v>6.3925999999999992E-7</c:v>
                </c:pt>
                <c:pt idx="121">
                  <c:v>-3.1934800000000001E-4</c:v>
                </c:pt>
                <c:pt idx="122">
                  <c:v>3.2062700000000003E-4</c:v>
                </c:pt>
                <c:pt idx="123">
                  <c:v>6.3925999999999992E-7</c:v>
                </c:pt>
                <c:pt idx="124">
                  <c:v>-3.1934800000000001E-4</c:v>
                </c:pt>
                <c:pt idx="125">
                  <c:v>-3.1934800000000001E-4</c:v>
                </c:pt>
                <c:pt idx="126">
                  <c:v>-3.1934800000000001E-4</c:v>
                </c:pt>
                <c:pt idx="127">
                  <c:v>6.4061300000000005E-4</c:v>
                </c:pt>
                <c:pt idx="128">
                  <c:v>-6.3933600000000001E-4</c:v>
                </c:pt>
                <c:pt idx="129">
                  <c:v>-9.5932199999999997E-4</c:v>
                </c:pt>
                <c:pt idx="130">
                  <c:v>-1.2793100000000001E-3</c:v>
                </c:pt>
                <c:pt idx="131">
                  <c:v>-6.3933600000000001E-4</c:v>
                </c:pt>
                <c:pt idx="132">
                  <c:v>3.2062700000000003E-4</c:v>
                </c:pt>
                <c:pt idx="133">
                  <c:v>-6.3933600000000001E-4</c:v>
                </c:pt>
                <c:pt idx="134">
                  <c:v>9.6060000000000004E-4</c:v>
                </c:pt>
                <c:pt idx="135">
                  <c:v>6.3925999999999992E-7</c:v>
                </c:pt>
                <c:pt idx="136">
                  <c:v>-6.3933600000000001E-4</c:v>
                </c:pt>
                <c:pt idx="137">
                  <c:v>-3.1934800000000001E-4</c:v>
                </c:pt>
                <c:pt idx="138">
                  <c:v>6.3925999999999992E-7</c:v>
                </c:pt>
                <c:pt idx="139">
                  <c:v>-6.3933600000000001E-4</c:v>
                </c:pt>
                <c:pt idx="140">
                  <c:v>-9.5932199999999997E-4</c:v>
                </c:pt>
                <c:pt idx="141">
                  <c:v>6.4061300000000005E-4</c:v>
                </c:pt>
                <c:pt idx="142">
                  <c:v>-3.1934800000000001E-4</c:v>
                </c:pt>
                <c:pt idx="143">
                  <c:v>-3.1934800000000001E-4</c:v>
                </c:pt>
                <c:pt idx="144">
                  <c:v>3.2062700000000003E-4</c:v>
                </c:pt>
                <c:pt idx="145">
                  <c:v>-3.1934800000000001E-4</c:v>
                </c:pt>
                <c:pt idx="146">
                  <c:v>6.4061300000000005E-4</c:v>
                </c:pt>
                <c:pt idx="147">
                  <c:v>-6.3933600000000001E-4</c:v>
                </c:pt>
                <c:pt idx="148">
                  <c:v>6.3925999999999992E-7</c:v>
                </c:pt>
                <c:pt idx="149">
                  <c:v>6.4061300000000005E-4</c:v>
                </c:pt>
                <c:pt idx="150">
                  <c:v>3.2062700000000003E-4</c:v>
                </c:pt>
                <c:pt idx="151">
                  <c:v>-6.3933600000000001E-4</c:v>
                </c:pt>
                <c:pt idx="152">
                  <c:v>-6.3933600000000001E-4</c:v>
                </c:pt>
                <c:pt idx="153">
                  <c:v>-1.91928E-3</c:v>
                </c:pt>
                <c:pt idx="154">
                  <c:v>-6.3933600000000001E-4</c:v>
                </c:pt>
                <c:pt idx="155">
                  <c:v>-6.3933600000000001E-4</c:v>
                </c:pt>
                <c:pt idx="156">
                  <c:v>6.3925999999999992E-7</c:v>
                </c:pt>
                <c:pt idx="157">
                  <c:v>-9.5932199999999997E-4</c:v>
                </c:pt>
                <c:pt idx="158">
                  <c:v>-6.3933600000000001E-4</c:v>
                </c:pt>
                <c:pt idx="159">
                  <c:v>3.2062700000000003E-4</c:v>
                </c:pt>
                <c:pt idx="160">
                  <c:v>3.2062700000000003E-4</c:v>
                </c:pt>
                <c:pt idx="161">
                  <c:v>-6.3933600000000001E-4</c:v>
                </c:pt>
                <c:pt idx="162">
                  <c:v>6.4061300000000005E-4</c:v>
                </c:pt>
                <c:pt idx="163">
                  <c:v>6.3925999999999992E-7</c:v>
                </c:pt>
                <c:pt idx="164">
                  <c:v>3.2062700000000003E-4</c:v>
                </c:pt>
                <c:pt idx="165">
                  <c:v>6.3925999999999992E-7</c:v>
                </c:pt>
                <c:pt idx="166">
                  <c:v>9.6060000000000004E-4</c:v>
                </c:pt>
                <c:pt idx="167">
                  <c:v>-9.5932199999999997E-4</c:v>
                </c:pt>
                <c:pt idx="168">
                  <c:v>6.3925999999999992E-7</c:v>
                </c:pt>
                <c:pt idx="169">
                  <c:v>6.3925999999999992E-7</c:v>
                </c:pt>
                <c:pt idx="170">
                  <c:v>6.3925999999999992E-7</c:v>
                </c:pt>
                <c:pt idx="171">
                  <c:v>3.2062700000000003E-4</c:v>
                </c:pt>
                <c:pt idx="172">
                  <c:v>6.3925999999999992E-7</c:v>
                </c:pt>
                <c:pt idx="173">
                  <c:v>-3.1934800000000001E-4</c:v>
                </c:pt>
                <c:pt idx="174">
                  <c:v>9.6060000000000004E-4</c:v>
                </c:pt>
                <c:pt idx="175">
                  <c:v>2.24055E-3</c:v>
                </c:pt>
                <c:pt idx="176">
                  <c:v>6.4061300000000005E-4</c:v>
                </c:pt>
                <c:pt idx="177">
                  <c:v>-6.3933600000000001E-4</c:v>
                </c:pt>
                <c:pt idx="178">
                  <c:v>3.2062700000000003E-4</c:v>
                </c:pt>
                <c:pt idx="179">
                  <c:v>6.3925999999999992E-7</c:v>
                </c:pt>
                <c:pt idx="180">
                  <c:v>6.3925999999999992E-7</c:v>
                </c:pt>
                <c:pt idx="181">
                  <c:v>6.4061300000000005E-4</c:v>
                </c:pt>
                <c:pt idx="182">
                  <c:v>3.2062700000000003E-4</c:v>
                </c:pt>
                <c:pt idx="183">
                  <c:v>9.6060000000000004E-4</c:v>
                </c:pt>
                <c:pt idx="184">
                  <c:v>3.2062700000000003E-4</c:v>
                </c:pt>
                <c:pt idx="185">
                  <c:v>9.6060000000000004E-4</c:v>
                </c:pt>
                <c:pt idx="186">
                  <c:v>6.4061300000000005E-4</c:v>
                </c:pt>
                <c:pt idx="187">
                  <c:v>-6.3933600000000001E-4</c:v>
                </c:pt>
                <c:pt idx="188">
                  <c:v>3.2062700000000003E-4</c:v>
                </c:pt>
                <c:pt idx="189">
                  <c:v>-1.2793100000000001E-3</c:v>
                </c:pt>
                <c:pt idx="190">
                  <c:v>-6.3933600000000001E-4</c:v>
                </c:pt>
                <c:pt idx="191">
                  <c:v>6.3925999999999992E-7</c:v>
                </c:pt>
                <c:pt idx="192">
                  <c:v>3.2062700000000003E-4</c:v>
                </c:pt>
                <c:pt idx="193">
                  <c:v>-1.2793100000000001E-3</c:v>
                </c:pt>
                <c:pt idx="194">
                  <c:v>-9.5932199999999997E-4</c:v>
                </c:pt>
                <c:pt idx="195">
                  <c:v>9.6060000000000004E-4</c:v>
                </c:pt>
                <c:pt idx="196">
                  <c:v>3.2062700000000003E-4</c:v>
                </c:pt>
                <c:pt idx="197">
                  <c:v>1.92056E-3</c:v>
                </c:pt>
                <c:pt idx="198">
                  <c:v>-9.5932199999999997E-4</c:v>
                </c:pt>
                <c:pt idx="199">
                  <c:v>-1.2793100000000001E-3</c:v>
                </c:pt>
                <c:pt idx="200">
                  <c:v>-6.3933600000000001E-4</c:v>
                </c:pt>
                <c:pt idx="201">
                  <c:v>-1.5993000000000001E-3</c:v>
                </c:pt>
                <c:pt idx="202">
                  <c:v>9.6060000000000004E-4</c:v>
                </c:pt>
                <c:pt idx="203">
                  <c:v>6.3925999999999992E-7</c:v>
                </c:pt>
                <c:pt idx="204">
                  <c:v>-9.5932199999999997E-4</c:v>
                </c:pt>
                <c:pt idx="205">
                  <c:v>3.2062700000000003E-4</c:v>
                </c:pt>
                <c:pt idx="206">
                  <c:v>3.2062700000000003E-4</c:v>
                </c:pt>
                <c:pt idx="207">
                  <c:v>-3.1934800000000001E-4</c:v>
                </c:pt>
                <c:pt idx="208">
                  <c:v>9.6060000000000004E-4</c:v>
                </c:pt>
                <c:pt idx="209">
                  <c:v>-2.2392700000000002E-3</c:v>
                </c:pt>
                <c:pt idx="210">
                  <c:v>-3.1934800000000001E-4</c:v>
                </c:pt>
                <c:pt idx="211">
                  <c:v>-6.3933600000000001E-4</c:v>
                </c:pt>
                <c:pt idx="212">
                  <c:v>-3.1934800000000001E-4</c:v>
                </c:pt>
                <c:pt idx="213">
                  <c:v>-6.3933600000000001E-4</c:v>
                </c:pt>
                <c:pt idx="214">
                  <c:v>-6.3933600000000001E-4</c:v>
                </c:pt>
                <c:pt idx="215">
                  <c:v>-3.1934800000000001E-4</c:v>
                </c:pt>
                <c:pt idx="216">
                  <c:v>-3.1934800000000001E-4</c:v>
                </c:pt>
                <c:pt idx="217">
                  <c:v>-1.2793100000000001E-3</c:v>
                </c:pt>
                <c:pt idx="218">
                  <c:v>-3.1934800000000001E-4</c:v>
                </c:pt>
                <c:pt idx="219">
                  <c:v>3.2062700000000003E-4</c:v>
                </c:pt>
                <c:pt idx="220">
                  <c:v>-3.1934800000000001E-4</c:v>
                </c:pt>
                <c:pt idx="221">
                  <c:v>6.4061300000000005E-4</c:v>
                </c:pt>
                <c:pt idx="222">
                  <c:v>6.3925999999999992E-7</c:v>
                </c:pt>
                <c:pt idx="223">
                  <c:v>6.4061300000000005E-4</c:v>
                </c:pt>
                <c:pt idx="224">
                  <c:v>6.3925999999999992E-7</c:v>
                </c:pt>
                <c:pt idx="225">
                  <c:v>6.4061300000000005E-4</c:v>
                </c:pt>
                <c:pt idx="226">
                  <c:v>6.4061300000000005E-4</c:v>
                </c:pt>
                <c:pt idx="227">
                  <c:v>-3.1934800000000001E-4</c:v>
                </c:pt>
                <c:pt idx="228">
                  <c:v>-9.5932199999999997E-4</c:v>
                </c:pt>
                <c:pt idx="229">
                  <c:v>3.2062700000000003E-4</c:v>
                </c:pt>
                <c:pt idx="230">
                  <c:v>6.3925999999999992E-7</c:v>
                </c:pt>
                <c:pt idx="231">
                  <c:v>6.4061300000000005E-4</c:v>
                </c:pt>
                <c:pt idx="232">
                  <c:v>-6.3933600000000001E-4</c:v>
                </c:pt>
                <c:pt idx="233">
                  <c:v>-3.1934800000000001E-4</c:v>
                </c:pt>
                <c:pt idx="234">
                  <c:v>6.3925999999999992E-7</c:v>
                </c:pt>
                <c:pt idx="235">
                  <c:v>-3.1934800000000001E-4</c:v>
                </c:pt>
                <c:pt idx="236">
                  <c:v>-3.1934800000000001E-4</c:v>
                </c:pt>
                <c:pt idx="237">
                  <c:v>9.6060000000000004E-4</c:v>
                </c:pt>
                <c:pt idx="238">
                  <c:v>3.2062700000000003E-4</c:v>
                </c:pt>
                <c:pt idx="239">
                  <c:v>-9.5932199999999997E-4</c:v>
                </c:pt>
                <c:pt idx="240">
                  <c:v>-1.91928E-3</c:v>
                </c:pt>
                <c:pt idx="241">
                  <c:v>6.3925999999999992E-7</c:v>
                </c:pt>
                <c:pt idx="242">
                  <c:v>-9.5932199999999997E-4</c:v>
                </c:pt>
                <c:pt idx="243">
                  <c:v>-6.3933600000000001E-4</c:v>
                </c:pt>
                <c:pt idx="244">
                  <c:v>-3.1934800000000001E-4</c:v>
                </c:pt>
                <c:pt idx="245">
                  <c:v>6.3925999999999992E-7</c:v>
                </c:pt>
                <c:pt idx="246">
                  <c:v>-9.5932199999999997E-4</c:v>
                </c:pt>
                <c:pt idx="247">
                  <c:v>-3.1934800000000001E-4</c:v>
                </c:pt>
                <c:pt idx="248">
                  <c:v>-9.5932199999999997E-4</c:v>
                </c:pt>
                <c:pt idx="249">
                  <c:v>-9.5932199999999997E-4</c:v>
                </c:pt>
                <c:pt idx="250">
                  <c:v>9.6060000000000004E-4</c:v>
                </c:pt>
                <c:pt idx="251">
                  <c:v>-9.5932199999999997E-4</c:v>
                </c:pt>
                <c:pt idx="252">
                  <c:v>-3.1934800000000001E-4</c:v>
                </c:pt>
                <c:pt idx="253">
                  <c:v>-6.3933600000000001E-4</c:v>
                </c:pt>
                <c:pt idx="254">
                  <c:v>-3.1934800000000001E-4</c:v>
                </c:pt>
                <c:pt idx="255">
                  <c:v>-9.5932199999999997E-4</c:v>
                </c:pt>
                <c:pt idx="256">
                  <c:v>-9.5932199999999997E-4</c:v>
                </c:pt>
                <c:pt idx="257">
                  <c:v>-9.5932199999999997E-4</c:v>
                </c:pt>
                <c:pt idx="258">
                  <c:v>6.4061300000000005E-4</c:v>
                </c:pt>
                <c:pt idx="259">
                  <c:v>6.4061300000000005E-4</c:v>
                </c:pt>
                <c:pt idx="260">
                  <c:v>-1.91928E-3</c:v>
                </c:pt>
                <c:pt idx="261">
                  <c:v>-1.5993000000000001E-3</c:v>
                </c:pt>
                <c:pt idx="262">
                  <c:v>-3.1934800000000001E-4</c:v>
                </c:pt>
                <c:pt idx="263">
                  <c:v>9.6060000000000004E-4</c:v>
                </c:pt>
                <c:pt idx="264">
                  <c:v>-3.1934800000000001E-4</c:v>
                </c:pt>
                <c:pt idx="265">
                  <c:v>6.3925999999999992E-7</c:v>
                </c:pt>
                <c:pt idx="266">
                  <c:v>-6.3933600000000001E-4</c:v>
                </c:pt>
                <c:pt idx="267">
                  <c:v>9.6060000000000004E-4</c:v>
                </c:pt>
                <c:pt idx="268">
                  <c:v>-6.3933600000000001E-4</c:v>
                </c:pt>
                <c:pt idx="269">
                  <c:v>6.3925999999999992E-7</c:v>
                </c:pt>
                <c:pt idx="270">
                  <c:v>3.2062700000000003E-4</c:v>
                </c:pt>
                <c:pt idx="271">
                  <c:v>3.2062700000000003E-4</c:v>
                </c:pt>
                <c:pt idx="272">
                  <c:v>6.3925999999999992E-7</c:v>
                </c:pt>
                <c:pt idx="273">
                  <c:v>6.3925999999999992E-7</c:v>
                </c:pt>
                <c:pt idx="274">
                  <c:v>-3.1934800000000001E-4</c:v>
                </c:pt>
                <c:pt idx="275">
                  <c:v>-6.3933600000000001E-4</c:v>
                </c:pt>
                <c:pt idx="276">
                  <c:v>-1.2793100000000001E-3</c:v>
                </c:pt>
                <c:pt idx="277">
                  <c:v>3.2062700000000003E-4</c:v>
                </c:pt>
                <c:pt idx="278">
                  <c:v>6.3925999999999992E-7</c:v>
                </c:pt>
                <c:pt idx="279">
                  <c:v>6.4061300000000005E-4</c:v>
                </c:pt>
                <c:pt idx="280">
                  <c:v>-3.1934800000000001E-4</c:v>
                </c:pt>
                <c:pt idx="281">
                  <c:v>-9.5932199999999997E-4</c:v>
                </c:pt>
                <c:pt idx="282">
                  <c:v>-9.5932199999999997E-4</c:v>
                </c:pt>
                <c:pt idx="283">
                  <c:v>-9.5932199999999997E-4</c:v>
                </c:pt>
                <c:pt idx="284">
                  <c:v>3.2062700000000003E-4</c:v>
                </c:pt>
                <c:pt idx="285">
                  <c:v>6.3925999999999992E-7</c:v>
                </c:pt>
                <c:pt idx="286">
                  <c:v>6.3925999999999992E-7</c:v>
                </c:pt>
                <c:pt idx="287">
                  <c:v>2.24055E-3</c:v>
                </c:pt>
                <c:pt idx="288">
                  <c:v>6.4061300000000005E-4</c:v>
                </c:pt>
                <c:pt idx="289">
                  <c:v>-6.3933600000000001E-4</c:v>
                </c:pt>
                <c:pt idx="290">
                  <c:v>-9.5932199999999997E-4</c:v>
                </c:pt>
                <c:pt idx="291">
                  <c:v>-3.1934800000000001E-4</c:v>
                </c:pt>
                <c:pt idx="292">
                  <c:v>3.2062700000000003E-4</c:v>
                </c:pt>
                <c:pt idx="293">
                  <c:v>-3.1934800000000001E-4</c:v>
                </c:pt>
                <c:pt idx="294">
                  <c:v>6.4061300000000005E-4</c:v>
                </c:pt>
                <c:pt idx="295">
                  <c:v>6.4061300000000005E-4</c:v>
                </c:pt>
                <c:pt idx="296">
                  <c:v>-3.1934800000000001E-4</c:v>
                </c:pt>
                <c:pt idx="297">
                  <c:v>-1.2793100000000001E-3</c:v>
                </c:pt>
                <c:pt idx="298">
                  <c:v>6.4061300000000005E-4</c:v>
                </c:pt>
                <c:pt idx="299">
                  <c:v>-3.1934800000000001E-4</c:v>
                </c:pt>
                <c:pt idx="300">
                  <c:v>6.3925999999999992E-7</c:v>
                </c:pt>
                <c:pt idx="301">
                  <c:v>-3.1934800000000001E-4</c:v>
                </c:pt>
                <c:pt idx="302">
                  <c:v>6.3925999999999992E-7</c:v>
                </c:pt>
                <c:pt idx="303">
                  <c:v>-1.2793100000000001E-3</c:v>
                </c:pt>
                <c:pt idx="304">
                  <c:v>-3.1934800000000001E-4</c:v>
                </c:pt>
                <c:pt idx="305">
                  <c:v>-1.2793100000000001E-3</c:v>
                </c:pt>
                <c:pt idx="306">
                  <c:v>6.3925999999999992E-7</c:v>
                </c:pt>
                <c:pt idx="307">
                  <c:v>6.3925999999999992E-7</c:v>
                </c:pt>
                <c:pt idx="308">
                  <c:v>-1.2793100000000001E-3</c:v>
                </c:pt>
                <c:pt idx="309">
                  <c:v>-6.3933600000000001E-4</c:v>
                </c:pt>
                <c:pt idx="310">
                  <c:v>-3.1934800000000001E-4</c:v>
                </c:pt>
                <c:pt idx="311">
                  <c:v>-6.3933600000000001E-4</c:v>
                </c:pt>
                <c:pt idx="312">
                  <c:v>6.3925999999999992E-7</c:v>
                </c:pt>
                <c:pt idx="313">
                  <c:v>6.3925999999999992E-7</c:v>
                </c:pt>
                <c:pt idx="314">
                  <c:v>-9.5932199999999997E-4</c:v>
                </c:pt>
                <c:pt idx="315">
                  <c:v>-9.5932199999999997E-4</c:v>
                </c:pt>
                <c:pt idx="316">
                  <c:v>-3.1934800000000001E-4</c:v>
                </c:pt>
                <c:pt idx="317">
                  <c:v>-2.2392700000000002E-3</c:v>
                </c:pt>
                <c:pt idx="318">
                  <c:v>-3.1934800000000001E-4</c:v>
                </c:pt>
                <c:pt idx="319">
                  <c:v>6.3925999999999992E-7</c:v>
                </c:pt>
                <c:pt idx="320">
                  <c:v>-1.5993000000000001E-3</c:v>
                </c:pt>
                <c:pt idx="321">
                  <c:v>-2.2392700000000002E-3</c:v>
                </c:pt>
                <c:pt idx="322">
                  <c:v>-6.3933600000000001E-4</c:v>
                </c:pt>
                <c:pt idx="323">
                  <c:v>-6.3933600000000001E-4</c:v>
                </c:pt>
                <c:pt idx="324">
                  <c:v>-6.3933600000000001E-4</c:v>
                </c:pt>
                <c:pt idx="325">
                  <c:v>-9.5932199999999997E-4</c:v>
                </c:pt>
                <c:pt idx="326">
                  <c:v>-3.1934800000000001E-4</c:v>
                </c:pt>
                <c:pt idx="327">
                  <c:v>3.2062700000000003E-4</c:v>
                </c:pt>
                <c:pt idx="328">
                  <c:v>-9.5932199999999997E-4</c:v>
                </c:pt>
                <c:pt idx="329">
                  <c:v>-1.2793100000000001E-3</c:v>
                </c:pt>
                <c:pt idx="330">
                  <c:v>-3.1934800000000001E-4</c:v>
                </c:pt>
                <c:pt idx="331">
                  <c:v>-9.5932199999999997E-4</c:v>
                </c:pt>
                <c:pt idx="332">
                  <c:v>-1.91928E-3</c:v>
                </c:pt>
                <c:pt idx="333">
                  <c:v>6.3925999999999992E-7</c:v>
                </c:pt>
                <c:pt idx="334">
                  <c:v>3.2062700000000003E-4</c:v>
                </c:pt>
                <c:pt idx="335">
                  <c:v>-1.5993000000000001E-3</c:v>
                </c:pt>
                <c:pt idx="336">
                  <c:v>-6.3933600000000001E-4</c:v>
                </c:pt>
                <c:pt idx="337">
                  <c:v>6.3925999999999992E-7</c:v>
                </c:pt>
                <c:pt idx="338">
                  <c:v>6.3925999999999992E-7</c:v>
                </c:pt>
                <c:pt idx="339">
                  <c:v>-9.5932199999999997E-4</c:v>
                </c:pt>
                <c:pt idx="340">
                  <c:v>-3.1934800000000001E-4</c:v>
                </c:pt>
                <c:pt idx="341">
                  <c:v>-1.2793100000000001E-3</c:v>
                </c:pt>
                <c:pt idx="342">
                  <c:v>3.2062700000000003E-4</c:v>
                </c:pt>
                <c:pt idx="343">
                  <c:v>1.6005800000000001E-3</c:v>
                </c:pt>
                <c:pt idx="344">
                  <c:v>6.3925999999999992E-7</c:v>
                </c:pt>
                <c:pt idx="345">
                  <c:v>-3.1934800000000001E-4</c:v>
                </c:pt>
                <c:pt idx="346">
                  <c:v>6.3925999999999992E-7</c:v>
                </c:pt>
                <c:pt idx="347">
                  <c:v>-6.3933600000000001E-4</c:v>
                </c:pt>
                <c:pt idx="348">
                  <c:v>-6.3933600000000001E-4</c:v>
                </c:pt>
                <c:pt idx="349">
                  <c:v>-6.3933600000000001E-4</c:v>
                </c:pt>
                <c:pt idx="350">
                  <c:v>-9.5932199999999997E-4</c:v>
                </c:pt>
                <c:pt idx="351">
                  <c:v>-6.3933600000000001E-4</c:v>
                </c:pt>
                <c:pt idx="352">
                  <c:v>9.6060000000000004E-4</c:v>
                </c:pt>
                <c:pt idx="353">
                  <c:v>-6.3933600000000001E-4</c:v>
                </c:pt>
                <c:pt idx="354">
                  <c:v>-9.5932199999999997E-4</c:v>
                </c:pt>
                <c:pt idx="355">
                  <c:v>-9.5932199999999997E-4</c:v>
                </c:pt>
                <c:pt idx="356">
                  <c:v>-9.5932199999999997E-4</c:v>
                </c:pt>
                <c:pt idx="357">
                  <c:v>6.4061300000000005E-4</c:v>
                </c:pt>
                <c:pt idx="358">
                  <c:v>-3.1934800000000001E-4</c:v>
                </c:pt>
                <c:pt idx="359">
                  <c:v>3.2062700000000003E-4</c:v>
                </c:pt>
                <c:pt idx="360">
                  <c:v>-3.1934800000000001E-4</c:v>
                </c:pt>
                <c:pt idx="361">
                  <c:v>-3.1934800000000001E-4</c:v>
                </c:pt>
                <c:pt idx="362">
                  <c:v>-9.5932199999999997E-4</c:v>
                </c:pt>
                <c:pt idx="363">
                  <c:v>-6.3933600000000001E-4</c:v>
                </c:pt>
                <c:pt idx="364">
                  <c:v>-3.1934800000000001E-4</c:v>
                </c:pt>
                <c:pt idx="365">
                  <c:v>-3.1934800000000001E-4</c:v>
                </c:pt>
                <c:pt idx="366">
                  <c:v>-9.5932199999999997E-4</c:v>
                </c:pt>
                <c:pt idx="367">
                  <c:v>-6.3933600000000001E-4</c:v>
                </c:pt>
                <c:pt idx="368">
                  <c:v>-9.5932199999999997E-4</c:v>
                </c:pt>
                <c:pt idx="369">
                  <c:v>3.2062700000000003E-4</c:v>
                </c:pt>
                <c:pt idx="370">
                  <c:v>-1.2793100000000001E-3</c:v>
                </c:pt>
                <c:pt idx="371">
                  <c:v>-9.5932199999999997E-4</c:v>
                </c:pt>
                <c:pt idx="372">
                  <c:v>3.2062700000000003E-4</c:v>
                </c:pt>
                <c:pt idx="373">
                  <c:v>-1.2793100000000001E-3</c:v>
                </c:pt>
                <c:pt idx="374">
                  <c:v>-9.5932199999999997E-4</c:v>
                </c:pt>
                <c:pt idx="375">
                  <c:v>6.3925999999999992E-7</c:v>
                </c:pt>
                <c:pt idx="376">
                  <c:v>-9.5932199999999997E-4</c:v>
                </c:pt>
                <c:pt idx="377">
                  <c:v>-9.5932199999999997E-4</c:v>
                </c:pt>
                <c:pt idx="378">
                  <c:v>6.3925999999999992E-7</c:v>
                </c:pt>
                <c:pt idx="379">
                  <c:v>-9.5932199999999997E-4</c:v>
                </c:pt>
                <c:pt idx="380">
                  <c:v>-1.2793100000000001E-3</c:v>
                </c:pt>
                <c:pt idx="381">
                  <c:v>6.3925999999999992E-7</c:v>
                </c:pt>
                <c:pt idx="382">
                  <c:v>9.6060000000000004E-4</c:v>
                </c:pt>
                <c:pt idx="383">
                  <c:v>6.3925999999999992E-7</c:v>
                </c:pt>
                <c:pt idx="384">
                  <c:v>-3.1934800000000001E-4</c:v>
                </c:pt>
                <c:pt idx="385">
                  <c:v>-9.5932199999999997E-4</c:v>
                </c:pt>
                <c:pt idx="386">
                  <c:v>-1.5993000000000001E-3</c:v>
                </c:pt>
                <c:pt idx="387">
                  <c:v>6.3925999999999992E-7</c:v>
                </c:pt>
                <c:pt idx="388">
                  <c:v>-9.5932199999999997E-4</c:v>
                </c:pt>
                <c:pt idx="389">
                  <c:v>-1.5993000000000001E-3</c:v>
                </c:pt>
                <c:pt idx="390">
                  <c:v>1.2805900000000001E-3</c:v>
                </c:pt>
                <c:pt idx="391">
                  <c:v>3.2062700000000003E-4</c:v>
                </c:pt>
                <c:pt idx="392">
                  <c:v>-1.2793100000000001E-3</c:v>
                </c:pt>
                <c:pt idx="393">
                  <c:v>-1.2793100000000001E-3</c:v>
                </c:pt>
                <c:pt idx="394">
                  <c:v>-1.2793100000000001E-3</c:v>
                </c:pt>
                <c:pt idx="395">
                  <c:v>-3.1934800000000001E-4</c:v>
                </c:pt>
                <c:pt idx="396">
                  <c:v>-6.3933600000000001E-4</c:v>
                </c:pt>
                <c:pt idx="397">
                  <c:v>-6.3933600000000001E-4</c:v>
                </c:pt>
                <c:pt idx="398">
                  <c:v>-9.5932199999999997E-4</c:v>
                </c:pt>
                <c:pt idx="399">
                  <c:v>-3.1934800000000001E-4</c:v>
                </c:pt>
                <c:pt idx="400">
                  <c:v>-9.5932199999999997E-4</c:v>
                </c:pt>
                <c:pt idx="401">
                  <c:v>-6.3933600000000001E-4</c:v>
                </c:pt>
                <c:pt idx="402">
                  <c:v>-6.3933600000000001E-4</c:v>
                </c:pt>
                <c:pt idx="403">
                  <c:v>-3.1934800000000001E-4</c:v>
                </c:pt>
                <c:pt idx="404">
                  <c:v>-6.3933600000000001E-4</c:v>
                </c:pt>
                <c:pt idx="405">
                  <c:v>3.2062700000000003E-4</c:v>
                </c:pt>
                <c:pt idx="406">
                  <c:v>-9.5932199999999997E-4</c:v>
                </c:pt>
                <c:pt idx="407">
                  <c:v>9.6060000000000004E-4</c:v>
                </c:pt>
                <c:pt idx="408">
                  <c:v>3.2062700000000003E-4</c:v>
                </c:pt>
                <c:pt idx="409">
                  <c:v>-1.2793100000000001E-3</c:v>
                </c:pt>
                <c:pt idx="410">
                  <c:v>-3.1934800000000001E-4</c:v>
                </c:pt>
                <c:pt idx="411">
                  <c:v>-6.3933600000000001E-4</c:v>
                </c:pt>
                <c:pt idx="412">
                  <c:v>-9.5932199999999997E-4</c:v>
                </c:pt>
                <c:pt idx="413">
                  <c:v>-3.1934800000000001E-4</c:v>
                </c:pt>
                <c:pt idx="414">
                  <c:v>3.2062700000000003E-4</c:v>
                </c:pt>
                <c:pt idx="415">
                  <c:v>3.2062700000000003E-4</c:v>
                </c:pt>
                <c:pt idx="416">
                  <c:v>-9.5932199999999997E-4</c:v>
                </c:pt>
                <c:pt idx="417">
                  <c:v>-1.2793100000000001E-3</c:v>
                </c:pt>
                <c:pt idx="418">
                  <c:v>3.2062700000000003E-4</c:v>
                </c:pt>
                <c:pt idx="419">
                  <c:v>6.3925999999999992E-7</c:v>
                </c:pt>
                <c:pt idx="420">
                  <c:v>-1.91928E-3</c:v>
                </c:pt>
                <c:pt idx="421">
                  <c:v>6.3925999999999992E-7</c:v>
                </c:pt>
                <c:pt idx="422">
                  <c:v>-1.5993000000000001E-3</c:v>
                </c:pt>
                <c:pt idx="423">
                  <c:v>-1.5993000000000001E-3</c:v>
                </c:pt>
                <c:pt idx="424">
                  <c:v>6.3925999999999992E-7</c:v>
                </c:pt>
                <c:pt idx="425">
                  <c:v>-6.3933600000000001E-4</c:v>
                </c:pt>
                <c:pt idx="426">
                  <c:v>-9.5932199999999997E-4</c:v>
                </c:pt>
                <c:pt idx="427">
                  <c:v>6.3925999999999992E-7</c:v>
                </c:pt>
                <c:pt idx="428">
                  <c:v>-3.1934800000000001E-4</c:v>
                </c:pt>
                <c:pt idx="429">
                  <c:v>1.2805900000000001E-3</c:v>
                </c:pt>
                <c:pt idx="430">
                  <c:v>6.3925999999999992E-7</c:v>
                </c:pt>
                <c:pt idx="431">
                  <c:v>-9.5932199999999997E-4</c:v>
                </c:pt>
                <c:pt idx="432">
                  <c:v>-6.3933600000000001E-4</c:v>
                </c:pt>
                <c:pt idx="433">
                  <c:v>3.2062700000000003E-4</c:v>
                </c:pt>
                <c:pt idx="434">
                  <c:v>6.3925999999999992E-7</c:v>
                </c:pt>
                <c:pt idx="435">
                  <c:v>-6.3933600000000001E-4</c:v>
                </c:pt>
                <c:pt idx="436">
                  <c:v>-1.2793100000000001E-3</c:v>
                </c:pt>
                <c:pt idx="437">
                  <c:v>-9.5932199999999997E-4</c:v>
                </c:pt>
                <c:pt idx="438">
                  <c:v>-6.3933600000000001E-4</c:v>
                </c:pt>
                <c:pt idx="439">
                  <c:v>-3.1934800000000001E-4</c:v>
                </c:pt>
                <c:pt idx="440">
                  <c:v>-6.3933600000000001E-4</c:v>
                </c:pt>
                <c:pt idx="441">
                  <c:v>-9.5932199999999997E-4</c:v>
                </c:pt>
                <c:pt idx="442">
                  <c:v>-9.5932199999999997E-4</c:v>
                </c:pt>
                <c:pt idx="443">
                  <c:v>-1.2793100000000001E-3</c:v>
                </c:pt>
                <c:pt idx="444">
                  <c:v>6.4061300000000005E-4</c:v>
                </c:pt>
                <c:pt idx="445">
                  <c:v>1.6005800000000001E-3</c:v>
                </c:pt>
                <c:pt idx="446">
                  <c:v>-6.3933600000000001E-4</c:v>
                </c:pt>
                <c:pt idx="447">
                  <c:v>-3.1934800000000001E-4</c:v>
                </c:pt>
                <c:pt idx="448">
                  <c:v>-3.1934800000000001E-4</c:v>
                </c:pt>
                <c:pt idx="449">
                  <c:v>-6.3933600000000001E-4</c:v>
                </c:pt>
                <c:pt idx="450">
                  <c:v>3.2062700000000003E-4</c:v>
                </c:pt>
                <c:pt idx="451">
                  <c:v>-1.5993000000000001E-3</c:v>
                </c:pt>
                <c:pt idx="452">
                  <c:v>6.3925999999999992E-7</c:v>
                </c:pt>
                <c:pt idx="453">
                  <c:v>6.3925999999999992E-7</c:v>
                </c:pt>
                <c:pt idx="454">
                  <c:v>9.6060000000000004E-4</c:v>
                </c:pt>
                <c:pt idx="455">
                  <c:v>-3.1934800000000001E-4</c:v>
                </c:pt>
                <c:pt idx="456">
                  <c:v>6.3925999999999992E-7</c:v>
                </c:pt>
                <c:pt idx="457">
                  <c:v>6.3925999999999992E-7</c:v>
                </c:pt>
                <c:pt idx="458">
                  <c:v>6.4061300000000005E-4</c:v>
                </c:pt>
                <c:pt idx="459">
                  <c:v>-9.5932199999999997E-4</c:v>
                </c:pt>
                <c:pt idx="460">
                  <c:v>-9.5932199999999997E-4</c:v>
                </c:pt>
                <c:pt idx="461">
                  <c:v>-1.2793100000000001E-3</c:v>
                </c:pt>
                <c:pt idx="462">
                  <c:v>-3.1934800000000001E-4</c:v>
                </c:pt>
                <c:pt idx="463">
                  <c:v>-1.5993000000000001E-3</c:v>
                </c:pt>
                <c:pt idx="464">
                  <c:v>-1.2793100000000001E-3</c:v>
                </c:pt>
                <c:pt idx="465">
                  <c:v>6.4061300000000005E-4</c:v>
                </c:pt>
                <c:pt idx="466">
                  <c:v>-3.1934800000000001E-4</c:v>
                </c:pt>
                <c:pt idx="467">
                  <c:v>6.3925999999999992E-7</c:v>
                </c:pt>
                <c:pt idx="468">
                  <c:v>-3.1934800000000001E-4</c:v>
                </c:pt>
                <c:pt idx="469">
                  <c:v>6.3925999999999992E-7</c:v>
                </c:pt>
                <c:pt idx="470">
                  <c:v>-3.1934800000000001E-4</c:v>
                </c:pt>
                <c:pt idx="471">
                  <c:v>6.4061300000000005E-4</c:v>
                </c:pt>
                <c:pt idx="472">
                  <c:v>-3.1934800000000001E-4</c:v>
                </c:pt>
                <c:pt idx="473">
                  <c:v>3.2062700000000003E-4</c:v>
                </c:pt>
                <c:pt idx="474">
                  <c:v>-3.1934800000000001E-4</c:v>
                </c:pt>
                <c:pt idx="475">
                  <c:v>-6.3933600000000001E-4</c:v>
                </c:pt>
                <c:pt idx="476">
                  <c:v>6.3925999999999992E-7</c:v>
                </c:pt>
                <c:pt idx="477">
                  <c:v>-9.5932199999999997E-4</c:v>
                </c:pt>
                <c:pt idx="478">
                  <c:v>6.3925999999999992E-7</c:v>
                </c:pt>
                <c:pt idx="479">
                  <c:v>3.2062700000000003E-4</c:v>
                </c:pt>
                <c:pt idx="480">
                  <c:v>-9.5932199999999997E-4</c:v>
                </c:pt>
                <c:pt idx="481">
                  <c:v>6.3925999999999992E-7</c:v>
                </c:pt>
                <c:pt idx="482">
                  <c:v>3.2062700000000003E-4</c:v>
                </c:pt>
                <c:pt idx="483">
                  <c:v>6.3925999999999992E-7</c:v>
                </c:pt>
                <c:pt idx="484">
                  <c:v>-1.2793100000000001E-3</c:v>
                </c:pt>
                <c:pt idx="485">
                  <c:v>-1.91928E-3</c:v>
                </c:pt>
                <c:pt idx="486">
                  <c:v>-3.1934800000000001E-4</c:v>
                </c:pt>
                <c:pt idx="487">
                  <c:v>-9.5932199999999997E-4</c:v>
                </c:pt>
                <c:pt idx="488">
                  <c:v>6.3925999999999992E-7</c:v>
                </c:pt>
                <c:pt idx="489">
                  <c:v>6.3925999999999992E-7</c:v>
                </c:pt>
                <c:pt idx="490">
                  <c:v>-3.1934800000000001E-4</c:v>
                </c:pt>
                <c:pt idx="491">
                  <c:v>-9.5932199999999997E-4</c:v>
                </c:pt>
                <c:pt idx="492">
                  <c:v>-3.1934800000000001E-4</c:v>
                </c:pt>
                <c:pt idx="493">
                  <c:v>-3.1934800000000001E-4</c:v>
                </c:pt>
                <c:pt idx="494">
                  <c:v>6.4061300000000005E-4</c:v>
                </c:pt>
                <c:pt idx="495">
                  <c:v>3.2062700000000003E-4</c:v>
                </c:pt>
                <c:pt idx="496">
                  <c:v>3.2062700000000003E-4</c:v>
                </c:pt>
                <c:pt idx="497">
                  <c:v>-9.5932199999999997E-4</c:v>
                </c:pt>
                <c:pt idx="498">
                  <c:v>6.4061300000000005E-4</c:v>
                </c:pt>
                <c:pt idx="499">
                  <c:v>-3.1934800000000001E-4</c:v>
                </c:pt>
                <c:pt idx="500">
                  <c:v>-9.5932199999999997E-4</c:v>
                </c:pt>
                <c:pt idx="501">
                  <c:v>6.4061300000000005E-4</c:v>
                </c:pt>
                <c:pt idx="502">
                  <c:v>3.2062700000000003E-4</c:v>
                </c:pt>
                <c:pt idx="503">
                  <c:v>-3.1934800000000001E-4</c:v>
                </c:pt>
                <c:pt idx="504">
                  <c:v>-1.5993000000000001E-3</c:v>
                </c:pt>
                <c:pt idx="505">
                  <c:v>-9.5932199999999997E-4</c:v>
                </c:pt>
                <c:pt idx="506">
                  <c:v>-3.1934800000000001E-4</c:v>
                </c:pt>
                <c:pt idx="507">
                  <c:v>3.2062700000000003E-4</c:v>
                </c:pt>
                <c:pt idx="508">
                  <c:v>-3.1934800000000001E-4</c:v>
                </c:pt>
                <c:pt idx="509">
                  <c:v>-1.5993000000000001E-3</c:v>
                </c:pt>
                <c:pt idx="510">
                  <c:v>3.2062700000000003E-4</c:v>
                </c:pt>
                <c:pt idx="511">
                  <c:v>-9.5932199999999997E-4</c:v>
                </c:pt>
                <c:pt idx="512">
                  <c:v>-6.3933600000000001E-4</c:v>
                </c:pt>
                <c:pt idx="513">
                  <c:v>6.4061300000000005E-4</c:v>
                </c:pt>
                <c:pt idx="514">
                  <c:v>6.3925999999999992E-7</c:v>
                </c:pt>
                <c:pt idx="515">
                  <c:v>-3.1934800000000001E-4</c:v>
                </c:pt>
                <c:pt idx="516">
                  <c:v>6.4061300000000005E-4</c:v>
                </c:pt>
                <c:pt idx="517">
                  <c:v>9.6060000000000004E-4</c:v>
                </c:pt>
                <c:pt idx="518">
                  <c:v>-3.1934800000000001E-4</c:v>
                </c:pt>
                <c:pt idx="519">
                  <c:v>6.3925999999999992E-7</c:v>
                </c:pt>
                <c:pt idx="520">
                  <c:v>-3.1934800000000001E-4</c:v>
                </c:pt>
                <c:pt idx="521">
                  <c:v>3.2062700000000003E-4</c:v>
                </c:pt>
                <c:pt idx="522">
                  <c:v>6.3925999999999992E-7</c:v>
                </c:pt>
                <c:pt idx="523">
                  <c:v>6.4061300000000005E-4</c:v>
                </c:pt>
                <c:pt idx="524">
                  <c:v>-9.5932199999999997E-4</c:v>
                </c:pt>
                <c:pt idx="525">
                  <c:v>-3.1934800000000001E-4</c:v>
                </c:pt>
                <c:pt idx="526">
                  <c:v>-9.5932199999999997E-4</c:v>
                </c:pt>
                <c:pt idx="527">
                  <c:v>-6.3933600000000001E-4</c:v>
                </c:pt>
                <c:pt idx="528">
                  <c:v>-3.1934800000000001E-4</c:v>
                </c:pt>
                <c:pt idx="529">
                  <c:v>3.2062700000000003E-4</c:v>
                </c:pt>
                <c:pt idx="530">
                  <c:v>-6.3933600000000001E-4</c:v>
                </c:pt>
                <c:pt idx="531">
                  <c:v>-6.3933600000000001E-4</c:v>
                </c:pt>
                <c:pt idx="532">
                  <c:v>-6.3933600000000001E-4</c:v>
                </c:pt>
                <c:pt idx="533">
                  <c:v>-3.1934800000000001E-4</c:v>
                </c:pt>
                <c:pt idx="534">
                  <c:v>-3.1934800000000001E-4</c:v>
                </c:pt>
                <c:pt idx="535">
                  <c:v>6.4061300000000005E-4</c:v>
                </c:pt>
                <c:pt idx="536">
                  <c:v>-1.91928E-3</c:v>
                </c:pt>
                <c:pt idx="537">
                  <c:v>-9.5932199999999997E-4</c:v>
                </c:pt>
                <c:pt idx="538">
                  <c:v>6.4061300000000005E-4</c:v>
                </c:pt>
                <c:pt idx="539">
                  <c:v>-1.2793100000000001E-3</c:v>
                </c:pt>
                <c:pt idx="540">
                  <c:v>-1.5993000000000001E-3</c:v>
                </c:pt>
                <c:pt idx="541">
                  <c:v>3.2062700000000003E-4</c:v>
                </c:pt>
                <c:pt idx="542">
                  <c:v>6.4061300000000005E-4</c:v>
                </c:pt>
                <c:pt idx="543">
                  <c:v>3.2062700000000003E-4</c:v>
                </c:pt>
                <c:pt idx="544">
                  <c:v>6.3925999999999992E-7</c:v>
                </c:pt>
                <c:pt idx="545">
                  <c:v>-1.5993000000000001E-3</c:v>
                </c:pt>
                <c:pt idx="546">
                  <c:v>6.4061300000000005E-4</c:v>
                </c:pt>
                <c:pt idx="547">
                  <c:v>-9.5932199999999997E-4</c:v>
                </c:pt>
                <c:pt idx="548">
                  <c:v>-6.3933600000000001E-4</c:v>
                </c:pt>
                <c:pt idx="549">
                  <c:v>6.3925999999999992E-7</c:v>
                </c:pt>
                <c:pt idx="550">
                  <c:v>-3.1934800000000001E-4</c:v>
                </c:pt>
                <c:pt idx="551">
                  <c:v>-1.2793100000000001E-3</c:v>
                </c:pt>
                <c:pt idx="552">
                  <c:v>1.2805900000000001E-3</c:v>
                </c:pt>
                <c:pt idx="553">
                  <c:v>-9.5932199999999997E-4</c:v>
                </c:pt>
                <c:pt idx="554">
                  <c:v>-9.5932199999999997E-4</c:v>
                </c:pt>
                <c:pt idx="555">
                  <c:v>-3.1934800000000001E-4</c:v>
                </c:pt>
                <c:pt idx="556">
                  <c:v>-3.1934800000000001E-4</c:v>
                </c:pt>
                <c:pt idx="557">
                  <c:v>-6.3933600000000001E-4</c:v>
                </c:pt>
                <c:pt idx="558">
                  <c:v>6.3925999999999992E-7</c:v>
                </c:pt>
                <c:pt idx="559">
                  <c:v>-9.5932199999999997E-4</c:v>
                </c:pt>
                <c:pt idx="560">
                  <c:v>-9.5932199999999997E-4</c:v>
                </c:pt>
                <c:pt idx="561">
                  <c:v>-1.91928E-3</c:v>
                </c:pt>
                <c:pt idx="562">
                  <c:v>-3.1934800000000001E-4</c:v>
                </c:pt>
                <c:pt idx="563">
                  <c:v>-3.1934800000000001E-4</c:v>
                </c:pt>
                <c:pt idx="564">
                  <c:v>-6.3933600000000001E-4</c:v>
                </c:pt>
                <c:pt idx="565">
                  <c:v>6.3925999999999992E-7</c:v>
                </c:pt>
                <c:pt idx="566">
                  <c:v>9.6060000000000004E-4</c:v>
                </c:pt>
                <c:pt idx="567">
                  <c:v>6.3925999999999992E-7</c:v>
                </c:pt>
                <c:pt idx="568">
                  <c:v>-6.3933600000000001E-4</c:v>
                </c:pt>
                <c:pt idx="569">
                  <c:v>-6.3933600000000001E-4</c:v>
                </c:pt>
                <c:pt idx="570">
                  <c:v>6.3925999999999992E-7</c:v>
                </c:pt>
                <c:pt idx="571">
                  <c:v>-9.5932199999999997E-4</c:v>
                </c:pt>
                <c:pt idx="572">
                  <c:v>-6.3933600000000001E-4</c:v>
                </c:pt>
                <c:pt idx="573">
                  <c:v>-3.1934800000000001E-4</c:v>
                </c:pt>
                <c:pt idx="574">
                  <c:v>-3.1934800000000001E-4</c:v>
                </c:pt>
                <c:pt idx="575">
                  <c:v>-3.1934800000000001E-4</c:v>
                </c:pt>
                <c:pt idx="576">
                  <c:v>3.2062700000000003E-4</c:v>
                </c:pt>
                <c:pt idx="577">
                  <c:v>3.2062700000000003E-4</c:v>
                </c:pt>
                <c:pt idx="578">
                  <c:v>-3.1934800000000001E-4</c:v>
                </c:pt>
                <c:pt idx="579">
                  <c:v>9.6060000000000004E-4</c:v>
                </c:pt>
                <c:pt idx="580">
                  <c:v>1.6005800000000001E-3</c:v>
                </c:pt>
                <c:pt idx="581">
                  <c:v>1.6005800000000001E-3</c:v>
                </c:pt>
                <c:pt idx="582">
                  <c:v>3.2005100000000002E-3</c:v>
                </c:pt>
                <c:pt idx="583">
                  <c:v>3.8404899999999998E-3</c:v>
                </c:pt>
                <c:pt idx="584">
                  <c:v>5.4404199999999996E-3</c:v>
                </c:pt>
                <c:pt idx="585">
                  <c:v>8.3203100000000009E-3</c:v>
                </c:pt>
                <c:pt idx="586">
                  <c:v>9.2802700000000002E-3</c:v>
                </c:pt>
                <c:pt idx="587">
                  <c:v>1.28001E-2</c:v>
                </c:pt>
                <c:pt idx="588">
                  <c:v>1.47201E-2</c:v>
                </c:pt>
                <c:pt idx="589">
                  <c:v>1.9839799999999998E-2</c:v>
                </c:pt>
                <c:pt idx="590">
                  <c:v>2.2399700000000002E-2</c:v>
                </c:pt>
                <c:pt idx="591">
                  <c:v>2.6559599999999999E-2</c:v>
                </c:pt>
                <c:pt idx="592">
                  <c:v>2.9759400000000002E-2</c:v>
                </c:pt>
                <c:pt idx="593">
                  <c:v>3.2959300000000004E-2</c:v>
                </c:pt>
                <c:pt idx="594">
                  <c:v>3.5519200000000001E-2</c:v>
                </c:pt>
                <c:pt idx="595">
                  <c:v>3.5839200000000002E-2</c:v>
                </c:pt>
                <c:pt idx="596">
                  <c:v>3.90391E-2</c:v>
                </c:pt>
                <c:pt idx="597">
                  <c:v>4.0319000000000001E-2</c:v>
                </c:pt>
                <c:pt idx="598">
                  <c:v>3.9999E-2</c:v>
                </c:pt>
                <c:pt idx="599">
                  <c:v>4.0319000000000001E-2</c:v>
                </c:pt>
                <c:pt idx="600">
                  <c:v>3.8399100000000005E-2</c:v>
                </c:pt>
                <c:pt idx="601">
                  <c:v>3.4559300000000001E-2</c:v>
                </c:pt>
                <c:pt idx="602">
                  <c:v>3.2639299999999996E-2</c:v>
                </c:pt>
                <c:pt idx="603">
                  <c:v>3.0719400000000001E-2</c:v>
                </c:pt>
                <c:pt idx="604">
                  <c:v>2.5279600000000003E-2</c:v>
                </c:pt>
                <c:pt idx="605">
                  <c:v>2.1119800000000001E-2</c:v>
                </c:pt>
                <c:pt idx="606">
                  <c:v>2.1119800000000001E-2</c:v>
                </c:pt>
                <c:pt idx="607">
                  <c:v>1.6959999999999999E-2</c:v>
                </c:pt>
                <c:pt idx="608">
                  <c:v>1.4400099999999999E-2</c:v>
                </c:pt>
                <c:pt idx="609">
                  <c:v>1.1840199999999999E-2</c:v>
                </c:pt>
                <c:pt idx="610">
                  <c:v>1.05602E-2</c:v>
                </c:pt>
                <c:pt idx="611">
                  <c:v>9.2802700000000002E-3</c:v>
                </c:pt>
                <c:pt idx="612">
                  <c:v>6.7203700000000007E-3</c:v>
                </c:pt>
                <c:pt idx="613">
                  <c:v>5.4404199999999996E-3</c:v>
                </c:pt>
                <c:pt idx="614">
                  <c:v>4.4804600000000003E-3</c:v>
                </c:pt>
                <c:pt idx="615">
                  <c:v>4.1604700000000003E-3</c:v>
                </c:pt>
                <c:pt idx="616">
                  <c:v>3.8404899999999998E-3</c:v>
                </c:pt>
                <c:pt idx="617">
                  <c:v>4.8004499999999995E-3</c:v>
                </c:pt>
                <c:pt idx="618">
                  <c:v>3.2005100000000002E-3</c:v>
                </c:pt>
                <c:pt idx="619">
                  <c:v>1.92056E-3</c:v>
                </c:pt>
                <c:pt idx="620">
                  <c:v>1.92056E-3</c:v>
                </c:pt>
                <c:pt idx="621">
                  <c:v>1.92056E-3</c:v>
                </c:pt>
                <c:pt idx="622">
                  <c:v>1.6005800000000001E-3</c:v>
                </c:pt>
                <c:pt idx="623">
                  <c:v>2.24055E-3</c:v>
                </c:pt>
                <c:pt idx="624">
                  <c:v>2.24055E-3</c:v>
                </c:pt>
                <c:pt idx="625">
                  <c:v>1.2805900000000001E-3</c:v>
                </c:pt>
                <c:pt idx="626">
                  <c:v>3.2062700000000003E-4</c:v>
                </c:pt>
                <c:pt idx="627">
                  <c:v>9.6060000000000004E-4</c:v>
                </c:pt>
                <c:pt idx="628">
                  <c:v>3.2062700000000003E-4</c:v>
                </c:pt>
                <c:pt idx="629">
                  <c:v>6.4061300000000005E-4</c:v>
                </c:pt>
                <c:pt idx="630">
                  <c:v>6.4061300000000005E-4</c:v>
                </c:pt>
                <c:pt idx="631">
                  <c:v>3.2062700000000003E-4</c:v>
                </c:pt>
                <c:pt idx="632">
                  <c:v>9.6060000000000004E-4</c:v>
                </c:pt>
                <c:pt idx="633">
                  <c:v>9.6060000000000004E-4</c:v>
                </c:pt>
                <c:pt idx="634">
                  <c:v>1.2805900000000001E-3</c:v>
                </c:pt>
                <c:pt idx="635">
                  <c:v>-1.2793100000000001E-3</c:v>
                </c:pt>
                <c:pt idx="636">
                  <c:v>3.2062700000000003E-4</c:v>
                </c:pt>
                <c:pt idx="637">
                  <c:v>6.4061300000000005E-4</c:v>
                </c:pt>
                <c:pt idx="638">
                  <c:v>-9.5932199999999997E-4</c:v>
                </c:pt>
                <c:pt idx="639">
                  <c:v>6.3925999999999992E-7</c:v>
                </c:pt>
                <c:pt idx="640">
                  <c:v>-3.1934800000000001E-4</c:v>
                </c:pt>
                <c:pt idx="641">
                  <c:v>3.2062700000000003E-4</c:v>
                </c:pt>
                <c:pt idx="642">
                  <c:v>3.2062700000000003E-4</c:v>
                </c:pt>
                <c:pt idx="643">
                  <c:v>9.6060000000000004E-4</c:v>
                </c:pt>
                <c:pt idx="644">
                  <c:v>-9.5932199999999997E-4</c:v>
                </c:pt>
                <c:pt idx="645">
                  <c:v>-3.1934800000000001E-4</c:v>
                </c:pt>
                <c:pt idx="646">
                  <c:v>6.3925999999999992E-7</c:v>
                </c:pt>
                <c:pt idx="647">
                  <c:v>6.4061300000000005E-4</c:v>
                </c:pt>
                <c:pt idx="648">
                  <c:v>6.4061300000000005E-4</c:v>
                </c:pt>
                <c:pt idx="649">
                  <c:v>6.4061300000000005E-4</c:v>
                </c:pt>
                <c:pt idx="650">
                  <c:v>6.3925999999999992E-7</c:v>
                </c:pt>
                <c:pt idx="651">
                  <c:v>6.4061300000000005E-4</c:v>
                </c:pt>
                <c:pt idx="652">
                  <c:v>1.92056E-3</c:v>
                </c:pt>
                <c:pt idx="653">
                  <c:v>1.2805900000000001E-3</c:v>
                </c:pt>
                <c:pt idx="654">
                  <c:v>6.4061300000000005E-4</c:v>
                </c:pt>
                <c:pt idx="655">
                  <c:v>6.3925999999999992E-7</c:v>
                </c:pt>
                <c:pt idx="656">
                  <c:v>9.6060000000000004E-4</c:v>
                </c:pt>
                <c:pt idx="657">
                  <c:v>6.4061300000000005E-4</c:v>
                </c:pt>
                <c:pt idx="658">
                  <c:v>6.3925999999999992E-7</c:v>
                </c:pt>
                <c:pt idx="659">
                  <c:v>-6.3933600000000001E-4</c:v>
                </c:pt>
                <c:pt idx="660">
                  <c:v>6.4061300000000005E-4</c:v>
                </c:pt>
                <c:pt idx="661">
                  <c:v>3.2062700000000003E-4</c:v>
                </c:pt>
                <c:pt idx="662">
                  <c:v>9.6060000000000004E-4</c:v>
                </c:pt>
                <c:pt idx="663">
                  <c:v>1.2805900000000001E-3</c:v>
                </c:pt>
                <c:pt idx="664">
                  <c:v>9.6060000000000004E-4</c:v>
                </c:pt>
                <c:pt idx="665">
                  <c:v>-3.1934800000000001E-4</c:v>
                </c:pt>
                <c:pt idx="666">
                  <c:v>6.3925999999999992E-7</c:v>
                </c:pt>
                <c:pt idx="667">
                  <c:v>3.2062700000000003E-4</c:v>
                </c:pt>
                <c:pt idx="668">
                  <c:v>6.3925999999999992E-7</c:v>
                </c:pt>
                <c:pt idx="669">
                  <c:v>-6.3933600000000001E-4</c:v>
                </c:pt>
                <c:pt idx="670">
                  <c:v>6.3925999999999992E-7</c:v>
                </c:pt>
                <c:pt idx="671">
                  <c:v>-3.1934800000000001E-4</c:v>
                </c:pt>
                <c:pt idx="672">
                  <c:v>6.3925999999999992E-7</c:v>
                </c:pt>
                <c:pt idx="673">
                  <c:v>6.3925999999999992E-7</c:v>
                </c:pt>
                <c:pt idx="674">
                  <c:v>-3.1934800000000001E-4</c:v>
                </c:pt>
                <c:pt idx="675">
                  <c:v>-3.1934800000000001E-4</c:v>
                </c:pt>
                <c:pt idx="676">
                  <c:v>-6.3933600000000001E-4</c:v>
                </c:pt>
                <c:pt idx="677">
                  <c:v>-6.3933600000000001E-4</c:v>
                </c:pt>
                <c:pt idx="678">
                  <c:v>-9.5932199999999997E-4</c:v>
                </c:pt>
                <c:pt idx="679">
                  <c:v>6.3925999999999992E-7</c:v>
                </c:pt>
                <c:pt idx="680">
                  <c:v>-1.2793100000000001E-3</c:v>
                </c:pt>
                <c:pt idx="681">
                  <c:v>-1.5993000000000001E-3</c:v>
                </c:pt>
                <c:pt idx="682">
                  <c:v>-9.5932199999999997E-4</c:v>
                </c:pt>
                <c:pt idx="683">
                  <c:v>6.3925999999999992E-7</c:v>
                </c:pt>
                <c:pt idx="684">
                  <c:v>-3.1934800000000001E-4</c:v>
                </c:pt>
                <c:pt idx="685">
                  <c:v>-6.3933600000000001E-4</c:v>
                </c:pt>
                <c:pt idx="686">
                  <c:v>1.2805900000000001E-3</c:v>
                </c:pt>
                <c:pt idx="687">
                  <c:v>6.4061300000000005E-4</c:v>
                </c:pt>
                <c:pt idx="688">
                  <c:v>-9.5932199999999997E-4</c:v>
                </c:pt>
                <c:pt idx="689">
                  <c:v>-6.3933600000000001E-4</c:v>
                </c:pt>
                <c:pt idx="690">
                  <c:v>-9.5932199999999997E-4</c:v>
                </c:pt>
                <c:pt idx="691">
                  <c:v>6.4061300000000005E-4</c:v>
                </c:pt>
                <c:pt idx="692">
                  <c:v>-9.5932199999999997E-4</c:v>
                </c:pt>
                <c:pt idx="693">
                  <c:v>-9.5932199999999997E-4</c:v>
                </c:pt>
                <c:pt idx="694">
                  <c:v>-3.1934800000000001E-4</c:v>
                </c:pt>
                <c:pt idx="695">
                  <c:v>-1.2793100000000001E-3</c:v>
                </c:pt>
                <c:pt idx="696">
                  <c:v>3.2062700000000003E-4</c:v>
                </c:pt>
                <c:pt idx="697">
                  <c:v>-3.1934800000000001E-4</c:v>
                </c:pt>
                <c:pt idx="698">
                  <c:v>6.3925999999999992E-7</c:v>
                </c:pt>
                <c:pt idx="699">
                  <c:v>6.3925999999999992E-7</c:v>
                </c:pt>
                <c:pt idx="700">
                  <c:v>-6.3933600000000001E-4</c:v>
                </c:pt>
                <c:pt idx="701">
                  <c:v>-9.5932199999999997E-4</c:v>
                </c:pt>
                <c:pt idx="702">
                  <c:v>6.3925999999999992E-7</c:v>
                </c:pt>
                <c:pt idx="703">
                  <c:v>9.6060000000000004E-4</c:v>
                </c:pt>
                <c:pt idx="704">
                  <c:v>6.3925999999999992E-7</c:v>
                </c:pt>
                <c:pt idx="705">
                  <c:v>6.4061300000000005E-4</c:v>
                </c:pt>
                <c:pt idx="706">
                  <c:v>-1.2793100000000001E-3</c:v>
                </c:pt>
                <c:pt idx="707">
                  <c:v>-9.5932199999999997E-4</c:v>
                </c:pt>
                <c:pt idx="708">
                  <c:v>9.6060000000000004E-4</c:v>
                </c:pt>
                <c:pt idx="709">
                  <c:v>6.4061300000000005E-4</c:v>
                </c:pt>
                <c:pt idx="710">
                  <c:v>-6.3933600000000001E-4</c:v>
                </c:pt>
                <c:pt idx="711">
                  <c:v>6.3925999999999992E-7</c:v>
                </c:pt>
                <c:pt idx="712">
                  <c:v>6.3925999999999992E-7</c:v>
                </c:pt>
                <c:pt idx="713">
                  <c:v>-9.5932199999999997E-4</c:v>
                </c:pt>
                <c:pt idx="714">
                  <c:v>3.2062700000000003E-4</c:v>
                </c:pt>
                <c:pt idx="715">
                  <c:v>3.2062700000000003E-4</c:v>
                </c:pt>
                <c:pt idx="716">
                  <c:v>6.4061300000000005E-4</c:v>
                </c:pt>
                <c:pt idx="717">
                  <c:v>-6.3933600000000001E-4</c:v>
                </c:pt>
                <c:pt idx="718">
                  <c:v>-6.3933600000000001E-4</c:v>
                </c:pt>
                <c:pt idx="719">
                  <c:v>-9.5932199999999997E-4</c:v>
                </c:pt>
                <c:pt idx="720">
                  <c:v>-1.2793100000000001E-3</c:v>
                </c:pt>
                <c:pt idx="721">
                  <c:v>-1.2793100000000001E-3</c:v>
                </c:pt>
                <c:pt idx="722">
                  <c:v>-6.3933600000000001E-4</c:v>
                </c:pt>
                <c:pt idx="723">
                  <c:v>-3.1934800000000001E-4</c:v>
                </c:pt>
                <c:pt idx="724">
                  <c:v>-3.1934800000000001E-4</c:v>
                </c:pt>
                <c:pt idx="725">
                  <c:v>-1.2793100000000001E-3</c:v>
                </c:pt>
                <c:pt idx="726">
                  <c:v>-9.5932199999999997E-4</c:v>
                </c:pt>
                <c:pt idx="727">
                  <c:v>6.3925999999999992E-7</c:v>
                </c:pt>
                <c:pt idx="728">
                  <c:v>-9.5932199999999997E-4</c:v>
                </c:pt>
                <c:pt idx="729">
                  <c:v>-1.2793100000000001E-3</c:v>
                </c:pt>
                <c:pt idx="730">
                  <c:v>-1.2793100000000001E-3</c:v>
                </c:pt>
                <c:pt idx="731">
                  <c:v>-6.3933600000000001E-4</c:v>
                </c:pt>
                <c:pt idx="732">
                  <c:v>-9.5932199999999997E-4</c:v>
                </c:pt>
                <c:pt idx="733">
                  <c:v>3.2062700000000003E-4</c:v>
                </c:pt>
                <c:pt idx="734">
                  <c:v>-6.3933600000000001E-4</c:v>
                </c:pt>
                <c:pt idx="735">
                  <c:v>3.2062700000000003E-4</c:v>
                </c:pt>
                <c:pt idx="736">
                  <c:v>6.3925999999999992E-7</c:v>
                </c:pt>
                <c:pt idx="737">
                  <c:v>6.3925999999999992E-7</c:v>
                </c:pt>
                <c:pt idx="738">
                  <c:v>6.3925999999999992E-7</c:v>
                </c:pt>
                <c:pt idx="739">
                  <c:v>-6.3933600000000001E-4</c:v>
                </c:pt>
                <c:pt idx="740">
                  <c:v>-3.1934800000000001E-4</c:v>
                </c:pt>
                <c:pt idx="741">
                  <c:v>-3.1934800000000001E-4</c:v>
                </c:pt>
                <c:pt idx="742">
                  <c:v>6.3925999999999992E-7</c:v>
                </c:pt>
                <c:pt idx="743">
                  <c:v>3.2062700000000003E-4</c:v>
                </c:pt>
                <c:pt idx="744">
                  <c:v>6.3925999999999992E-7</c:v>
                </c:pt>
                <c:pt idx="745">
                  <c:v>-3.1934800000000001E-4</c:v>
                </c:pt>
                <c:pt idx="746">
                  <c:v>-3.1934800000000001E-4</c:v>
                </c:pt>
                <c:pt idx="747">
                  <c:v>6.3925999999999992E-7</c:v>
                </c:pt>
                <c:pt idx="748">
                  <c:v>-6.3933600000000001E-4</c:v>
                </c:pt>
                <c:pt idx="749">
                  <c:v>3.2062700000000003E-4</c:v>
                </c:pt>
                <c:pt idx="750">
                  <c:v>6.3925999999999992E-7</c:v>
                </c:pt>
                <c:pt idx="751">
                  <c:v>-6.3933600000000001E-4</c:v>
                </c:pt>
                <c:pt idx="752">
                  <c:v>-9.5932199999999997E-4</c:v>
                </c:pt>
                <c:pt idx="753">
                  <c:v>-6.3933600000000001E-4</c:v>
                </c:pt>
                <c:pt idx="754">
                  <c:v>-3.1934800000000001E-4</c:v>
                </c:pt>
                <c:pt idx="755">
                  <c:v>-3.1934800000000001E-4</c:v>
                </c:pt>
                <c:pt idx="756">
                  <c:v>6.4061300000000005E-4</c:v>
                </c:pt>
                <c:pt idx="757">
                  <c:v>-6.3933600000000001E-4</c:v>
                </c:pt>
                <c:pt idx="758">
                  <c:v>-1.2793100000000001E-3</c:v>
                </c:pt>
                <c:pt idx="759">
                  <c:v>-1.2793100000000001E-3</c:v>
                </c:pt>
                <c:pt idx="760">
                  <c:v>-1.5993000000000001E-3</c:v>
                </c:pt>
                <c:pt idx="761">
                  <c:v>-3.1934800000000001E-4</c:v>
                </c:pt>
                <c:pt idx="762">
                  <c:v>6.3925999999999992E-7</c:v>
                </c:pt>
                <c:pt idx="763">
                  <c:v>-6.3933600000000001E-4</c:v>
                </c:pt>
                <c:pt idx="764">
                  <c:v>-3.1934800000000001E-4</c:v>
                </c:pt>
                <c:pt idx="765">
                  <c:v>3.2062700000000003E-4</c:v>
                </c:pt>
                <c:pt idx="766">
                  <c:v>-3.1934800000000001E-4</c:v>
                </c:pt>
                <c:pt idx="767">
                  <c:v>6.3925999999999992E-7</c:v>
                </c:pt>
                <c:pt idx="768">
                  <c:v>-9.5932199999999997E-4</c:v>
                </c:pt>
                <c:pt idx="769">
                  <c:v>-3.1934800000000001E-4</c:v>
                </c:pt>
                <c:pt idx="770">
                  <c:v>-3.1934800000000001E-4</c:v>
                </c:pt>
                <c:pt idx="771">
                  <c:v>6.3925999999999992E-7</c:v>
                </c:pt>
                <c:pt idx="772">
                  <c:v>3.2062700000000003E-4</c:v>
                </c:pt>
                <c:pt idx="773">
                  <c:v>6.3925999999999992E-7</c:v>
                </c:pt>
                <c:pt idx="774">
                  <c:v>1.2805900000000001E-3</c:v>
                </c:pt>
                <c:pt idx="775">
                  <c:v>3.2062700000000003E-4</c:v>
                </c:pt>
                <c:pt idx="776">
                  <c:v>-6.3933600000000001E-4</c:v>
                </c:pt>
                <c:pt idx="777">
                  <c:v>-3.1934800000000001E-4</c:v>
                </c:pt>
                <c:pt idx="778">
                  <c:v>-3.1934800000000001E-4</c:v>
                </c:pt>
                <c:pt idx="779">
                  <c:v>-6.3933600000000001E-4</c:v>
                </c:pt>
                <c:pt idx="780">
                  <c:v>-6.3933600000000001E-4</c:v>
                </c:pt>
                <c:pt idx="781">
                  <c:v>-3.1934800000000001E-4</c:v>
                </c:pt>
                <c:pt idx="782">
                  <c:v>-6.3933600000000001E-4</c:v>
                </c:pt>
                <c:pt idx="783">
                  <c:v>1.2805900000000001E-3</c:v>
                </c:pt>
                <c:pt idx="784">
                  <c:v>-6.3933600000000001E-4</c:v>
                </c:pt>
                <c:pt idx="785">
                  <c:v>6.3925999999999992E-7</c:v>
                </c:pt>
                <c:pt idx="786">
                  <c:v>3.2062700000000003E-4</c:v>
                </c:pt>
                <c:pt idx="787">
                  <c:v>6.3925999999999992E-7</c:v>
                </c:pt>
                <c:pt idx="788">
                  <c:v>9.6060000000000004E-4</c:v>
                </c:pt>
                <c:pt idx="789">
                  <c:v>-3.1934800000000001E-4</c:v>
                </c:pt>
                <c:pt idx="790">
                  <c:v>3.2062700000000003E-4</c:v>
                </c:pt>
                <c:pt idx="791">
                  <c:v>6.3925999999999992E-7</c:v>
                </c:pt>
                <c:pt idx="792">
                  <c:v>-1.91928E-3</c:v>
                </c:pt>
                <c:pt idx="793">
                  <c:v>6.4061300000000005E-4</c:v>
                </c:pt>
                <c:pt idx="794">
                  <c:v>-9.5932199999999997E-4</c:v>
                </c:pt>
                <c:pt idx="795">
                  <c:v>9.6060000000000004E-4</c:v>
                </c:pt>
                <c:pt idx="796">
                  <c:v>3.2062700000000003E-4</c:v>
                </c:pt>
                <c:pt idx="797">
                  <c:v>6.3925999999999992E-7</c:v>
                </c:pt>
                <c:pt idx="798">
                  <c:v>6.3925999999999992E-7</c:v>
                </c:pt>
                <c:pt idx="799">
                  <c:v>3.2062700000000003E-4</c:v>
                </c:pt>
                <c:pt idx="800">
                  <c:v>-1.2793100000000001E-3</c:v>
                </c:pt>
                <c:pt idx="801">
                  <c:v>-3.1934800000000001E-4</c:v>
                </c:pt>
                <c:pt idx="802">
                  <c:v>-3.1934800000000001E-4</c:v>
                </c:pt>
                <c:pt idx="803">
                  <c:v>-9.5932199999999997E-4</c:v>
                </c:pt>
                <c:pt idx="804">
                  <c:v>3.2062700000000003E-4</c:v>
                </c:pt>
                <c:pt idx="805">
                  <c:v>6.3925999999999992E-7</c:v>
                </c:pt>
                <c:pt idx="806">
                  <c:v>-6.3933600000000001E-4</c:v>
                </c:pt>
                <c:pt idx="807">
                  <c:v>-3.1934800000000001E-4</c:v>
                </c:pt>
                <c:pt idx="808">
                  <c:v>3.2062700000000003E-4</c:v>
                </c:pt>
                <c:pt idx="809">
                  <c:v>3.2062700000000003E-4</c:v>
                </c:pt>
                <c:pt idx="810">
                  <c:v>-3.1934800000000001E-4</c:v>
                </c:pt>
                <c:pt idx="811">
                  <c:v>6.4061300000000005E-4</c:v>
                </c:pt>
                <c:pt idx="812">
                  <c:v>6.3925999999999992E-7</c:v>
                </c:pt>
                <c:pt idx="813">
                  <c:v>-3.1934800000000001E-4</c:v>
                </c:pt>
                <c:pt idx="814">
                  <c:v>6.4061300000000005E-4</c:v>
                </c:pt>
                <c:pt idx="815">
                  <c:v>-6.3933600000000001E-4</c:v>
                </c:pt>
                <c:pt idx="816">
                  <c:v>-3.1934800000000001E-4</c:v>
                </c:pt>
                <c:pt idx="817">
                  <c:v>6.3925999999999992E-7</c:v>
                </c:pt>
                <c:pt idx="818">
                  <c:v>6.3925999999999992E-7</c:v>
                </c:pt>
                <c:pt idx="819">
                  <c:v>-9.5932199999999997E-4</c:v>
                </c:pt>
                <c:pt idx="820">
                  <c:v>-9.5932199999999997E-4</c:v>
                </c:pt>
                <c:pt idx="821">
                  <c:v>-9.5932199999999997E-4</c:v>
                </c:pt>
                <c:pt idx="822">
                  <c:v>6.4061300000000005E-4</c:v>
                </c:pt>
                <c:pt idx="823">
                  <c:v>6.3925999999999992E-7</c:v>
                </c:pt>
                <c:pt idx="824">
                  <c:v>-3.1934800000000001E-4</c:v>
                </c:pt>
                <c:pt idx="825">
                  <c:v>6.3925999999999992E-7</c:v>
                </c:pt>
                <c:pt idx="826">
                  <c:v>6.3925999999999992E-7</c:v>
                </c:pt>
                <c:pt idx="827">
                  <c:v>-3.1934800000000001E-4</c:v>
                </c:pt>
                <c:pt idx="828">
                  <c:v>-2.2392700000000002E-3</c:v>
                </c:pt>
                <c:pt idx="829">
                  <c:v>-3.1934800000000001E-4</c:v>
                </c:pt>
                <c:pt idx="830">
                  <c:v>6.3925999999999992E-7</c:v>
                </c:pt>
                <c:pt idx="831">
                  <c:v>-3.1934800000000001E-4</c:v>
                </c:pt>
                <c:pt idx="832">
                  <c:v>1.2805900000000001E-3</c:v>
                </c:pt>
                <c:pt idx="833">
                  <c:v>-9.5932199999999997E-4</c:v>
                </c:pt>
                <c:pt idx="834">
                  <c:v>9.6060000000000004E-4</c:v>
                </c:pt>
                <c:pt idx="835">
                  <c:v>-3.1934800000000001E-4</c:v>
                </c:pt>
                <c:pt idx="836">
                  <c:v>-1.5993000000000001E-3</c:v>
                </c:pt>
                <c:pt idx="837">
                  <c:v>6.3925999999999992E-7</c:v>
                </c:pt>
                <c:pt idx="838">
                  <c:v>3.2062700000000003E-4</c:v>
                </c:pt>
                <c:pt idx="839">
                  <c:v>-9.5932199999999997E-4</c:v>
                </c:pt>
                <c:pt idx="840">
                  <c:v>-6.3933600000000001E-4</c:v>
                </c:pt>
                <c:pt idx="841">
                  <c:v>-1.91928E-3</c:v>
                </c:pt>
                <c:pt idx="842">
                  <c:v>-6.3933600000000001E-4</c:v>
                </c:pt>
                <c:pt idx="843">
                  <c:v>-6.3933600000000001E-4</c:v>
                </c:pt>
                <c:pt idx="844">
                  <c:v>3.2062700000000003E-4</c:v>
                </c:pt>
                <c:pt idx="845">
                  <c:v>1.2805900000000001E-3</c:v>
                </c:pt>
                <c:pt idx="846">
                  <c:v>-1.5993000000000001E-3</c:v>
                </c:pt>
                <c:pt idx="847">
                  <c:v>-3.1934800000000001E-4</c:v>
                </c:pt>
                <c:pt idx="848">
                  <c:v>3.2062700000000003E-4</c:v>
                </c:pt>
                <c:pt idx="849">
                  <c:v>6.3925999999999992E-7</c:v>
                </c:pt>
                <c:pt idx="850">
                  <c:v>-3.1934800000000001E-4</c:v>
                </c:pt>
                <c:pt idx="851">
                  <c:v>-9.5932199999999997E-4</c:v>
                </c:pt>
                <c:pt idx="852">
                  <c:v>-6.3933600000000001E-4</c:v>
                </c:pt>
                <c:pt idx="853">
                  <c:v>-1.2793100000000001E-3</c:v>
                </c:pt>
                <c:pt idx="854">
                  <c:v>6.3925999999999992E-7</c:v>
                </c:pt>
                <c:pt idx="855">
                  <c:v>-9.5932199999999997E-4</c:v>
                </c:pt>
                <c:pt idx="856">
                  <c:v>-9.5932199999999997E-4</c:v>
                </c:pt>
                <c:pt idx="857">
                  <c:v>6.3925999999999992E-7</c:v>
                </c:pt>
                <c:pt idx="858">
                  <c:v>6.4061300000000005E-4</c:v>
                </c:pt>
                <c:pt idx="859">
                  <c:v>-3.1934800000000001E-4</c:v>
                </c:pt>
                <c:pt idx="860">
                  <c:v>-6.3933600000000001E-4</c:v>
                </c:pt>
                <c:pt idx="861">
                  <c:v>-3.1934800000000001E-4</c:v>
                </c:pt>
                <c:pt idx="862">
                  <c:v>-3.1934800000000001E-4</c:v>
                </c:pt>
                <c:pt idx="863">
                  <c:v>-3.1934800000000001E-4</c:v>
                </c:pt>
                <c:pt idx="864">
                  <c:v>3.2062700000000003E-4</c:v>
                </c:pt>
                <c:pt idx="865">
                  <c:v>-9.5932199999999997E-4</c:v>
                </c:pt>
                <c:pt idx="866">
                  <c:v>-1.2793100000000001E-3</c:v>
                </c:pt>
                <c:pt idx="867">
                  <c:v>1.2805900000000001E-3</c:v>
                </c:pt>
                <c:pt idx="868">
                  <c:v>-9.5932199999999997E-4</c:v>
                </c:pt>
                <c:pt idx="869">
                  <c:v>-6.3933600000000001E-4</c:v>
                </c:pt>
                <c:pt idx="870">
                  <c:v>-6.3933600000000001E-4</c:v>
                </c:pt>
                <c:pt idx="871">
                  <c:v>6.3925999999999992E-7</c:v>
                </c:pt>
                <c:pt idx="872">
                  <c:v>-6.3933600000000001E-4</c:v>
                </c:pt>
                <c:pt idx="873">
                  <c:v>6.4061300000000005E-4</c:v>
                </c:pt>
                <c:pt idx="874">
                  <c:v>-6.3933600000000001E-4</c:v>
                </c:pt>
                <c:pt idx="875">
                  <c:v>6.3925999999999992E-7</c:v>
                </c:pt>
                <c:pt idx="876">
                  <c:v>6.4061300000000005E-4</c:v>
                </c:pt>
                <c:pt idx="877">
                  <c:v>-9.5932199999999997E-4</c:v>
                </c:pt>
                <c:pt idx="878">
                  <c:v>6.3925999999999992E-7</c:v>
                </c:pt>
                <c:pt idx="879">
                  <c:v>-6.3933600000000001E-4</c:v>
                </c:pt>
                <c:pt idx="880">
                  <c:v>-9.5932199999999997E-4</c:v>
                </c:pt>
                <c:pt idx="881">
                  <c:v>-6.3933600000000001E-4</c:v>
                </c:pt>
                <c:pt idx="882">
                  <c:v>6.4061300000000005E-4</c:v>
                </c:pt>
                <c:pt idx="883">
                  <c:v>3.2062700000000003E-4</c:v>
                </c:pt>
                <c:pt idx="884">
                  <c:v>-6.3933600000000001E-4</c:v>
                </c:pt>
                <c:pt idx="885">
                  <c:v>6.4061300000000005E-4</c:v>
                </c:pt>
                <c:pt idx="886">
                  <c:v>6.3925999999999992E-7</c:v>
                </c:pt>
                <c:pt idx="887">
                  <c:v>6.3925999999999992E-7</c:v>
                </c:pt>
                <c:pt idx="888">
                  <c:v>-9.5932199999999997E-4</c:v>
                </c:pt>
                <c:pt idx="889">
                  <c:v>-6.3933600000000001E-4</c:v>
                </c:pt>
                <c:pt idx="890">
                  <c:v>9.6060000000000004E-4</c:v>
                </c:pt>
                <c:pt idx="891">
                  <c:v>-3.1934800000000001E-4</c:v>
                </c:pt>
                <c:pt idx="892">
                  <c:v>1.2805900000000001E-3</c:v>
                </c:pt>
                <c:pt idx="893">
                  <c:v>-9.5932199999999997E-4</c:v>
                </c:pt>
                <c:pt idx="894">
                  <c:v>6.4061300000000005E-4</c:v>
                </c:pt>
                <c:pt idx="895">
                  <c:v>6.4061300000000005E-4</c:v>
                </c:pt>
                <c:pt idx="896">
                  <c:v>-1.5993000000000001E-3</c:v>
                </c:pt>
                <c:pt idx="897">
                  <c:v>6.4061300000000005E-4</c:v>
                </c:pt>
                <c:pt idx="898">
                  <c:v>6.3925999999999992E-7</c:v>
                </c:pt>
                <c:pt idx="899">
                  <c:v>-3.1934800000000001E-4</c:v>
                </c:pt>
                <c:pt idx="900">
                  <c:v>6.4061300000000005E-4</c:v>
                </c:pt>
                <c:pt idx="901">
                  <c:v>-3.1934800000000001E-4</c:v>
                </c:pt>
                <c:pt idx="902">
                  <c:v>-1.2793100000000001E-3</c:v>
                </c:pt>
                <c:pt idx="903">
                  <c:v>6.3925999999999992E-7</c:v>
                </c:pt>
                <c:pt idx="904">
                  <c:v>6.3925999999999992E-7</c:v>
                </c:pt>
                <c:pt idx="905">
                  <c:v>3.2062700000000003E-4</c:v>
                </c:pt>
                <c:pt idx="906">
                  <c:v>-6.3933600000000001E-4</c:v>
                </c:pt>
                <c:pt idx="907">
                  <c:v>-6.3933600000000001E-4</c:v>
                </c:pt>
                <c:pt idx="908">
                  <c:v>6.3925999999999992E-7</c:v>
                </c:pt>
                <c:pt idx="909">
                  <c:v>-6.3933600000000001E-4</c:v>
                </c:pt>
                <c:pt idx="910">
                  <c:v>-6.3933600000000001E-4</c:v>
                </c:pt>
                <c:pt idx="911">
                  <c:v>-9.5932199999999997E-4</c:v>
                </c:pt>
                <c:pt idx="912">
                  <c:v>-9.5932199999999997E-4</c:v>
                </c:pt>
                <c:pt idx="913">
                  <c:v>-1.5993000000000001E-3</c:v>
                </c:pt>
                <c:pt idx="914">
                  <c:v>6.4061300000000005E-4</c:v>
                </c:pt>
                <c:pt idx="915">
                  <c:v>-1.5993000000000001E-3</c:v>
                </c:pt>
                <c:pt idx="916">
                  <c:v>-9.5932199999999997E-4</c:v>
                </c:pt>
                <c:pt idx="917">
                  <c:v>6.3925999999999992E-7</c:v>
                </c:pt>
                <c:pt idx="918">
                  <c:v>-6.3933600000000001E-4</c:v>
                </c:pt>
                <c:pt idx="919">
                  <c:v>-3.1934800000000001E-4</c:v>
                </c:pt>
                <c:pt idx="920">
                  <c:v>-6.3933600000000001E-4</c:v>
                </c:pt>
                <c:pt idx="921">
                  <c:v>-9.5932199999999997E-4</c:v>
                </c:pt>
                <c:pt idx="922">
                  <c:v>-3.1934800000000001E-4</c:v>
                </c:pt>
                <c:pt idx="923">
                  <c:v>-9.5932199999999997E-4</c:v>
                </c:pt>
                <c:pt idx="924">
                  <c:v>-9.5932199999999997E-4</c:v>
                </c:pt>
                <c:pt idx="925">
                  <c:v>-3.1934800000000001E-4</c:v>
                </c:pt>
                <c:pt idx="926">
                  <c:v>-9.5932199999999997E-4</c:v>
                </c:pt>
                <c:pt idx="927">
                  <c:v>3.2062700000000003E-4</c:v>
                </c:pt>
                <c:pt idx="928">
                  <c:v>-3.1934800000000001E-4</c:v>
                </c:pt>
                <c:pt idx="929">
                  <c:v>-6.3933600000000001E-4</c:v>
                </c:pt>
                <c:pt idx="930">
                  <c:v>-9.5932199999999997E-4</c:v>
                </c:pt>
                <c:pt idx="931">
                  <c:v>-9.5932199999999997E-4</c:v>
                </c:pt>
                <c:pt idx="932">
                  <c:v>-3.1934800000000001E-4</c:v>
                </c:pt>
                <c:pt idx="933">
                  <c:v>3.2062700000000003E-4</c:v>
                </c:pt>
                <c:pt idx="934">
                  <c:v>-6.3933600000000001E-4</c:v>
                </c:pt>
                <c:pt idx="935">
                  <c:v>6.3925999999999992E-7</c:v>
                </c:pt>
                <c:pt idx="936">
                  <c:v>6.3925999999999992E-7</c:v>
                </c:pt>
                <c:pt idx="937">
                  <c:v>-9.5932199999999997E-4</c:v>
                </c:pt>
                <c:pt idx="938">
                  <c:v>-9.5932199999999997E-4</c:v>
                </c:pt>
                <c:pt idx="939">
                  <c:v>-3.1934800000000001E-4</c:v>
                </c:pt>
                <c:pt idx="940">
                  <c:v>-6.3933600000000001E-4</c:v>
                </c:pt>
                <c:pt idx="941">
                  <c:v>-6.3933600000000001E-4</c:v>
                </c:pt>
                <c:pt idx="942">
                  <c:v>-3.1934800000000001E-4</c:v>
                </c:pt>
                <c:pt idx="943">
                  <c:v>3.2062700000000003E-4</c:v>
                </c:pt>
                <c:pt idx="944">
                  <c:v>-6.3933600000000001E-4</c:v>
                </c:pt>
                <c:pt idx="945">
                  <c:v>-3.1934800000000001E-4</c:v>
                </c:pt>
                <c:pt idx="946">
                  <c:v>3.2062700000000003E-4</c:v>
                </c:pt>
                <c:pt idx="947">
                  <c:v>-9.5932199999999997E-4</c:v>
                </c:pt>
                <c:pt idx="948">
                  <c:v>6.3925999999999992E-7</c:v>
                </c:pt>
                <c:pt idx="949">
                  <c:v>-1.2793100000000001E-3</c:v>
                </c:pt>
                <c:pt idx="950">
                  <c:v>-3.1934800000000001E-4</c:v>
                </c:pt>
                <c:pt idx="951">
                  <c:v>-6.3933600000000001E-4</c:v>
                </c:pt>
                <c:pt idx="952">
                  <c:v>-6.3933600000000001E-4</c:v>
                </c:pt>
                <c:pt idx="953">
                  <c:v>-6.3933600000000001E-4</c:v>
                </c:pt>
                <c:pt idx="954">
                  <c:v>-3.1934800000000001E-4</c:v>
                </c:pt>
                <c:pt idx="955">
                  <c:v>3.2062700000000003E-4</c:v>
                </c:pt>
                <c:pt idx="956">
                  <c:v>-3.1934800000000001E-4</c:v>
                </c:pt>
                <c:pt idx="957">
                  <c:v>-3.1934800000000001E-4</c:v>
                </c:pt>
                <c:pt idx="958">
                  <c:v>-3.1934800000000001E-4</c:v>
                </c:pt>
                <c:pt idx="959">
                  <c:v>6.3925999999999992E-7</c:v>
                </c:pt>
                <c:pt idx="960">
                  <c:v>-3.1934800000000001E-4</c:v>
                </c:pt>
                <c:pt idx="961">
                  <c:v>-1.91928E-3</c:v>
                </c:pt>
                <c:pt idx="962">
                  <c:v>-3.1934800000000001E-4</c:v>
                </c:pt>
                <c:pt idx="963">
                  <c:v>-3.1934800000000001E-4</c:v>
                </c:pt>
                <c:pt idx="964">
                  <c:v>-1.2793100000000001E-3</c:v>
                </c:pt>
                <c:pt idx="965">
                  <c:v>-9.5932199999999997E-4</c:v>
                </c:pt>
                <c:pt idx="966">
                  <c:v>-9.5932199999999997E-4</c:v>
                </c:pt>
                <c:pt idx="967">
                  <c:v>-6.3933600000000001E-4</c:v>
                </c:pt>
                <c:pt idx="968">
                  <c:v>6.3925999999999992E-7</c:v>
                </c:pt>
                <c:pt idx="969">
                  <c:v>-6.3933600000000001E-4</c:v>
                </c:pt>
                <c:pt idx="970">
                  <c:v>-6.3933600000000001E-4</c:v>
                </c:pt>
                <c:pt idx="971">
                  <c:v>3.2062700000000003E-4</c:v>
                </c:pt>
                <c:pt idx="972">
                  <c:v>3.2062700000000003E-4</c:v>
                </c:pt>
                <c:pt idx="973">
                  <c:v>-6.3933600000000001E-4</c:v>
                </c:pt>
                <c:pt idx="974">
                  <c:v>-1.2793100000000001E-3</c:v>
                </c:pt>
                <c:pt idx="975">
                  <c:v>-3.1934800000000001E-4</c:v>
                </c:pt>
                <c:pt idx="976">
                  <c:v>-9.5932199999999997E-4</c:v>
                </c:pt>
                <c:pt idx="977">
                  <c:v>-3.1934800000000001E-4</c:v>
                </c:pt>
                <c:pt idx="978">
                  <c:v>-1.2793100000000001E-3</c:v>
                </c:pt>
                <c:pt idx="979">
                  <c:v>-9.5932199999999997E-4</c:v>
                </c:pt>
                <c:pt idx="980">
                  <c:v>-9.5932199999999997E-4</c:v>
                </c:pt>
                <c:pt idx="981">
                  <c:v>-1.5993000000000001E-3</c:v>
                </c:pt>
                <c:pt idx="982">
                  <c:v>-1.2793100000000001E-3</c:v>
                </c:pt>
                <c:pt idx="983">
                  <c:v>-3.1934800000000001E-4</c:v>
                </c:pt>
                <c:pt idx="984">
                  <c:v>-3.1934800000000001E-4</c:v>
                </c:pt>
                <c:pt idx="985">
                  <c:v>-6.3933600000000001E-4</c:v>
                </c:pt>
                <c:pt idx="986">
                  <c:v>-3.1934800000000001E-4</c:v>
                </c:pt>
                <c:pt idx="987">
                  <c:v>-1.2793100000000001E-3</c:v>
                </c:pt>
                <c:pt idx="988">
                  <c:v>-3.1934800000000001E-4</c:v>
                </c:pt>
                <c:pt idx="989">
                  <c:v>-9.5932199999999997E-4</c:v>
                </c:pt>
                <c:pt idx="990">
                  <c:v>-9.5932199999999997E-4</c:v>
                </c:pt>
                <c:pt idx="991">
                  <c:v>-3.1934800000000001E-4</c:v>
                </c:pt>
                <c:pt idx="992">
                  <c:v>-1.2793100000000001E-3</c:v>
                </c:pt>
                <c:pt idx="993">
                  <c:v>-3.1934800000000001E-4</c:v>
                </c:pt>
                <c:pt idx="994">
                  <c:v>-3.1934800000000001E-4</c:v>
                </c:pt>
                <c:pt idx="995">
                  <c:v>-3.1934800000000001E-4</c:v>
                </c:pt>
                <c:pt idx="996">
                  <c:v>-3.1934800000000001E-4</c:v>
                </c:pt>
                <c:pt idx="997">
                  <c:v>6.3925999999999992E-7</c:v>
                </c:pt>
                <c:pt idx="998">
                  <c:v>3.2062700000000003E-4</c:v>
                </c:pt>
                <c:pt idx="999">
                  <c:v>-3.1934800000000001E-4</c:v>
                </c:pt>
                <c:pt idx="1000">
                  <c:v>-1.91928E-3</c:v>
                </c:pt>
                <c:pt idx="1001">
                  <c:v>-6.3933600000000001E-4</c:v>
                </c:pt>
              </c:numCache>
            </c:numRef>
          </c:yVal>
          <c:smooth val="1"/>
          <c:extLst>
            <c:ext xmlns:c16="http://schemas.microsoft.com/office/drawing/2014/chart" uri="{C3380CC4-5D6E-409C-BE32-E72D297353CC}">
              <c16:uniqueId val="{00000001-B36B-42C7-9C42-4A27C4F12905}"/>
            </c:ext>
          </c:extLst>
        </c:ser>
        <c:dLbls>
          <c:showLegendKey val="0"/>
          <c:showVal val="0"/>
          <c:showCatName val="0"/>
          <c:showSerName val="0"/>
          <c:showPercent val="0"/>
          <c:showBubbleSize val="0"/>
        </c:dLbls>
        <c:axId val="-1538775232"/>
        <c:axId val="-1538774688"/>
        <c:extLst>
          <c:ext xmlns:c15="http://schemas.microsoft.com/office/drawing/2012/chart" uri="{02D57815-91ED-43cb-92C2-25804820EDAC}">
            <c15:filteredScatterSeries>
              <c15:ser>
                <c:idx val="0"/>
                <c:order val="1"/>
                <c:tx>
                  <c:strRef>
                    <c:extLst>
                      <c:ext uri="{02D57815-91ED-43cb-92C2-25804820EDAC}">
                        <c15:formulaRef>
                          <c15:sqref>waveform!$D$1</c15:sqref>
                        </c15:formulaRef>
                      </c:ext>
                    </c:extLst>
                    <c:strCache>
                      <c:ptCount val="1"/>
                      <c:pt idx="0">
                        <c:v>N=1</c:v>
                      </c:pt>
                    </c:strCache>
                  </c:strRef>
                </c:tx>
                <c:spPr>
                  <a:ln w="12700"/>
                </c:spPr>
                <c:marker>
                  <c:symbol val="none"/>
                </c:marker>
                <c:xVal>
                  <c:numRef>
                    <c:extLst>
                      <c:ext uri="{02D57815-91ED-43cb-92C2-25804820EDAC}">
                        <c15:formulaRef>
                          <c15:sqref>waveform!$B$2:$B$5003</c15:sqref>
                        </c15:formulaRef>
                      </c:ext>
                    </c:extLst>
                    <c:numCache>
                      <c:formatCode>General</c:formatCode>
                      <c:ptCount val="5002"/>
                      <c:pt idx="0">
                        <c:v>-498.12970000000001</c:v>
                      </c:pt>
                      <c:pt idx="1">
                        <c:v>-497.92969999999997</c:v>
                      </c:pt>
                      <c:pt idx="2">
                        <c:v>-497.72969999999998</c:v>
                      </c:pt>
                      <c:pt idx="3">
                        <c:v>-497.52969999999993</c:v>
                      </c:pt>
                      <c:pt idx="4">
                        <c:v>-497.32970000000006</c:v>
                      </c:pt>
                      <c:pt idx="5">
                        <c:v>-497.12970000000001</c:v>
                      </c:pt>
                      <c:pt idx="6">
                        <c:v>-496.92970000000003</c:v>
                      </c:pt>
                      <c:pt idx="7">
                        <c:v>-496.72969999999998</c:v>
                      </c:pt>
                      <c:pt idx="8">
                        <c:v>-496.52969999999999</c:v>
                      </c:pt>
                      <c:pt idx="9">
                        <c:v>-496.32969999999995</c:v>
                      </c:pt>
                      <c:pt idx="10">
                        <c:v>-496.12969999999996</c:v>
                      </c:pt>
                      <c:pt idx="11">
                        <c:v>-495.92970000000003</c:v>
                      </c:pt>
                      <c:pt idx="12">
                        <c:v>-495.72970000000004</c:v>
                      </c:pt>
                      <c:pt idx="13">
                        <c:v>-495.52969999999999</c:v>
                      </c:pt>
                      <c:pt idx="14">
                        <c:v>-495.3297</c:v>
                      </c:pt>
                      <c:pt idx="15">
                        <c:v>-495.12969999999996</c:v>
                      </c:pt>
                      <c:pt idx="16">
                        <c:v>-494.92969999999997</c:v>
                      </c:pt>
                      <c:pt idx="17">
                        <c:v>-494.72969999999998</c:v>
                      </c:pt>
                      <c:pt idx="18">
                        <c:v>-494.52970000000005</c:v>
                      </c:pt>
                      <c:pt idx="19">
                        <c:v>-494.3297</c:v>
                      </c:pt>
                      <c:pt idx="20">
                        <c:v>-494.12970000000001</c:v>
                      </c:pt>
                      <c:pt idx="21">
                        <c:v>-493.92970000000003</c:v>
                      </c:pt>
                      <c:pt idx="22">
                        <c:v>-493.72969999999998</c:v>
                      </c:pt>
                      <c:pt idx="23">
                        <c:v>-493.52969999999999</c:v>
                      </c:pt>
                      <c:pt idx="24">
                        <c:v>-493.32969999999995</c:v>
                      </c:pt>
                      <c:pt idx="25">
                        <c:v>-493.12970000000007</c:v>
                      </c:pt>
                      <c:pt idx="26">
                        <c:v>-492.92970000000003</c:v>
                      </c:pt>
                      <c:pt idx="27">
                        <c:v>-492.72970000000004</c:v>
                      </c:pt>
                      <c:pt idx="28">
                        <c:v>-492.52969999999999</c:v>
                      </c:pt>
                      <c:pt idx="29">
                        <c:v>-492.3297</c:v>
                      </c:pt>
                      <c:pt idx="30">
                        <c:v>-492.12969999999996</c:v>
                      </c:pt>
                      <c:pt idx="31">
                        <c:v>-491.92969999999997</c:v>
                      </c:pt>
                      <c:pt idx="32">
                        <c:v>-491.72970000000004</c:v>
                      </c:pt>
                      <c:pt idx="33">
                        <c:v>-491.52970000000005</c:v>
                      </c:pt>
                      <c:pt idx="34">
                        <c:v>-491.3297</c:v>
                      </c:pt>
                      <c:pt idx="35">
                        <c:v>-491.12970000000001</c:v>
                      </c:pt>
                      <c:pt idx="36">
                        <c:v>-490.92969999999997</c:v>
                      </c:pt>
                      <c:pt idx="37">
                        <c:v>-490.72969999999998</c:v>
                      </c:pt>
                      <c:pt idx="38">
                        <c:v>-490.52969999999993</c:v>
                      </c:pt>
                      <c:pt idx="39">
                        <c:v>-490.32970000000006</c:v>
                      </c:pt>
                      <c:pt idx="40">
                        <c:v>-490.12970000000001</c:v>
                      </c:pt>
                      <c:pt idx="41">
                        <c:v>-489.92970000000003</c:v>
                      </c:pt>
                      <c:pt idx="42">
                        <c:v>-489.72969999999998</c:v>
                      </c:pt>
                      <c:pt idx="43">
                        <c:v>-489.52969999999999</c:v>
                      </c:pt>
                      <c:pt idx="44">
                        <c:v>-489.32969999999995</c:v>
                      </c:pt>
                      <c:pt idx="45">
                        <c:v>-489.12969999999996</c:v>
                      </c:pt>
                      <c:pt idx="46">
                        <c:v>-488.92970000000003</c:v>
                      </c:pt>
                      <c:pt idx="47">
                        <c:v>-488.72970000000004</c:v>
                      </c:pt>
                      <c:pt idx="48">
                        <c:v>-488.52969999999999</c:v>
                      </c:pt>
                      <c:pt idx="49">
                        <c:v>-488.3297</c:v>
                      </c:pt>
                      <c:pt idx="50">
                        <c:v>-488.12970000000001</c:v>
                      </c:pt>
                      <c:pt idx="51">
                        <c:v>-487.92969999999997</c:v>
                      </c:pt>
                      <c:pt idx="52">
                        <c:v>-487.72969999999998</c:v>
                      </c:pt>
                      <c:pt idx="53">
                        <c:v>-487.52970000000005</c:v>
                      </c:pt>
                      <c:pt idx="54">
                        <c:v>-487.32970000000006</c:v>
                      </c:pt>
                      <c:pt idx="55">
                        <c:v>-487.12970000000001</c:v>
                      </c:pt>
                      <c:pt idx="56">
                        <c:v>-486.92970000000003</c:v>
                      </c:pt>
                      <c:pt idx="57">
                        <c:v>-486.72969999999998</c:v>
                      </c:pt>
                      <c:pt idx="58">
                        <c:v>-486.52969999999999</c:v>
                      </c:pt>
                      <c:pt idx="59">
                        <c:v>-486.32969999999995</c:v>
                      </c:pt>
                      <c:pt idx="60">
                        <c:v>-486.12970000000007</c:v>
                      </c:pt>
                      <c:pt idx="61">
                        <c:v>-485.92970000000003</c:v>
                      </c:pt>
                      <c:pt idx="62">
                        <c:v>-485.72970000000004</c:v>
                      </c:pt>
                      <c:pt idx="63">
                        <c:v>-485.52969999999999</c:v>
                      </c:pt>
                      <c:pt idx="64">
                        <c:v>-485.3297</c:v>
                      </c:pt>
                      <c:pt idx="65">
                        <c:v>-485.12969999999996</c:v>
                      </c:pt>
                      <c:pt idx="66">
                        <c:v>-484.92969999999997</c:v>
                      </c:pt>
                      <c:pt idx="67">
                        <c:v>-484.72970000000004</c:v>
                      </c:pt>
                      <c:pt idx="68">
                        <c:v>-484.52970000000005</c:v>
                      </c:pt>
                      <c:pt idx="69">
                        <c:v>-484.3297</c:v>
                      </c:pt>
                      <c:pt idx="70">
                        <c:v>-484.12970000000001</c:v>
                      </c:pt>
                      <c:pt idx="71">
                        <c:v>-483.92969999999997</c:v>
                      </c:pt>
                      <c:pt idx="72">
                        <c:v>-483.72969999999998</c:v>
                      </c:pt>
                      <c:pt idx="73">
                        <c:v>-483.52969999999993</c:v>
                      </c:pt>
                      <c:pt idx="74">
                        <c:v>-483.32970000000006</c:v>
                      </c:pt>
                      <c:pt idx="75">
                        <c:v>-483.12970000000001</c:v>
                      </c:pt>
                      <c:pt idx="76">
                        <c:v>-482.92970000000003</c:v>
                      </c:pt>
                      <c:pt idx="77">
                        <c:v>-482.72969999999998</c:v>
                      </c:pt>
                      <c:pt idx="78">
                        <c:v>-482.52969999999999</c:v>
                      </c:pt>
                      <c:pt idx="79">
                        <c:v>-482.3297</c:v>
                      </c:pt>
                      <c:pt idx="80">
                        <c:v>-482.12969999999996</c:v>
                      </c:pt>
                      <c:pt idx="81">
                        <c:v>-481.92970000000003</c:v>
                      </c:pt>
                      <c:pt idx="82">
                        <c:v>-481.72970000000004</c:v>
                      </c:pt>
                      <c:pt idx="83">
                        <c:v>-481.52970000000005</c:v>
                      </c:pt>
                      <c:pt idx="84">
                        <c:v>-481.3297</c:v>
                      </c:pt>
                      <c:pt idx="85">
                        <c:v>-481.12970000000001</c:v>
                      </c:pt>
                      <c:pt idx="86">
                        <c:v>-480.92969999999997</c:v>
                      </c:pt>
                      <c:pt idx="87">
                        <c:v>-480.72969999999998</c:v>
                      </c:pt>
                      <c:pt idx="88">
                        <c:v>-480.52970000000005</c:v>
                      </c:pt>
                      <c:pt idx="89">
                        <c:v>-480.32970000000006</c:v>
                      </c:pt>
                      <c:pt idx="90">
                        <c:v>-480.12970000000001</c:v>
                      </c:pt>
                      <c:pt idx="91">
                        <c:v>-479.92970000000003</c:v>
                      </c:pt>
                      <c:pt idx="92">
                        <c:v>-479.72969999999998</c:v>
                      </c:pt>
                      <c:pt idx="93">
                        <c:v>-479.52969999999999</c:v>
                      </c:pt>
                      <c:pt idx="94">
                        <c:v>-479.32969999999995</c:v>
                      </c:pt>
                      <c:pt idx="95">
                        <c:v>-479.12970000000007</c:v>
                      </c:pt>
                      <c:pt idx="96">
                        <c:v>-478.92970000000003</c:v>
                      </c:pt>
                      <c:pt idx="97">
                        <c:v>-478.72970000000004</c:v>
                      </c:pt>
                      <c:pt idx="98">
                        <c:v>-478.52969999999999</c:v>
                      </c:pt>
                      <c:pt idx="99">
                        <c:v>-478.3297</c:v>
                      </c:pt>
                      <c:pt idx="100">
                        <c:v>-478.12969999999996</c:v>
                      </c:pt>
                      <c:pt idx="101">
                        <c:v>-477.92969999999997</c:v>
                      </c:pt>
                      <c:pt idx="102">
                        <c:v>-477.72969999999992</c:v>
                      </c:pt>
                      <c:pt idx="103">
                        <c:v>-477.52970000000005</c:v>
                      </c:pt>
                      <c:pt idx="104">
                        <c:v>-477.3297</c:v>
                      </c:pt>
                      <c:pt idx="105">
                        <c:v>-477.12970000000001</c:v>
                      </c:pt>
                      <c:pt idx="106">
                        <c:v>-476.92969999999997</c:v>
                      </c:pt>
                      <c:pt idx="107">
                        <c:v>-476.72969999999998</c:v>
                      </c:pt>
                      <c:pt idx="108">
                        <c:v>-476.52969999999999</c:v>
                      </c:pt>
                      <c:pt idx="109">
                        <c:v>-476.3297</c:v>
                      </c:pt>
                      <c:pt idx="110">
                        <c:v>-476.12970000000001</c:v>
                      </c:pt>
                      <c:pt idx="111">
                        <c:v>-475.92970000000003</c:v>
                      </c:pt>
                      <c:pt idx="112">
                        <c:v>-475.72970000000004</c:v>
                      </c:pt>
                      <c:pt idx="113">
                        <c:v>-475.52969999999999</c:v>
                      </c:pt>
                      <c:pt idx="114">
                        <c:v>-475.3297</c:v>
                      </c:pt>
                      <c:pt idx="115">
                        <c:v>-475.12970000000001</c:v>
                      </c:pt>
                      <c:pt idx="116">
                        <c:v>-474.92970000000003</c:v>
                      </c:pt>
                      <c:pt idx="117">
                        <c:v>-474.72969999999998</c:v>
                      </c:pt>
                      <c:pt idx="118">
                        <c:v>-474.52970000000005</c:v>
                      </c:pt>
                      <c:pt idx="119">
                        <c:v>-474.3297</c:v>
                      </c:pt>
                      <c:pt idx="120">
                        <c:v>-474.12970000000001</c:v>
                      </c:pt>
                      <c:pt idx="121">
                        <c:v>-473.92969999999997</c:v>
                      </c:pt>
                      <c:pt idx="122">
                        <c:v>-473.72970000000004</c:v>
                      </c:pt>
                      <c:pt idx="123">
                        <c:v>-473.52969999999999</c:v>
                      </c:pt>
                      <c:pt idx="124">
                        <c:v>-473.3297</c:v>
                      </c:pt>
                      <c:pt idx="125">
                        <c:v>-473.12970000000001</c:v>
                      </c:pt>
                      <c:pt idx="126">
                        <c:v>-472.92970000000003</c:v>
                      </c:pt>
                      <c:pt idx="127">
                        <c:v>-472.72969999999998</c:v>
                      </c:pt>
                      <c:pt idx="128">
                        <c:v>-472.52969999999999</c:v>
                      </c:pt>
                      <c:pt idx="129">
                        <c:v>-472.3297</c:v>
                      </c:pt>
                      <c:pt idx="130">
                        <c:v>-472.12970000000001</c:v>
                      </c:pt>
                      <c:pt idx="131">
                        <c:v>-471.92969999999997</c:v>
                      </c:pt>
                      <c:pt idx="132">
                        <c:v>-471.72970000000004</c:v>
                      </c:pt>
                      <c:pt idx="133">
                        <c:v>-471.52969999999999</c:v>
                      </c:pt>
                      <c:pt idx="134">
                        <c:v>-471.3297</c:v>
                      </c:pt>
                      <c:pt idx="135">
                        <c:v>-471.12969999999996</c:v>
                      </c:pt>
                      <c:pt idx="136">
                        <c:v>-470.92970000000003</c:v>
                      </c:pt>
                      <c:pt idx="137">
                        <c:v>-470.72969999999998</c:v>
                      </c:pt>
                      <c:pt idx="138">
                        <c:v>-470.52969999999999</c:v>
                      </c:pt>
                      <c:pt idx="139">
                        <c:v>-470.32969999999995</c:v>
                      </c:pt>
                      <c:pt idx="140">
                        <c:v>-470.12970000000001</c:v>
                      </c:pt>
                      <c:pt idx="141">
                        <c:v>-469.92970000000003</c:v>
                      </c:pt>
                      <c:pt idx="142">
                        <c:v>-469.72969999999998</c:v>
                      </c:pt>
                      <c:pt idx="143">
                        <c:v>-469.52970000000005</c:v>
                      </c:pt>
                      <c:pt idx="144">
                        <c:v>-469.3297</c:v>
                      </c:pt>
                      <c:pt idx="145">
                        <c:v>-469.12970000000001</c:v>
                      </c:pt>
                      <c:pt idx="146">
                        <c:v>-468.92969999999997</c:v>
                      </c:pt>
                      <c:pt idx="147">
                        <c:v>-468.72970000000004</c:v>
                      </c:pt>
                      <c:pt idx="148">
                        <c:v>-468.52969999999999</c:v>
                      </c:pt>
                      <c:pt idx="149">
                        <c:v>-468.3297</c:v>
                      </c:pt>
                      <c:pt idx="150">
                        <c:v>-468.12970000000001</c:v>
                      </c:pt>
                      <c:pt idx="151">
                        <c:v>-467.92970000000003</c:v>
                      </c:pt>
                      <c:pt idx="152">
                        <c:v>-467.72969999999998</c:v>
                      </c:pt>
                      <c:pt idx="153">
                        <c:v>-467.52969999999999</c:v>
                      </c:pt>
                      <c:pt idx="154">
                        <c:v>-467.3297</c:v>
                      </c:pt>
                      <c:pt idx="155">
                        <c:v>-467.12970000000001</c:v>
                      </c:pt>
                      <c:pt idx="156">
                        <c:v>-466.92969999999997</c:v>
                      </c:pt>
                      <c:pt idx="157">
                        <c:v>-466.72970000000004</c:v>
                      </c:pt>
                      <c:pt idx="158">
                        <c:v>-466.52969999999999</c:v>
                      </c:pt>
                      <c:pt idx="159">
                        <c:v>-466.3297</c:v>
                      </c:pt>
                      <c:pt idx="160">
                        <c:v>-466.12969999999996</c:v>
                      </c:pt>
                      <c:pt idx="161">
                        <c:v>-465.92970000000003</c:v>
                      </c:pt>
                      <c:pt idx="162">
                        <c:v>-465.72969999999998</c:v>
                      </c:pt>
                      <c:pt idx="163">
                        <c:v>-465.52969999999999</c:v>
                      </c:pt>
                      <c:pt idx="164">
                        <c:v>-465.3297</c:v>
                      </c:pt>
                      <c:pt idx="165">
                        <c:v>-465.12970000000001</c:v>
                      </c:pt>
                      <c:pt idx="166">
                        <c:v>-464.92969999999997</c:v>
                      </c:pt>
                      <c:pt idx="167">
                        <c:v>-464.72969999999998</c:v>
                      </c:pt>
                      <c:pt idx="168">
                        <c:v>-464.52969999999999</c:v>
                      </c:pt>
                      <c:pt idx="169">
                        <c:v>-464.3297</c:v>
                      </c:pt>
                      <c:pt idx="170">
                        <c:v>-464.12969999999996</c:v>
                      </c:pt>
                      <c:pt idx="171">
                        <c:v>-463.92970000000003</c:v>
                      </c:pt>
                      <c:pt idx="172">
                        <c:v>-463.72969999999998</c:v>
                      </c:pt>
                      <c:pt idx="173">
                        <c:v>-463.52969999999999</c:v>
                      </c:pt>
                      <c:pt idx="174">
                        <c:v>-463.3297</c:v>
                      </c:pt>
                      <c:pt idx="175">
                        <c:v>-463.12970000000001</c:v>
                      </c:pt>
                      <c:pt idx="176">
                        <c:v>-462.92970000000003</c:v>
                      </c:pt>
                      <c:pt idx="177">
                        <c:v>-462.72969999999998</c:v>
                      </c:pt>
                      <c:pt idx="178">
                        <c:v>-462.52970000000005</c:v>
                      </c:pt>
                      <c:pt idx="179">
                        <c:v>-462.3297</c:v>
                      </c:pt>
                      <c:pt idx="180">
                        <c:v>-462.12970000000001</c:v>
                      </c:pt>
                      <c:pt idx="181">
                        <c:v>-461.92969999999997</c:v>
                      </c:pt>
                      <c:pt idx="182">
                        <c:v>-461.72970000000004</c:v>
                      </c:pt>
                      <c:pt idx="183">
                        <c:v>-461.52969999999999</c:v>
                      </c:pt>
                      <c:pt idx="184">
                        <c:v>-461.3297</c:v>
                      </c:pt>
                      <c:pt idx="185">
                        <c:v>-461.12970000000001</c:v>
                      </c:pt>
                      <c:pt idx="186">
                        <c:v>-460.92970000000003</c:v>
                      </c:pt>
                      <c:pt idx="187">
                        <c:v>-460.72969999999998</c:v>
                      </c:pt>
                      <c:pt idx="188">
                        <c:v>-460.52969999999999</c:v>
                      </c:pt>
                      <c:pt idx="189">
                        <c:v>-460.3297</c:v>
                      </c:pt>
                      <c:pt idx="190">
                        <c:v>-460.12970000000001</c:v>
                      </c:pt>
                      <c:pt idx="191">
                        <c:v>-459.92969999999997</c:v>
                      </c:pt>
                      <c:pt idx="192">
                        <c:v>-459.72970000000004</c:v>
                      </c:pt>
                      <c:pt idx="193">
                        <c:v>-459.52969999999999</c:v>
                      </c:pt>
                      <c:pt idx="194">
                        <c:v>-459.3297</c:v>
                      </c:pt>
                      <c:pt idx="195">
                        <c:v>-459.12969999999996</c:v>
                      </c:pt>
                      <c:pt idx="196">
                        <c:v>-458.92970000000003</c:v>
                      </c:pt>
                      <c:pt idx="197">
                        <c:v>-458.72969999999998</c:v>
                      </c:pt>
                      <c:pt idx="198">
                        <c:v>-458.52969999999999</c:v>
                      </c:pt>
                      <c:pt idx="199">
                        <c:v>-458.3297</c:v>
                      </c:pt>
                      <c:pt idx="200">
                        <c:v>-458.12970000000001</c:v>
                      </c:pt>
                      <c:pt idx="201">
                        <c:v>-457.92969999999997</c:v>
                      </c:pt>
                      <c:pt idx="202">
                        <c:v>-457.72969999999998</c:v>
                      </c:pt>
                      <c:pt idx="203">
                        <c:v>-457.52969999999999</c:v>
                      </c:pt>
                      <c:pt idx="204">
                        <c:v>-457.3297</c:v>
                      </c:pt>
                      <c:pt idx="205">
                        <c:v>-457.12970000000001</c:v>
                      </c:pt>
                      <c:pt idx="206">
                        <c:v>-456.92970000000003</c:v>
                      </c:pt>
                      <c:pt idx="207">
                        <c:v>-456.72970000000004</c:v>
                      </c:pt>
                      <c:pt idx="208">
                        <c:v>-456.52969999999999</c:v>
                      </c:pt>
                      <c:pt idx="209">
                        <c:v>-456.3297</c:v>
                      </c:pt>
                      <c:pt idx="210">
                        <c:v>-456.12970000000001</c:v>
                      </c:pt>
                      <c:pt idx="211">
                        <c:v>-455.92970000000003</c:v>
                      </c:pt>
                      <c:pt idx="212">
                        <c:v>-455.72969999999998</c:v>
                      </c:pt>
                      <c:pt idx="213">
                        <c:v>-455.52969999999999</c:v>
                      </c:pt>
                      <c:pt idx="214">
                        <c:v>-455.3297</c:v>
                      </c:pt>
                      <c:pt idx="215">
                        <c:v>-455.12970000000001</c:v>
                      </c:pt>
                      <c:pt idx="216">
                        <c:v>-454.92969999999997</c:v>
                      </c:pt>
                      <c:pt idx="217">
                        <c:v>-454.72970000000004</c:v>
                      </c:pt>
                      <c:pt idx="218">
                        <c:v>-454.52969999999999</c:v>
                      </c:pt>
                      <c:pt idx="219">
                        <c:v>-454.3297</c:v>
                      </c:pt>
                      <c:pt idx="220">
                        <c:v>-454.12969999999996</c:v>
                      </c:pt>
                      <c:pt idx="221">
                        <c:v>-453.92970000000003</c:v>
                      </c:pt>
                      <c:pt idx="222">
                        <c:v>-453.72969999999998</c:v>
                      </c:pt>
                      <c:pt idx="223">
                        <c:v>-453.52969999999999</c:v>
                      </c:pt>
                      <c:pt idx="224">
                        <c:v>-453.3297</c:v>
                      </c:pt>
                      <c:pt idx="225">
                        <c:v>-453.12970000000001</c:v>
                      </c:pt>
                      <c:pt idx="226">
                        <c:v>-452.92969999999997</c:v>
                      </c:pt>
                      <c:pt idx="227">
                        <c:v>-452.72969999999998</c:v>
                      </c:pt>
                      <c:pt idx="228">
                        <c:v>-452.52969999999999</c:v>
                      </c:pt>
                      <c:pt idx="229">
                        <c:v>-452.3297</c:v>
                      </c:pt>
                      <c:pt idx="230">
                        <c:v>-452.12969999999996</c:v>
                      </c:pt>
                      <c:pt idx="231">
                        <c:v>-451.92970000000003</c:v>
                      </c:pt>
                      <c:pt idx="232">
                        <c:v>-451.72969999999998</c:v>
                      </c:pt>
                      <c:pt idx="233">
                        <c:v>-451.52969999999999</c:v>
                      </c:pt>
                      <c:pt idx="234">
                        <c:v>-451.3297</c:v>
                      </c:pt>
                      <c:pt idx="235">
                        <c:v>-451.12970000000001</c:v>
                      </c:pt>
                      <c:pt idx="236">
                        <c:v>-450.92970000000003</c:v>
                      </c:pt>
                      <c:pt idx="237">
                        <c:v>-450.72969999999998</c:v>
                      </c:pt>
                      <c:pt idx="238">
                        <c:v>-450.52970000000005</c:v>
                      </c:pt>
                      <c:pt idx="239">
                        <c:v>-450.3297</c:v>
                      </c:pt>
                      <c:pt idx="240">
                        <c:v>-450.12970000000001</c:v>
                      </c:pt>
                      <c:pt idx="241">
                        <c:v>-449.92969999999997</c:v>
                      </c:pt>
                      <c:pt idx="242">
                        <c:v>-449.72970000000004</c:v>
                      </c:pt>
                      <c:pt idx="243">
                        <c:v>-449.52969999999999</c:v>
                      </c:pt>
                      <c:pt idx="244">
                        <c:v>-449.3297</c:v>
                      </c:pt>
                      <c:pt idx="245">
                        <c:v>-449.12970000000001</c:v>
                      </c:pt>
                      <c:pt idx="246">
                        <c:v>-448.92970000000003</c:v>
                      </c:pt>
                      <c:pt idx="247">
                        <c:v>-448.72969999999998</c:v>
                      </c:pt>
                      <c:pt idx="248">
                        <c:v>-448.52969999999999</c:v>
                      </c:pt>
                      <c:pt idx="249">
                        <c:v>-448.3297</c:v>
                      </c:pt>
                      <c:pt idx="250">
                        <c:v>-448.12970000000001</c:v>
                      </c:pt>
                      <c:pt idx="251">
                        <c:v>-447.92969999999997</c:v>
                      </c:pt>
                      <c:pt idx="252">
                        <c:v>-447.72970000000004</c:v>
                      </c:pt>
                      <c:pt idx="253">
                        <c:v>-447.52969999999999</c:v>
                      </c:pt>
                      <c:pt idx="254">
                        <c:v>-447.3297</c:v>
                      </c:pt>
                      <c:pt idx="255">
                        <c:v>-447.12969999999996</c:v>
                      </c:pt>
                      <c:pt idx="256">
                        <c:v>-446.92970000000003</c:v>
                      </c:pt>
                      <c:pt idx="257">
                        <c:v>-446.72969999999998</c:v>
                      </c:pt>
                      <c:pt idx="258">
                        <c:v>-446.52969999999999</c:v>
                      </c:pt>
                      <c:pt idx="259">
                        <c:v>-446.3297</c:v>
                      </c:pt>
                      <c:pt idx="260">
                        <c:v>-446.12970000000001</c:v>
                      </c:pt>
                      <c:pt idx="261">
                        <c:v>-445.92969999999997</c:v>
                      </c:pt>
                      <c:pt idx="262">
                        <c:v>-445.72969999999998</c:v>
                      </c:pt>
                      <c:pt idx="263">
                        <c:v>-445.52969999999999</c:v>
                      </c:pt>
                      <c:pt idx="264">
                        <c:v>-445.3297</c:v>
                      </c:pt>
                      <c:pt idx="265">
                        <c:v>-445.12970000000001</c:v>
                      </c:pt>
                      <c:pt idx="266">
                        <c:v>-444.92970000000003</c:v>
                      </c:pt>
                      <c:pt idx="267">
                        <c:v>-444.72970000000004</c:v>
                      </c:pt>
                      <c:pt idx="268">
                        <c:v>-444.52969999999999</c:v>
                      </c:pt>
                      <c:pt idx="269">
                        <c:v>-444.3297</c:v>
                      </c:pt>
                      <c:pt idx="270">
                        <c:v>-444.12970000000001</c:v>
                      </c:pt>
                      <c:pt idx="271">
                        <c:v>-443.92970000000003</c:v>
                      </c:pt>
                      <c:pt idx="272">
                        <c:v>-443.72969999999998</c:v>
                      </c:pt>
                      <c:pt idx="273">
                        <c:v>-443.52970000000005</c:v>
                      </c:pt>
                      <c:pt idx="274">
                        <c:v>-443.3297</c:v>
                      </c:pt>
                      <c:pt idx="275">
                        <c:v>-443.12970000000001</c:v>
                      </c:pt>
                      <c:pt idx="276">
                        <c:v>-442.92969999999997</c:v>
                      </c:pt>
                      <c:pt idx="277">
                        <c:v>-442.72970000000004</c:v>
                      </c:pt>
                      <c:pt idx="278">
                        <c:v>-442.52969999999999</c:v>
                      </c:pt>
                      <c:pt idx="279">
                        <c:v>-442.3297</c:v>
                      </c:pt>
                      <c:pt idx="280">
                        <c:v>-442.12970000000001</c:v>
                      </c:pt>
                      <c:pt idx="281">
                        <c:v>-441.92970000000003</c:v>
                      </c:pt>
                      <c:pt idx="282">
                        <c:v>-441.72969999999998</c:v>
                      </c:pt>
                      <c:pt idx="283">
                        <c:v>-441.52969999999999</c:v>
                      </c:pt>
                      <c:pt idx="284">
                        <c:v>-441.3297</c:v>
                      </c:pt>
                      <c:pt idx="285">
                        <c:v>-441.12970000000001</c:v>
                      </c:pt>
                      <c:pt idx="286">
                        <c:v>-440.92969999999997</c:v>
                      </c:pt>
                      <c:pt idx="287">
                        <c:v>-440.72969999999998</c:v>
                      </c:pt>
                      <c:pt idx="288">
                        <c:v>-440.52969999999999</c:v>
                      </c:pt>
                      <c:pt idx="289">
                        <c:v>-440.3297</c:v>
                      </c:pt>
                      <c:pt idx="290">
                        <c:v>-440.12969999999996</c:v>
                      </c:pt>
                      <c:pt idx="291">
                        <c:v>-439.92970000000003</c:v>
                      </c:pt>
                      <c:pt idx="292">
                        <c:v>-439.72969999999998</c:v>
                      </c:pt>
                      <c:pt idx="293">
                        <c:v>-439.52969999999999</c:v>
                      </c:pt>
                      <c:pt idx="294">
                        <c:v>-439.3297</c:v>
                      </c:pt>
                      <c:pt idx="295">
                        <c:v>-439.12970000000001</c:v>
                      </c:pt>
                      <c:pt idx="296">
                        <c:v>-438.92970000000003</c:v>
                      </c:pt>
                      <c:pt idx="297">
                        <c:v>-438.72969999999998</c:v>
                      </c:pt>
                      <c:pt idx="298">
                        <c:v>-438.52970000000005</c:v>
                      </c:pt>
                      <c:pt idx="299">
                        <c:v>-438.3297</c:v>
                      </c:pt>
                      <c:pt idx="300">
                        <c:v>-438.12970000000001</c:v>
                      </c:pt>
                      <c:pt idx="301">
                        <c:v>-437.92969999999997</c:v>
                      </c:pt>
                      <c:pt idx="302">
                        <c:v>-437.72970000000004</c:v>
                      </c:pt>
                      <c:pt idx="303">
                        <c:v>-437.52969999999999</c:v>
                      </c:pt>
                      <c:pt idx="304">
                        <c:v>-437.3297</c:v>
                      </c:pt>
                      <c:pt idx="305">
                        <c:v>-437.12970000000001</c:v>
                      </c:pt>
                      <c:pt idx="306">
                        <c:v>-436.92970000000003</c:v>
                      </c:pt>
                      <c:pt idx="307">
                        <c:v>-436.72969999999998</c:v>
                      </c:pt>
                      <c:pt idx="308">
                        <c:v>-436.52969999999999</c:v>
                      </c:pt>
                      <c:pt idx="309">
                        <c:v>-436.3297</c:v>
                      </c:pt>
                      <c:pt idx="310">
                        <c:v>-436.12970000000001</c:v>
                      </c:pt>
                      <c:pt idx="311">
                        <c:v>-435.92969999999997</c:v>
                      </c:pt>
                      <c:pt idx="312">
                        <c:v>-435.72970000000004</c:v>
                      </c:pt>
                      <c:pt idx="313">
                        <c:v>-435.52969999999999</c:v>
                      </c:pt>
                      <c:pt idx="314">
                        <c:v>-435.3297</c:v>
                      </c:pt>
                      <c:pt idx="315">
                        <c:v>-435.12969999999996</c:v>
                      </c:pt>
                      <c:pt idx="316">
                        <c:v>-434.92970000000003</c:v>
                      </c:pt>
                      <c:pt idx="317">
                        <c:v>-434.72969999999998</c:v>
                      </c:pt>
                      <c:pt idx="318">
                        <c:v>-434.52969999999999</c:v>
                      </c:pt>
                      <c:pt idx="319">
                        <c:v>-434.3297</c:v>
                      </c:pt>
                      <c:pt idx="320">
                        <c:v>-434.12970000000001</c:v>
                      </c:pt>
                      <c:pt idx="321">
                        <c:v>-433.92969999999997</c:v>
                      </c:pt>
                      <c:pt idx="322">
                        <c:v>-433.72969999999998</c:v>
                      </c:pt>
                      <c:pt idx="323">
                        <c:v>-433.52969999999999</c:v>
                      </c:pt>
                      <c:pt idx="324">
                        <c:v>-433.3297</c:v>
                      </c:pt>
                      <c:pt idx="325">
                        <c:v>-433.12969999999996</c:v>
                      </c:pt>
                      <c:pt idx="326">
                        <c:v>-432.92970000000003</c:v>
                      </c:pt>
                      <c:pt idx="327">
                        <c:v>-432.72969999999998</c:v>
                      </c:pt>
                      <c:pt idx="328">
                        <c:v>-432.52969999999999</c:v>
                      </c:pt>
                      <c:pt idx="329">
                        <c:v>-432.3297</c:v>
                      </c:pt>
                      <c:pt idx="330">
                        <c:v>-432.12970000000001</c:v>
                      </c:pt>
                      <c:pt idx="331">
                        <c:v>-431.92970000000003</c:v>
                      </c:pt>
                      <c:pt idx="332">
                        <c:v>-431.72969999999998</c:v>
                      </c:pt>
                      <c:pt idx="333">
                        <c:v>-431.52970000000005</c:v>
                      </c:pt>
                      <c:pt idx="334">
                        <c:v>-431.3297</c:v>
                      </c:pt>
                      <c:pt idx="335">
                        <c:v>-431.12970000000001</c:v>
                      </c:pt>
                      <c:pt idx="336">
                        <c:v>-430.92969999999997</c:v>
                      </c:pt>
                      <c:pt idx="337">
                        <c:v>-430.72970000000004</c:v>
                      </c:pt>
                      <c:pt idx="338">
                        <c:v>-430.52969999999999</c:v>
                      </c:pt>
                      <c:pt idx="339">
                        <c:v>-430.3297</c:v>
                      </c:pt>
                      <c:pt idx="340">
                        <c:v>-430.12970000000001</c:v>
                      </c:pt>
                      <c:pt idx="341">
                        <c:v>-429.92970000000003</c:v>
                      </c:pt>
                      <c:pt idx="342">
                        <c:v>-429.72969999999998</c:v>
                      </c:pt>
                      <c:pt idx="343">
                        <c:v>-429.52969999999999</c:v>
                      </c:pt>
                      <c:pt idx="344">
                        <c:v>-429.3297</c:v>
                      </c:pt>
                      <c:pt idx="345">
                        <c:v>-429.12970000000001</c:v>
                      </c:pt>
                      <c:pt idx="346">
                        <c:v>-428.92969999999997</c:v>
                      </c:pt>
                      <c:pt idx="347">
                        <c:v>-428.72970000000004</c:v>
                      </c:pt>
                      <c:pt idx="348">
                        <c:v>-428.52969999999999</c:v>
                      </c:pt>
                      <c:pt idx="349">
                        <c:v>-428.3297</c:v>
                      </c:pt>
                      <c:pt idx="350">
                        <c:v>-428.12969999999996</c:v>
                      </c:pt>
                      <c:pt idx="351">
                        <c:v>-427.92970000000003</c:v>
                      </c:pt>
                      <c:pt idx="352">
                        <c:v>-427.72969999999998</c:v>
                      </c:pt>
                      <c:pt idx="353">
                        <c:v>-427.52969999999999</c:v>
                      </c:pt>
                      <c:pt idx="354">
                        <c:v>-427.3297</c:v>
                      </c:pt>
                      <c:pt idx="355">
                        <c:v>-427.12970000000001</c:v>
                      </c:pt>
                      <c:pt idx="356">
                        <c:v>-426.92969999999997</c:v>
                      </c:pt>
                      <c:pt idx="357">
                        <c:v>-426.72969999999998</c:v>
                      </c:pt>
                      <c:pt idx="358">
                        <c:v>-426.52969999999999</c:v>
                      </c:pt>
                      <c:pt idx="359">
                        <c:v>-426.3297</c:v>
                      </c:pt>
                      <c:pt idx="360">
                        <c:v>-426.12970000000001</c:v>
                      </c:pt>
                      <c:pt idx="361">
                        <c:v>-425.92969999999997</c:v>
                      </c:pt>
                      <c:pt idx="362">
                        <c:v>-425.72970000000004</c:v>
                      </c:pt>
                      <c:pt idx="363">
                        <c:v>-425.52969999999999</c:v>
                      </c:pt>
                      <c:pt idx="364">
                        <c:v>-425.3297</c:v>
                      </c:pt>
                      <c:pt idx="365">
                        <c:v>-425.12970000000001</c:v>
                      </c:pt>
                      <c:pt idx="366">
                        <c:v>-424.92970000000003</c:v>
                      </c:pt>
                      <c:pt idx="367">
                        <c:v>-424.72969999999998</c:v>
                      </c:pt>
                      <c:pt idx="368">
                        <c:v>-424.52969999999999</c:v>
                      </c:pt>
                      <c:pt idx="369">
                        <c:v>-424.3297</c:v>
                      </c:pt>
                      <c:pt idx="370">
                        <c:v>-424.12970000000001</c:v>
                      </c:pt>
                      <c:pt idx="371">
                        <c:v>-423.92969999999997</c:v>
                      </c:pt>
                      <c:pt idx="372">
                        <c:v>-423.72970000000004</c:v>
                      </c:pt>
                      <c:pt idx="373">
                        <c:v>-423.52969999999999</c:v>
                      </c:pt>
                      <c:pt idx="374">
                        <c:v>-423.3297</c:v>
                      </c:pt>
                      <c:pt idx="375">
                        <c:v>-423.12969999999996</c:v>
                      </c:pt>
                      <c:pt idx="376">
                        <c:v>-422.92970000000003</c:v>
                      </c:pt>
                      <c:pt idx="377">
                        <c:v>-422.72969999999998</c:v>
                      </c:pt>
                      <c:pt idx="378">
                        <c:v>-422.52969999999999</c:v>
                      </c:pt>
                      <c:pt idx="379">
                        <c:v>-422.3297</c:v>
                      </c:pt>
                      <c:pt idx="380">
                        <c:v>-422.12970000000001</c:v>
                      </c:pt>
                      <c:pt idx="381">
                        <c:v>-421.92969999999997</c:v>
                      </c:pt>
                      <c:pt idx="382">
                        <c:v>-421.72969999999998</c:v>
                      </c:pt>
                      <c:pt idx="383">
                        <c:v>-421.52969999999999</c:v>
                      </c:pt>
                      <c:pt idx="384">
                        <c:v>-421.3297</c:v>
                      </c:pt>
                      <c:pt idx="385">
                        <c:v>-421.12969999999996</c:v>
                      </c:pt>
                      <c:pt idx="386">
                        <c:v>-420.92970000000003</c:v>
                      </c:pt>
                      <c:pt idx="387">
                        <c:v>-420.72969999999998</c:v>
                      </c:pt>
                      <c:pt idx="388">
                        <c:v>-420.52969999999999</c:v>
                      </c:pt>
                      <c:pt idx="389">
                        <c:v>-420.3297</c:v>
                      </c:pt>
                      <c:pt idx="390">
                        <c:v>-420.12970000000001</c:v>
                      </c:pt>
                      <c:pt idx="391">
                        <c:v>-419.92970000000003</c:v>
                      </c:pt>
                      <c:pt idx="392">
                        <c:v>-419.72969999999998</c:v>
                      </c:pt>
                      <c:pt idx="393">
                        <c:v>-419.52970000000005</c:v>
                      </c:pt>
                      <c:pt idx="394">
                        <c:v>-419.3297</c:v>
                      </c:pt>
                      <c:pt idx="395">
                        <c:v>-419.12970000000001</c:v>
                      </c:pt>
                      <c:pt idx="396">
                        <c:v>-418.92969999999997</c:v>
                      </c:pt>
                      <c:pt idx="397">
                        <c:v>-418.72970000000004</c:v>
                      </c:pt>
                      <c:pt idx="398">
                        <c:v>-418.52969999999999</c:v>
                      </c:pt>
                      <c:pt idx="399">
                        <c:v>-418.3297</c:v>
                      </c:pt>
                      <c:pt idx="400">
                        <c:v>-418.12970000000001</c:v>
                      </c:pt>
                      <c:pt idx="401">
                        <c:v>-417.92970000000003</c:v>
                      </c:pt>
                      <c:pt idx="402">
                        <c:v>-417.72969999999998</c:v>
                      </c:pt>
                      <c:pt idx="403">
                        <c:v>-417.52969999999999</c:v>
                      </c:pt>
                      <c:pt idx="404">
                        <c:v>-417.3297</c:v>
                      </c:pt>
                      <c:pt idx="405">
                        <c:v>-417.12970000000001</c:v>
                      </c:pt>
                      <c:pt idx="406">
                        <c:v>-416.92969999999997</c:v>
                      </c:pt>
                      <c:pt idx="407">
                        <c:v>-416.72970000000004</c:v>
                      </c:pt>
                      <c:pt idx="408">
                        <c:v>-416.52969999999999</c:v>
                      </c:pt>
                      <c:pt idx="409">
                        <c:v>-416.3297</c:v>
                      </c:pt>
                      <c:pt idx="410">
                        <c:v>-416.12969999999996</c:v>
                      </c:pt>
                      <c:pt idx="411">
                        <c:v>-415.92970000000003</c:v>
                      </c:pt>
                      <c:pt idx="412">
                        <c:v>-415.72969999999998</c:v>
                      </c:pt>
                      <c:pt idx="413">
                        <c:v>-415.52969999999999</c:v>
                      </c:pt>
                      <c:pt idx="414">
                        <c:v>-415.3297</c:v>
                      </c:pt>
                      <c:pt idx="415">
                        <c:v>-415.12970000000001</c:v>
                      </c:pt>
                      <c:pt idx="416">
                        <c:v>-414.92969999999997</c:v>
                      </c:pt>
                      <c:pt idx="417">
                        <c:v>-414.72969999999998</c:v>
                      </c:pt>
                      <c:pt idx="418">
                        <c:v>-414.52969999999999</c:v>
                      </c:pt>
                      <c:pt idx="419">
                        <c:v>-414.3297</c:v>
                      </c:pt>
                      <c:pt idx="420">
                        <c:v>-414.12970000000001</c:v>
                      </c:pt>
                      <c:pt idx="421">
                        <c:v>-413.92970000000003</c:v>
                      </c:pt>
                      <c:pt idx="422">
                        <c:v>-413.72970000000004</c:v>
                      </c:pt>
                      <c:pt idx="423">
                        <c:v>-413.52969999999999</c:v>
                      </c:pt>
                      <c:pt idx="424">
                        <c:v>-413.3297</c:v>
                      </c:pt>
                      <c:pt idx="425">
                        <c:v>-413.12970000000001</c:v>
                      </c:pt>
                      <c:pt idx="426">
                        <c:v>-412.92970000000003</c:v>
                      </c:pt>
                      <c:pt idx="427">
                        <c:v>-412.72969999999998</c:v>
                      </c:pt>
                      <c:pt idx="428">
                        <c:v>-412.52970000000005</c:v>
                      </c:pt>
                      <c:pt idx="429">
                        <c:v>-412.3297</c:v>
                      </c:pt>
                      <c:pt idx="430">
                        <c:v>-412.12970000000001</c:v>
                      </c:pt>
                      <c:pt idx="431">
                        <c:v>-411.92969999999997</c:v>
                      </c:pt>
                      <c:pt idx="432">
                        <c:v>-411.72970000000004</c:v>
                      </c:pt>
                      <c:pt idx="433">
                        <c:v>-411.52969999999999</c:v>
                      </c:pt>
                      <c:pt idx="434">
                        <c:v>-411.3297</c:v>
                      </c:pt>
                      <c:pt idx="435">
                        <c:v>-411.12970000000001</c:v>
                      </c:pt>
                      <c:pt idx="436">
                        <c:v>-410.92970000000003</c:v>
                      </c:pt>
                      <c:pt idx="437">
                        <c:v>-410.72969999999998</c:v>
                      </c:pt>
                      <c:pt idx="438">
                        <c:v>-410.52969999999999</c:v>
                      </c:pt>
                      <c:pt idx="439">
                        <c:v>-410.3297</c:v>
                      </c:pt>
                      <c:pt idx="440">
                        <c:v>-410.12970000000001</c:v>
                      </c:pt>
                      <c:pt idx="441">
                        <c:v>-409.92969999999997</c:v>
                      </c:pt>
                      <c:pt idx="442">
                        <c:v>-409.72969999999998</c:v>
                      </c:pt>
                      <c:pt idx="443">
                        <c:v>-409.52969999999999</c:v>
                      </c:pt>
                      <c:pt idx="444">
                        <c:v>-409.3297</c:v>
                      </c:pt>
                      <c:pt idx="445">
                        <c:v>-409.12969999999996</c:v>
                      </c:pt>
                      <c:pt idx="446">
                        <c:v>-408.92970000000003</c:v>
                      </c:pt>
                      <c:pt idx="447">
                        <c:v>-408.72969999999998</c:v>
                      </c:pt>
                      <c:pt idx="448">
                        <c:v>-408.52969999999999</c:v>
                      </c:pt>
                      <c:pt idx="449">
                        <c:v>-408.3297</c:v>
                      </c:pt>
                      <c:pt idx="450">
                        <c:v>-408.12970000000001</c:v>
                      </c:pt>
                      <c:pt idx="451">
                        <c:v>-407.92970000000003</c:v>
                      </c:pt>
                      <c:pt idx="452">
                        <c:v>-407.72969999999998</c:v>
                      </c:pt>
                      <c:pt idx="453">
                        <c:v>-407.52970000000005</c:v>
                      </c:pt>
                      <c:pt idx="454">
                        <c:v>-407.3297</c:v>
                      </c:pt>
                      <c:pt idx="455">
                        <c:v>-407.12970000000001</c:v>
                      </c:pt>
                      <c:pt idx="456">
                        <c:v>-406.92969999999997</c:v>
                      </c:pt>
                      <c:pt idx="457">
                        <c:v>-406.72970000000004</c:v>
                      </c:pt>
                      <c:pt idx="458">
                        <c:v>-406.52969999999999</c:v>
                      </c:pt>
                      <c:pt idx="459">
                        <c:v>-406.3297</c:v>
                      </c:pt>
                      <c:pt idx="460">
                        <c:v>-406.12970000000001</c:v>
                      </c:pt>
                      <c:pt idx="461">
                        <c:v>-405.92970000000003</c:v>
                      </c:pt>
                      <c:pt idx="462">
                        <c:v>-405.72969999999998</c:v>
                      </c:pt>
                      <c:pt idx="463">
                        <c:v>-405.52969999999999</c:v>
                      </c:pt>
                      <c:pt idx="464">
                        <c:v>-405.3297</c:v>
                      </c:pt>
                      <c:pt idx="465">
                        <c:v>-405.12970000000001</c:v>
                      </c:pt>
                      <c:pt idx="466">
                        <c:v>-404.92969999999997</c:v>
                      </c:pt>
                      <c:pt idx="467">
                        <c:v>-404.72970000000004</c:v>
                      </c:pt>
                      <c:pt idx="468">
                        <c:v>-404.52969999999999</c:v>
                      </c:pt>
                      <c:pt idx="469">
                        <c:v>-404.3297</c:v>
                      </c:pt>
                      <c:pt idx="470">
                        <c:v>-404.12969999999996</c:v>
                      </c:pt>
                      <c:pt idx="471">
                        <c:v>-403.92970000000003</c:v>
                      </c:pt>
                      <c:pt idx="472">
                        <c:v>-403.72969999999998</c:v>
                      </c:pt>
                      <c:pt idx="473">
                        <c:v>-403.52969999999999</c:v>
                      </c:pt>
                      <c:pt idx="474">
                        <c:v>-403.3297</c:v>
                      </c:pt>
                      <c:pt idx="475">
                        <c:v>-403.12970000000001</c:v>
                      </c:pt>
                      <c:pt idx="476">
                        <c:v>-402.92969999999997</c:v>
                      </c:pt>
                      <c:pt idx="477">
                        <c:v>-402.72969999999998</c:v>
                      </c:pt>
                      <c:pt idx="478">
                        <c:v>-402.52969999999999</c:v>
                      </c:pt>
                      <c:pt idx="479">
                        <c:v>-402.3297</c:v>
                      </c:pt>
                      <c:pt idx="480">
                        <c:v>-402.12969999999996</c:v>
                      </c:pt>
                      <c:pt idx="481">
                        <c:v>-401.92970000000003</c:v>
                      </c:pt>
                      <c:pt idx="482">
                        <c:v>-401.72970000000004</c:v>
                      </c:pt>
                      <c:pt idx="483">
                        <c:v>-401.52969999999999</c:v>
                      </c:pt>
                      <c:pt idx="484">
                        <c:v>-401.3297</c:v>
                      </c:pt>
                      <c:pt idx="485">
                        <c:v>-401.12970000000001</c:v>
                      </c:pt>
                      <c:pt idx="486">
                        <c:v>-400.92970000000003</c:v>
                      </c:pt>
                      <c:pt idx="487">
                        <c:v>-400.72969999999998</c:v>
                      </c:pt>
                      <c:pt idx="488">
                        <c:v>-400.52970000000005</c:v>
                      </c:pt>
                      <c:pt idx="489">
                        <c:v>-400.3297</c:v>
                      </c:pt>
                      <c:pt idx="490">
                        <c:v>-400.12970000000001</c:v>
                      </c:pt>
                      <c:pt idx="491">
                        <c:v>-399.92969999999997</c:v>
                      </c:pt>
                      <c:pt idx="492">
                        <c:v>-399.72970000000004</c:v>
                      </c:pt>
                      <c:pt idx="493">
                        <c:v>-399.52969999999999</c:v>
                      </c:pt>
                      <c:pt idx="494">
                        <c:v>-399.3297</c:v>
                      </c:pt>
                      <c:pt idx="495">
                        <c:v>-399.12970000000001</c:v>
                      </c:pt>
                      <c:pt idx="496">
                        <c:v>-398.92970000000003</c:v>
                      </c:pt>
                      <c:pt idx="497">
                        <c:v>-398.72969999999998</c:v>
                      </c:pt>
                      <c:pt idx="498">
                        <c:v>-398.52969999999999</c:v>
                      </c:pt>
                      <c:pt idx="499">
                        <c:v>-398.3297</c:v>
                      </c:pt>
                      <c:pt idx="500">
                        <c:v>-398.12970000000001</c:v>
                      </c:pt>
                      <c:pt idx="501">
                        <c:v>-397.92969999999997</c:v>
                      </c:pt>
                      <c:pt idx="502">
                        <c:v>-397.72970000000004</c:v>
                      </c:pt>
                      <c:pt idx="503">
                        <c:v>-397.52969999999999</c:v>
                      </c:pt>
                      <c:pt idx="504">
                        <c:v>-397.3297</c:v>
                      </c:pt>
                      <c:pt idx="505">
                        <c:v>-397.12969999999996</c:v>
                      </c:pt>
                      <c:pt idx="506">
                        <c:v>-396.92970000000003</c:v>
                      </c:pt>
                      <c:pt idx="507">
                        <c:v>-396.72969999999998</c:v>
                      </c:pt>
                      <c:pt idx="508">
                        <c:v>-396.52969999999999</c:v>
                      </c:pt>
                      <c:pt idx="509">
                        <c:v>-396.3297</c:v>
                      </c:pt>
                      <c:pt idx="510">
                        <c:v>-396.12970000000001</c:v>
                      </c:pt>
                      <c:pt idx="511">
                        <c:v>-395.92969999999997</c:v>
                      </c:pt>
                      <c:pt idx="512">
                        <c:v>-395.72969999999998</c:v>
                      </c:pt>
                      <c:pt idx="513">
                        <c:v>-395.52969999999999</c:v>
                      </c:pt>
                      <c:pt idx="514">
                        <c:v>-395.3297</c:v>
                      </c:pt>
                      <c:pt idx="515">
                        <c:v>-395.12970000000001</c:v>
                      </c:pt>
                      <c:pt idx="516">
                        <c:v>-394.92969999999997</c:v>
                      </c:pt>
                      <c:pt idx="517">
                        <c:v>-394.72970000000004</c:v>
                      </c:pt>
                      <c:pt idx="518">
                        <c:v>-394.52969999999999</c:v>
                      </c:pt>
                      <c:pt idx="519">
                        <c:v>-394.3297</c:v>
                      </c:pt>
                      <c:pt idx="520">
                        <c:v>-394.12970000000001</c:v>
                      </c:pt>
                      <c:pt idx="521">
                        <c:v>-393.92970000000003</c:v>
                      </c:pt>
                      <c:pt idx="522">
                        <c:v>-393.72969999999998</c:v>
                      </c:pt>
                      <c:pt idx="523">
                        <c:v>-393.52969999999999</c:v>
                      </c:pt>
                      <c:pt idx="524">
                        <c:v>-393.3297</c:v>
                      </c:pt>
                      <c:pt idx="525">
                        <c:v>-393.12970000000001</c:v>
                      </c:pt>
                      <c:pt idx="526">
                        <c:v>-392.92969999999997</c:v>
                      </c:pt>
                      <c:pt idx="527">
                        <c:v>-392.72970000000004</c:v>
                      </c:pt>
                      <c:pt idx="528">
                        <c:v>-392.52969999999999</c:v>
                      </c:pt>
                      <c:pt idx="529">
                        <c:v>-392.3297</c:v>
                      </c:pt>
                      <c:pt idx="530">
                        <c:v>-392.12969999999996</c:v>
                      </c:pt>
                      <c:pt idx="531">
                        <c:v>-391.92970000000003</c:v>
                      </c:pt>
                      <c:pt idx="532">
                        <c:v>-391.72969999999998</c:v>
                      </c:pt>
                      <c:pt idx="533">
                        <c:v>-391.52969999999999</c:v>
                      </c:pt>
                      <c:pt idx="534">
                        <c:v>-391.3297</c:v>
                      </c:pt>
                      <c:pt idx="535">
                        <c:v>-391.12970000000001</c:v>
                      </c:pt>
                      <c:pt idx="536">
                        <c:v>-390.92969999999997</c:v>
                      </c:pt>
                      <c:pt idx="537">
                        <c:v>-390.72969999999998</c:v>
                      </c:pt>
                      <c:pt idx="538">
                        <c:v>-390.52969999999999</c:v>
                      </c:pt>
                      <c:pt idx="539">
                        <c:v>-390.3297</c:v>
                      </c:pt>
                      <c:pt idx="540">
                        <c:v>-390.12969999999996</c:v>
                      </c:pt>
                      <c:pt idx="541">
                        <c:v>-389.92970000000003</c:v>
                      </c:pt>
                      <c:pt idx="542">
                        <c:v>-389.72969999999998</c:v>
                      </c:pt>
                      <c:pt idx="543">
                        <c:v>-389.52969999999999</c:v>
                      </c:pt>
                      <c:pt idx="544">
                        <c:v>-389.3297</c:v>
                      </c:pt>
                      <c:pt idx="545">
                        <c:v>-389.12970000000001</c:v>
                      </c:pt>
                      <c:pt idx="546">
                        <c:v>-388.92970000000003</c:v>
                      </c:pt>
                      <c:pt idx="547">
                        <c:v>-388.72969999999998</c:v>
                      </c:pt>
                      <c:pt idx="548">
                        <c:v>-388.52970000000005</c:v>
                      </c:pt>
                      <c:pt idx="549">
                        <c:v>-388.3297</c:v>
                      </c:pt>
                      <c:pt idx="550">
                        <c:v>-388.12970000000001</c:v>
                      </c:pt>
                      <c:pt idx="551">
                        <c:v>-387.92969999999997</c:v>
                      </c:pt>
                      <c:pt idx="552">
                        <c:v>-387.72970000000004</c:v>
                      </c:pt>
                      <c:pt idx="553">
                        <c:v>-387.52969999999999</c:v>
                      </c:pt>
                      <c:pt idx="554">
                        <c:v>-387.3297</c:v>
                      </c:pt>
                      <c:pt idx="555">
                        <c:v>-387.12970000000001</c:v>
                      </c:pt>
                      <c:pt idx="556">
                        <c:v>-386.92970000000003</c:v>
                      </c:pt>
                      <c:pt idx="557">
                        <c:v>-386.72969999999998</c:v>
                      </c:pt>
                      <c:pt idx="558">
                        <c:v>-386.52969999999999</c:v>
                      </c:pt>
                      <c:pt idx="559">
                        <c:v>-386.3297</c:v>
                      </c:pt>
                      <c:pt idx="560">
                        <c:v>-386.12970000000001</c:v>
                      </c:pt>
                      <c:pt idx="561">
                        <c:v>-385.92969999999997</c:v>
                      </c:pt>
                      <c:pt idx="562">
                        <c:v>-385.72970000000004</c:v>
                      </c:pt>
                      <c:pt idx="563">
                        <c:v>-385.52969999999999</c:v>
                      </c:pt>
                      <c:pt idx="564">
                        <c:v>-385.3297</c:v>
                      </c:pt>
                      <c:pt idx="565">
                        <c:v>-385.12969999999996</c:v>
                      </c:pt>
                      <c:pt idx="566">
                        <c:v>-384.92970000000003</c:v>
                      </c:pt>
                      <c:pt idx="567">
                        <c:v>-384.72969999999998</c:v>
                      </c:pt>
                      <c:pt idx="568">
                        <c:v>-384.52969999999999</c:v>
                      </c:pt>
                      <c:pt idx="569">
                        <c:v>-384.3297</c:v>
                      </c:pt>
                      <c:pt idx="570">
                        <c:v>-384.12970000000001</c:v>
                      </c:pt>
                      <c:pt idx="571">
                        <c:v>-383.92969999999997</c:v>
                      </c:pt>
                      <c:pt idx="572">
                        <c:v>-383.72969999999998</c:v>
                      </c:pt>
                      <c:pt idx="573">
                        <c:v>-383.52969999999999</c:v>
                      </c:pt>
                      <c:pt idx="574">
                        <c:v>-383.3297</c:v>
                      </c:pt>
                      <c:pt idx="575">
                        <c:v>-383.12970000000001</c:v>
                      </c:pt>
                      <c:pt idx="576">
                        <c:v>-382.92970000000003</c:v>
                      </c:pt>
                      <c:pt idx="577">
                        <c:v>-382.72970000000004</c:v>
                      </c:pt>
                      <c:pt idx="578">
                        <c:v>-382.52969999999999</c:v>
                      </c:pt>
                      <c:pt idx="579">
                        <c:v>-382.3297</c:v>
                      </c:pt>
                      <c:pt idx="580">
                        <c:v>-382.12970000000001</c:v>
                      </c:pt>
                      <c:pt idx="581">
                        <c:v>-381.92970000000003</c:v>
                      </c:pt>
                      <c:pt idx="582">
                        <c:v>-381.72969999999998</c:v>
                      </c:pt>
                      <c:pt idx="583">
                        <c:v>-381.52970000000005</c:v>
                      </c:pt>
                      <c:pt idx="584">
                        <c:v>-381.3297</c:v>
                      </c:pt>
                      <c:pt idx="585">
                        <c:v>-381.12970000000001</c:v>
                      </c:pt>
                      <c:pt idx="586">
                        <c:v>-380.92969999999997</c:v>
                      </c:pt>
                      <c:pt idx="587">
                        <c:v>-380.72970000000004</c:v>
                      </c:pt>
                      <c:pt idx="588">
                        <c:v>-380.52969999999999</c:v>
                      </c:pt>
                      <c:pt idx="589">
                        <c:v>-380.3297</c:v>
                      </c:pt>
                      <c:pt idx="590">
                        <c:v>-380.12969999999996</c:v>
                      </c:pt>
                      <c:pt idx="591">
                        <c:v>-379.92970000000003</c:v>
                      </c:pt>
                      <c:pt idx="592">
                        <c:v>-379.72969999999998</c:v>
                      </c:pt>
                      <c:pt idx="593">
                        <c:v>-379.52969999999999</c:v>
                      </c:pt>
                      <c:pt idx="594">
                        <c:v>-379.3297</c:v>
                      </c:pt>
                      <c:pt idx="595">
                        <c:v>-379.12970000000001</c:v>
                      </c:pt>
                      <c:pt idx="596">
                        <c:v>-378.92969999999997</c:v>
                      </c:pt>
                      <c:pt idx="597">
                        <c:v>-378.72969999999998</c:v>
                      </c:pt>
                      <c:pt idx="598">
                        <c:v>-378.52969999999999</c:v>
                      </c:pt>
                      <c:pt idx="599">
                        <c:v>-378.3297</c:v>
                      </c:pt>
                      <c:pt idx="600">
                        <c:v>-378.12969999999996</c:v>
                      </c:pt>
                      <c:pt idx="601">
                        <c:v>-377.92970000000003</c:v>
                      </c:pt>
                      <c:pt idx="602">
                        <c:v>-377.72969999999998</c:v>
                      </c:pt>
                      <c:pt idx="603">
                        <c:v>-377.52969999999999</c:v>
                      </c:pt>
                      <c:pt idx="604">
                        <c:v>-377.3297</c:v>
                      </c:pt>
                      <c:pt idx="605">
                        <c:v>-377.12970000000001</c:v>
                      </c:pt>
                      <c:pt idx="606">
                        <c:v>-376.92970000000003</c:v>
                      </c:pt>
                      <c:pt idx="607">
                        <c:v>-376.72969999999998</c:v>
                      </c:pt>
                      <c:pt idx="608">
                        <c:v>-376.52970000000005</c:v>
                      </c:pt>
                      <c:pt idx="609">
                        <c:v>-376.3297</c:v>
                      </c:pt>
                      <c:pt idx="610">
                        <c:v>-376.12970000000001</c:v>
                      </c:pt>
                      <c:pt idx="611">
                        <c:v>-375.92969999999997</c:v>
                      </c:pt>
                      <c:pt idx="612">
                        <c:v>-375.72970000000004</c:v>
                      </c:pt>
                      <c:pt idx="613">
                        <c:v>-375.52969999999999</c:v>
                      </c:pt>
                      <c:pt idx="614">
                        <c:v>-375.3297</c:v>
                      </c:pt>
                      <c:pt idx="615">
                        <c:v>-375.12970000000001</c:v>
                      </c:pt>
                      <c:pt idx="616">
                        <c:v>-374.92970000000003</c:v>
                      </c:pt>
                      <c:pt idx="617">
                        <c:v>-374.72969999999998</c:v>
                      </c:pt>
                      <c:pt idx="618">
                        <c:v>-374.52969999999999</c:v>
                      </c:pt>
                      <c:pt idx="619">
                        <c:v>-374.3297</c:v>
                      </c:pt>
                      <c:pt idx="620">
                        <c:v>-374.12970000000001</c:v>
                      </c:pt>
                      <c:pt idx="621">
                        <c:v>-373.92969999999997</c:v>
                      </c:pt>
                      <c:pt idx="622">
                        <c:v>-373.72970000000004</c:v>
                      </c:pt>
                      <c:pt idx="623">
                        <c:v>-373.52969999999999</c:v>
                      </c:pt>
                      <c:pt idx="624">
                        <c:v>-373.3297</c:v>
                      </c:pt>
                      <c:pt idx="625">
                        <c:v>-373.12969999999996</c:v>
                      </c:pt>
                      <c:pt idx="626">
                        <c:v>-372.92970000000003</c:v>
                      </c:pt>
                      <c:pt idx="627">
                        <c:v>-372.72969999999998</c:v>
                      </c:pt>
                      <c:pt idx="628">
                        <c:v>-372.52969999999999</c:v>
                      </c:pt>
                      <c:pt idx="629">
                        <c:v>-372.3297</c:v>
                      </c:pt>
                      <c:pt idx="630">
                        <c:v>-372.12970000000001</c:v>
                      </c:pt>
                      <c:pt idx="631">
                        <c:v>-371.92969999999997</c:v>
                      </c:pt>
                      <c:pt idx="632">
                        <c:v>-371.72969999999998</c:v>
                      </c:pt>
                      <c:pt idx="633">
                        <c:v>-371.52969999999999</c:v>
                      </c:pt>
                      <c:pt idx="634">
                        <c:v>-371.3297</c:v>
                      </c:pt>
                      <c:pt idx="635">
                        <c:v>-371.12970000000001</c:v>
                      </c:pt>
                      <c:pt idx="636">
                        <c:v>-370.92970000000003</c:v>
                      </c:pt>
                      <c:pt idx="637">
                        <c:v>-370.72970000000004</c:v>
                      </c:pt>
                      <c:pt idx="638">
                        <c:v>-370.52969999999999</c:v>
                      </c:pt>
                      <c:pt idx="639">
                        <c:v>-370.3297</c:v>
                      </c:pt>
                      <c:pt idx="640">
                        <c:v>-370.12970000000001</c:v>
                      </c:pt>
                      <c:pt idx="641">
                        <c:v>-369.92970000000003</c:v>
                      </c:pt>
                      <c:pt idx="642">
                        <c:v>-369.72969999999998</c:v>
                      </c:pt>
                      <c:pt idx="643">
                        <c:v>-369.52970000000005</c:v>
                      </c:pt>
                      <c:pt idx="644">
                        <c:v>-369.3297</c:v>
                      </c:pt>
                      <c:pt idx="645">
                        <c:v>-369.12970000000001</c:v>
                      </c:pt>
                      <c:pt idx="646">
                        <c:v>-368.92969999999997</c:v>
                      </c:pt>
                      <c:pt idx="647">
                        <c:v>-368.72970000000004</c:v>
                      </c:pt>
                      <c:pt idx="648">
                        <c:v>-368.52969999999999</c:v>
                      </c:pt>
                      <c:pt idx="649">
                        <c:v>-368.3297</c:v>
                      </c:pt>
                      <c:pt idx="650">
                        <c:v>-368.12970000000001</c:v>
                      </c:pt>
                      <c:pt idx="651">
                        <c:v>-367.92970000000003</c:v>
                      </c:pt>
                      <c:pt idx="652">
                        <c:v>-367.72969999999998</c:v>
                      </c:pt>
                      <c:pt idx="653">
                        <c:v>-367.52969999999999</c:v>
                      </c:pt>
                      <c:pt idx="654">
                        <c:v>-367.3297</c:v>
                      </c:pt>
                      <c:pt idx="655">
                        <c:v>-367.12970000000001</c:v>
                      </c:pt>
                      <c:pt idx="656">
                        <c:v>-366.92969999999997</c:v>
                      </c:pt>
                      <c:pt idx="657">
                        <c:v>-366.72970000000004</c:v>
                      </c:pt>
                      <c:pt idx="658">
                        <c:v>-366.52969999999999</c:v>
                      </c:pt>
                      <c:pt idx="659">
                        <c:v>-366.3297</c:v>
                      </c:pt>
                      <c:pt idx="660">
                        <c:v>-366.12969999999996</c:v>
                      </c:pt>
                      <c:pt idx="661">
                        <c:v>-365.92970000000003</c:v>
                      </c:pt>
                      <c:pt idx="662">
                        <c:v>-365.72969999999998</c:v>
                      </c:pt>
                      <c:pt idx="663">
                        <c:v>-365.52969999999999</c:v>
                      </c:pt>
                      <c:pt idx="664">
                        <c:v>-365.32969999999995</c:v>
                      </c:pt>
                      <c:pt idx="665">
                        <c:v>-365.12970000000001</c:v>
                      </c:pt>
                      <c:pt idx="666">
                        <c:v>-364.92969999999997</c:v>
                      </c:pt>
                      <c:pt idx="667">
                        <c:v>-364.72969999999998</c:v>
                      </c:pt>
                      <c:pt idx="668">
                        <c:v>-364.52969999999999</c:v>
                      </c:pt>
                      <c:pt idx="669">
                        <c:v>-364.3297</c:v>
                      </c:pt>
                      <c:pt idx="670">
                        <c:v>-364.12970000000001</c:v>
                      </c:pt>
                      <c:pt idx="671">
                        <c:v>-363.92969999999997</c:v>
                      </c:pt>
                      <c:pt idx="672">
                        <c:v>-363.72970000000004</c:v>
                      </c:pt>
                      <c:pt idx="673">
                        <c:v>-363.52969999999999</c:v>
                      </c:pt>
                      <c:pt idx="674">
                        <c:v>-363.3297</c:v>
                      </c:pt>
                      <c:pt idx="675">
                        <c:v>-363.12970000000001</c:v>
                      </c:pt>
                      <c:pt idx="676">
                        <c:v>-362.92970000000003</c:v>
                      </c:pt>
                      <c:pt idx="677">
                        <c:v>-362.72969999999998</c:v>
                      </c:pt>
                      <c:pt idx="678">
                        <c:v>-362.52969999999999</c:v>
                      </c:pt>
                      <c:pt idx="679">
                        <c:v>-362.3297</c:v>
                      </c:pt>
                      <c:pt idx="680">
                        <c:v>-362.12970000000001</c:v>
                      </c:pt>
                      <c:pt idx="681">
                        <c:v>-361.92969999999997</c:v>
                      </c:pt>
                      <c:pt idx="682">
                        <c:v>-361.72970000000004</c:v>
                      </c:pt>
                      <c:pt idx="683">
                        <c:v>-361.52969999999999</c:v>
                      </c:pt>
                      <c:pt idx="684">
                        <c:v>-361.3297</c:v>
                      </c:pt>
                      <c:pt idx="685">
                        <c:v>-361.12969999999996</c:v>
                      </c:pt>
                      <c:pt idx="686">
                        <c:v>-360.92970000000003</c:v>
                      </c:pt>
                      <c:pt idx="687">
                        <c:v>-360.72969999999998</c:v>
                      </c:pt>
                      <c:pt idx="688">
                        <c:v>-360.52969999999999</c:v>
                      </c:pt>
                      <c:pt idx="689">
                        <c:v>-360.3297</c:v>
                      </c:pt>
                      <c:pt idx="690">
                        <c:v>-360.12970000000001</c:v>
                      </c:pt>
                      <c:pt idx="691">
                        <c:v>-359.92969999999997</c:v>
                      </c:pt>
                      <c:pt idx="692">
                        <c:v>-359.72969999999998</c:v>
                      </c:pt>
                      <c:pt idx="693">
                        <c:v>-359.52969999999999</c:v>
                      </c:pt>
                      <c:pt idx="694">
                        <c:v>-359.3297</c:v>
                      </c:pt>
                      <c:pt idx="695">
                        <c:v>-359.12969999999996</c:v>
                      </c:pt>
                      <c:pt idx="696">
                        <c:v>-358.92970000000003</c:v>
                      </c:pt>
                      <c:pt idx="697">
                        <c:v>-358.72969999999998</c:v>
                      </c:pt>
                      <c:pt idx="698">
                        <c:v>-358.52969999999999</c:v>
                      </c:pt>
                      <c:pt idx="699">
                        <c:v>-358.3297</c:v>
                      </c:pt>
                      <c:pt idx="700">
                        <c:v>-358.12970000000001</c:v>
                      </c:pt>
                      <c:pt idx="701">
                        <c:v>-357.92970000000003</c:v>
                      </c:pt>
                      <c:pt idx="702">
                        <c:v>-357.72969999999998</c:v>
                      </c:pt>
                      <c:pt idx="703">
                        <c:v>-357.52970000000005</c:v>
                      </c:pt>
                      <c:pt idx="704">
                        <c:v>-357.3297</c:v>
                      </c:pt>
                      <c:pt idx="705">
                        <c:v>-357.12970000000001</c:v>
                      </c:pt>
                      <c:pt idx="706">
                        <c:v>-356.92969999999997</c:v>
                      </c:pt>
                      <c:pt idx="707">
                        <c:v>-356.72970000000004</c:v>
                      </c:pt>
                      <c:pt idx="708">
                        <c:v>-356.52969999999999</c:v>
                      </c:pt>
                      <c:pt idx="709">
                        <c:v>-356.3297</c:v>
                      </c:pt>
                      <c:pt idx="710">
                        <c:v>-356.12970000000001</c:v>
                      </c:pt>
                      <c:pt idx="711">
                        <c:v>-355.92970000000003</c:v>
                      </c:pt>
                      <c:pt idx="712">
                        <c:v>-355.72969999999998</c:v>
                      </c:pt>
                      <c:pt idx="713">
                        <c:v>-355.52969999999999</c:v>
                      </c:pt>
                      <c:pt idx="714">
                        <c:v>-355.3297</c:v>
                      </c:pt>
                      <c:pt idx="715">
                        <c:v>-355.12970000000001</c:v>
                      </c:pt>
                      <c:pt idx="716">
                        <c:v>-354.92969999999997</c:v>
                      </c:pt>
                      <c:pt idx="717">
                        <c:v>-354.72970000000004</c:v>
                      </c:pt>
                      <c:pt idx="718">
                        <c:v>-354.52969999999999</c:v>
                      </c:pt>
                      <c:pt idx="719">
                        <c:v>-354.3297</c:v>
                      </c:pt>
                      <c:pt idx="720">
                        <c:v>-354.12969999999996</c:v>
                      </c:pt>
                      <c:pt idx="721">
                        <c:v>-353.92970000000003</c:v>
                      </c:pt>
                      <c:pt idx="722">
                        <c:v>-353.72969999999998</c:v>
                      </c:pt>
                      <c:pt idx="723">
                        <c:v>-353.52969999999999</c:v>
                      </c:pt>
                      <c:pt idx="724">
                        <c:v>-353.3297</c:v>
                      </c:pt>
                      <c:pt idx="725">
                        <c:v>-353.12970000000001</c:v>
                      </c:pt>
                      <c:pt idx="726">
                        <c:v>-352.92969999999997</c:v>
                      </c:pt>
                      <c:pt idx="727">
                        <c:v>-352.72969999999998</c:v>
                      </c:pt>
                      <c:pt idx="728">
                        <c:v>-352.52969999999999</c:v>
                      </c:pt>
                      <c:pt idx="729">
                        <c:v>-352.3297</c:v>
                      </c:pt>
                      <c:pt idx="730">
                        <c:v>-352.12970000000001</c:v>
                      </c:pt>
                      <c:pt idx="731">
                        <c:v>-351.92970000000003</c:v>
                      </c:pt>
                      <c:pt idx="732">
                        <c:v>-351.72970000000004</c:v>
                      </c:pt>
                      <c:pt idx="733">
                        <c:v>-351.52969999999999</c:v>
                      </c:pt>
                      <c:pt idx="734">
                        <c:v>-351.3297</c:v>
                      </c:pt>
                      <c:pt idx="735">
                        <c:v>-351.12970000000001</c:v>
                      </c:pt>
                      <c:pt idx="736">
                        <c:v>-350.92970000000003</c:v>
                      </c:pt>
                      <c:pt idx="737">
                        <c:v>-350.72969999999998</c:v>
                      </c:pt>
                      <c:pt idx="738">
                        <c:v>-350.52970000000005</c:v>
                      </c:pt>
                      <c:pt idx="739">
                        <c:v>-350.3297</c:v>
                      </c:pt>
                      <c:pt idx="740">
                        <c:v>-350.12970000000001</c:v>
                      </c:pt>
                      <c:pt idx="741">
                        <c:v>-349.92969999999997</c:v>
                      </c:pt>
                      <c:pt idx="742">
                        <c:v>-349.72970000000004</c:v>
                      </c:pt>
                      <c:pt idx="743">
                        <c:v>-349.52969999999999</c:v>
                      </c:pt>
                      <c:pt idx="744">
                        <c:v>-349.3297</c:v>
                      </c:pt>
                      <c:pt idx="745">
                        <c:v>-349.12969999999996</c:v>
                      </c:pt>
                      <c:pt idx="746">
                        <c:v>-348.92970000000003</c:v>
                      </c:pt>
                      <c:pt idx="747">
                        <c:v>-348.72969999999998</c:v>
                      </c:pt>
                      <c:pt idx="748">
                        <c:v>-348.52969999999999</c:v>
                      </c:pt>
                      <c:pt idx="749">
                        <c:v>-348.3297</c:v>
                      </c:pt>
                      <c:pt idx="750">
                        <c:v>-348.12970000000001</c:v>
                      </c:pt>
                      <c:pt idx="751">
                        <c:v>-347.92969999999997</c:v>
                      </c:pt>
                      <c:pt idx="752">
                        <c:v>-347.72969999999998</c:v>
                      </c:pt>
                      <c:pt idx="753">
                        <c:v>-347.52969999999999</c:v>
                      </c:pt>
                      <c:pt idx="754">
                        <c:v>-347.3297</c:v>
                      </c:pt>
                      <c:pt idx="755">
                        <c:v>-347.12969999999996</c:v>
                      </c:pt>
                      <c:pt idx="756">
                        <c:v>-346.92970000000003</c:v>
                      </c:pt>
                      <c:pt idx="757">
                        <c:v>-346.72969999999998</c:v>
                      </c:pt>
                      <c:pt idx="758">
                        <c:v>-346.52969999999999</c:v>
                      </c:pt>
                      <c:pt idx="759">
                        <c:v>-346.3297</c:v>
                      </c:pt>
                      <c:pt idx="760">
                        <c:v>-346.12970000000001</c:v>
                      </c:pt>
                      <c:pt idx="761">
                        <c:v>-345.92970000000003</c:v>
                      </c:pt>
                      <c:pt idx="762">
                        <c:v>-345.72969999999998</c:v>
                      </c:pt>
                      <c:pt idx="763">
                        <c:v>-345.52970000000005</c:v>
                      </c:pt>
                      <c:pt idx="764">
                        <c:v>-345.3297</c:v>
                      </c:pt>
                      <c:pt idx="765">
                        <c:v>-345.12970000000001</c:v>
                      </c:pt>
                      <c:pt idx="766">
                        <c:v>-344.92969999999997</c:v>
                      </c:pt>
                      <c:pt idx="767">
                        <c:v>-344.72970000000004</c:v>
                      </c:pt>
                      <c:pt idx="768">
                        <c:v>-344.52969999999999</c:v>
                      </c:pt>
                      <c:pt idx="769">
                        <c:v>-344.3297</c:v>
                      </c:pt>
                      <c:pt idx="770">
                        <c:v>-344.12970000000001</c:v>
                      </c:pt>
                      <c:pt idx="771">
                        <c:v>-343.92970000000003</c:v>
                      </c:pt>
                      <c:pt idx="772">
                        <c:v>-343.72969999999998</c:v>
                      </c:pt>
                      <c:pt idx="773">
                        <c:v>-343.52969999999999</c:v>
                      </c:pt>
                      <c:pt idx="774">
                        <c:v>-343.3297</c:v>
                      </c:pt>
                      <c:pt idx="775">
                        <c:v>-343.12970000000001</c:v>
                      </c:pt>
                      <c:pt idx="776">
                        <c:v>-342.92969999999997</c:v>
                      </c:pt>
                      <c:pt idx="777">
                        <c:v>-342.72970000000004</c:v>
                      </c:pt>
                      <c:pt idx="778">
                        <c:v>-342.52969999999999</c:v>
                      </c:pt>
                      <c:pt idx="779">
                        <c:v>-342.3297</c:v>
                      </c:pt>
                      <c:pt idx="780">
                        <c:v>-342.12969999999996</c:v>
                      </c:pt>
                      <c:pt idx="781">
                        <c:v>-341.92970000000003</c:v>
                      </c:pt>
                      <c:pt idx="782">
                        <c:v>-341.72969999999998</c:v>
                      </c:pt>
                      <c:pt idx="783">
                        <c:v>-341.52969999999999</c:v>
                      </c:pt>
                      <c:pt idx="784">
                        <c:v>-341.3297</c:v>
                      </c:pt>
                      <c:pt idx="785">
                        <c:v>-341.12970000000001</c:v>
                      </c:pt>
                      <c:pt idx="786">
                        <c:v>-340.92969999999997</c:v>
                      </c:pt>
                      <c:pt idx="787">
                        <c:v>-340.72969999999998</c:v>
                      </c:pt>
                      <c:pt idx="788">
                        <c:v>-340.52969999999999</c:v>
                      </c:pt>
                      <c:pt idx="789">
                        <c:v>-340.3297</c:v>
                      </c:pt>
                      <c:pt idx="790">
                        <c:v>-340.12970000000001</c:v>
                      </c:pt>
                      <c:pt idx="791">
                        <c:v>-339.92970000000003</c:v>
                      </c:pt>
                      <c:pt idx="792">
                        <c:v>-339.72970000000004</c:v>
                      </c:pt>
                      <c:pt idx="793">
                        <c:v>-339.52969999999999</c:v>
                      </c:pt>
                      <c:pt idx="794">
                        <c:v>-339.3297</c:v>
                      </c:pt>
                      <c:pt idx="795">
                        <c:v>-339.12970000000001</c:v>
                      </c:pt>
                      <c:pt idx="796">
                        <c:v>-338.92970000000003</c:v>
                      </c:pt>
                      <c:pt idx="797">
                        <c:v>-338.72969999999998</c:v>
                      </c:pt>
                      <c:pt idx="798">
                        <c:v>-338.52970000000005</c:v>
                      </c:pt>
                      <c:pt idx="799">
                        <c:v>-338.3297</c:v>
                      </c:pt>
                      <c:pt idx="800">
                        <c:v>-338.12970000000001</c:v>
                      </c:pt>
                      <c:pt idx="801">
                        <c:v>-337.92969999999997</c:v>
                      </c:pt>
                      <c:pt idx="802">
                        <c:v>-337.72970000000004</c:v>
                      </c:pt>
                      <c:pt idx="803">
                        <c:v>-337.52969999999999</c:v>
                      </c:pt>
                      <c:pt idx="804">
                        <c:v>-337.3297</c:v>
                      </c:pt>
                      <c:pt idx="805">
                        <c:v>-337.12970000000001</c:v>
                      </c:pt>
                      <c:pt idx="806">
                        <c:v>-336.92970000000003</c:v>
                      </c:pt>
                      <c:pt idx="807">
                        <c:v>-336.72969999999998</c:v>
                      </c:pt>
                      <c:pt idx="808">
                        <c:v>-336.52969999999999</c:v>
                      </c:pt>
                      <c:pt idx="809">
                        <c:v>-336.3297</c:v>
                      </c:pt>
                      <c:pt idx="810">
                        <c:v>-336.12970000000001</c:v>
                      </c:pt>
                      <c:pt idx="811">
                        <c:v>-335.92969999999997</c:v>
                      </c:pt>
                      <c:pt idx="812">
                        <c:v>-335.72970000000004</c:v>
                      </c:pt>
                      <c:pt idx="813">
                        <c:v>-335.52969999999999</c:v>
                      </c:pt>
                      <c:pt idx="814">
                        <c:v>-335.3297</c:v>
                      </c:pt>
                      <c:pt idx="815">
                        <c:v>-335.12969999999996</c:v>
                      </c:pt>
                      <c:pt idx="816">
                        <c:v>-334.92970000000003</c:v>
                      </c:pt>
                      <c:pt idx="817">
                        <c:v>-334.72969999999998</c:v>
                      </c:pt>
                      <c:pt idx="818">
                        <c:v>-334.52969999999999</c:v>
                      </c:pt>
                      <c:pt idx="819">
                        <c:v>-334.32969999999995</c:v>
                      </c:pt>
                      <c:pt idx="820">
                        <c:v>-334.12970000000001</c:v>
                      </c:pt>
                      <c:pt idx="821">
                        <c:v>-333.92969999999997</c:v>
                      </c:pt>
                      <c:pt idx="822">
                        <c:v>-333.72969999999998</c:v>
                      </c:pt>
                      <c:pt idx="823">
                        <c:v>-333.52970000000005</c:v>
                      </c:pt>
                      <c:pt idx="824">
                        <c:v>-333.3297</c:v>
                      </c:pt>
                      <c:pt idx="825">
                        <c:v>-333.12970000000001</c:v>
                      </c:pt>
                      <c:pt idx="826">
                        <c:v>-332.92969999999997</c:v>
                      </c:pt>
                      <c:pt idx="827">
                        <c:v>-332.72970000000004</c:v>
                      </c:pt>
                      <c:pt idx="828">
                        <c:v>-332.52969999999999</c:v>
                      </c:pt>
                      <c:pt idx="829">
                        <c:v>-332.3297</c:v>
                      </c:pt>
                      <c:pt idx="830">
                        <c:v>-332.12970000000001</c:v>
                      </c:pt>
                      <c:pt idx="831">
                        <c:v>-331.92970000000003</c:v>
                      </c:pt>
                      <c:pt idx="832">
                        <c:v>-331.72969999999998</c:v>
                      </c:pt>
                      <c:pt idx="833">
                        <c:v>-331.52969999999999</c:v>
                      </c:pt>
                      <c:pt idx="834">
                        <c:v>-331.3297</c:v>
                      </c:pt>
                      <c:pt idx="835">
                        <c:v>-331.12970000000001</c:v>
                      </c:pt>
                      <c:pt idx="836">
                        <c:v>-330.92969999999997</c:v>
                      </c:pt>
                      <c:pt idx="837">
                        <c:v>-330.72970000000004</c:v>
                      </c:pt>
                      <c:pt idx="838">
                        <c:v>-330.52969999999999</c:v>
                      </c:pt>
                      <c:pt idx="839">
                        <c:v>-330.3297</c:v>
                      </c:pt>
                      <c:pt idx="840">
                        <c:v>-330.12969999999996</c:v>
                      </c:pt>
                      <c:pt idx="841">
                        <c:v>-329.92970000000003</c:v>
                      </c:pt>
                      <c:pt idx="842">
                        <c:v>-329.72969999999998</c:v>
                      </c:pt>
                      <c:pt idx="843">
                        <c:v>-329.52969999999999</c:v>
                      </c:pt>
                      <c:pt idx="844">
                        <c:v>-329.3297</c:v>
                      </c:pt>
                      <c:pt idx="845">
                        <c:v>-329.12970000000001</c:v>
                      </c:pt>
                      <c:pt idx="846">
                        <c:v>-328.92969999999997</c:v>
                      </c:pt>
                      <c:pt idx="847">
                        <c:v>-328.72969999999998</c:v>
                      </c:pt>
                      <c:pt idx="848">
                        <c:v>-328.52969999999999</c:v>
                      </c:pt>
                      <c:pt idx="849">
                        <c:v>-328.3297</c:v>
                      </c:pt>
                      <c:pt idx="850">
                        <c:v>-328.12969999999996</c:v>
                      </c:pt>
                      <c:pt idx="851">
                        <c:v>-327.92970000000003</c:v>
                      </c:pt>
                      <c:pt idx="852">
                        <c:v>-327.72969999999998</c:v>
                      </c:pt>
                      <c:pt idx="853">
                        <c:v>-327.52969999999999</c:v>
                      </c:pt>
                      <c:pt idx="854">
                        <c:v>-327.3297</c:v>
                      </c:pt>
                      <c:pt idx="855">
                        <c:v>-327.12970000000001</c:v>
                      </c:pt>
                      <c:pt idx="856">
                        <c:v>-326.92970000000003</c:v>
                      </c:pt>
                      <c:pt idx="857">
                        <c:v>-326.72969999999998</c:v>
                      </c:pt>
                      <c:pt idx="858">
                        <c:v>-326.52970000000005</c:v>
                      </c:pt>
                      <c:pt idx="859">
                        <c:v>-326.3297</c:v>
                      </c:pt>
                      <c:pt idx="860">
                        <c:v>-326.12970000000001</c:v>
                      </c:pt>
                      <c:pt idx="861">
                        <c:v>-325.92969999999997</c:v>
                      </c:pt>
                      <c:pt idx="862">
                        <c:v>-325.72970000000004</c:v>
                      </c:pt>
                      <c:pt idx="863">
                        <c:v>-325.52969999999999</c:v>
                      </c:pt>
                      <c:pt idx="864">
                        <c:v>-325.3297</c:v>
                      </c:pt>
                      <c:pt idx="865">
                        <c:v>-325.12970000000001</c:v>
                      </c:pt>
                      <c:pt idx="866">
                        <c:v>-324.92970000000003</c:v>
                      </c:pt>
                      <c:pt idx="867">
                        <c:v>-324.72969999999998</c:v>
                      </c:pt>
                      <c:pt idx="868">
                        <c:v>-324.52969999999999</c:v>
                      </c:pt>
                      <c:pt idx="869">
                        <c:v>-324.3297</c:v>
                      </c:pt>
                      <c:pt idx="870">
                        <c:v>-324.12970000000001</c:v>
                      </c:pt>
                      <c:pt idx="871">
                        <c:v>-323.92969999999997</c:v>
                      </c:pt>
                      <c:pt idx="872">
                        <c:v>-323.72970000000004</c:v>
                      </c:pt>
                      <c:pt idx="873">
                        <c:v>-323.52969999999999</c:v>
                      </c:pt>
                      <c:pt idx="874">
                        <c:v>-323.3297</c:v>
                      </c:pt>
                      <c:pt idx="875">
                        <c:v>-323.12969999999996</c:v>
                      </c:pt>
                      <c:pt idx="876">
                        <c:v>-322.92970000000003</c:v>
                      </c:pt>
                      <c:pt idx="877">
                        <c:v>-322.72969999999998</c:v>
                      </c:pt>
                      <c:pt idx="878">
                        <c:v>-322.52969999999999</c:v>
                      </c:pt>
                      <c:pt idx="879">
                        <c:v>-322.3297</c:v>
                      </c:pt>
                      <c:pt idx="880">
                        <c:v>-322.12970000000001</c:v>
                      </c:pt>
                      <c:pt idx="881">
                        <c:v>-321.92969999999997</c:v>
                      </c:pt>
                      <c:pt idx="882">
                        <c:v>-321.72969999999998</c:v>
                      </c:pt>
                      <c:pt idx="883">
                        <c:v>-321.52969999999999</c:v>
                      </c:pt>
                      <c:pt idx="884">
                        <c:v>-321.3297</c:v>
                      </c:pt>
                      <c:pt idx="885">
                        <c:v>-321.12970000000001</c:v>
                      </c:pt>
                      <c:pt idx="886">
                        <c:v>-320.92970000000003</c:v>
                      </c:pt>
                      <c:pt idx="887">
                        <c:v>-320.72970000000004</c:v>
                      </c:pt>
                      <c:pt idx="888">
                        <c:v>-320.52969999999999</c:v>
                      </c:pt>
                      <c:pt idx="889">
                        <c:v>-320.3297</c:v>
                      </c:pt>
                      <c:pt idx="890">
                        <c:v>-320.12970000000001</c:v>
                      </c:pt>
                      <c:pt idx="891">
                        <c:v>-319.92970000000003</c:v>
                      </c:pt>
                      <c:pt idx="892">
                        <c:v>-319.72969999999998</c:v>
                      </c:pt>
                      <c:pt idx="893">
                        <c:v>-319.52969999999999</c:v>
                      </c:pt>
                      <c:pt idx="894">
                        <c:v>-319.3297</c:v>
                      </c:pt>
                      <c:pt idx="895">
                        <c:v>-319.12970000000001</c:v>
                      </c:pt>
                      <c:pt idx="896">
                        <c:v>-318.92969999999997</c:v>
                      </c:pt>
                      <c:pt idx="897">
                        <c:v>-318.72970000000004</c:v>
                      </c:pt>
                      <c:pt idx="898">
                        <c:v>-318.52969999999999</c:v>
                      </c:pt>
                      <c:pt idx="899">
                        <c:v>-318.3297</c:v>
                      </c:pt>
                      <c:pt idx="900">
                        <c:v>-318.12969999999996</c:v>
                      </c:pt>
                      <c:pt idx="901">
                        <c:v>-317.92970000000003</c:v>
                      </c:pt>
                      <c:pt idx="902">
                        <c:v>-317.72969999999998</c:v>
                      </c:pt>
                      <c:pt idx="903">
                        <c:v>-317.52969999999999</c:v>
                      </c:pt>
                      <c:pt idx="904">
                        <c:v>-317.3297</c:v>
                      </c:pt>
                      <c:pt idx="905">
                        <c:v>-317.12970000000001</c:v>
                      </c:pt>
                      <c:pt idx="906">
                        <c:v>-316.92969999999997</c:v>
                      </c:pt>
                      <c:pt idx="907">
                        <c:v>-316.72969999999998</c:v>
                      </c:pt>
                      <c:pt idx="908">
                        <c:v>-316.52969999999999</c:v>
                      </c:pt>
                      <c:pt idx="909">
                        <c:v>-316.3297</c:v>
                      </c:pt>
                      <c:pt idx="910">
                        <c:v>-316.12969999999996</c:v>
                      </c:pt>
                      <c:pt idx="911">
                        <c:v>-315.92970000000003</c:v>
                      </c:pt>
                      <c:pt idx="912">
                        <c:v>-315.72969999999998</c:v>
                      </c:pt>
                      <c:pt idx="913">
                        <c:v>-315.52969999999999</c:v>
                      </c:pt>
                      <c:pt idx="914">
                        <c:v>-315.3297</c:v>
                      </c:pt>
                      <c:pt idx="915">
                        <c:v>-315.12970000000001</c:v>
                      </c:pt>
                      <c:pt idx="916">
                        <c:v>-314.92970000000003</c:v>
                      </c:pt>
                      <c:pt idx="917">
                        <c:v>-314.72969999999998</c:v>
                      </c:pt>
                      <c:pt idx="918">
                        <c:v>-314.52970000000005</c:v>
                      </c:pt>
                      <c:pt idx="919">
                        <c:v>-314.3297</c:v>
                      </c:pt>
                      <c:pt idx="920">
                        <c:v>-314.12970000000001</c:v>
                      </c:pt>
                      <c:pt idx="921">
                        <c:v>-313.92969999999997</c:v>
                      </c:pt>
                      <c:pt idx="922">
                        <c:v>-313.72970000000004</c:v>
                      </c:pt>
                      <c:pt idx="923">
                        <c:v>-313.52969999999999</c:v>
                      </c:pt>
                      <c:pt idx="924">
                        <c:v>-313.3297</c:v>
                      </c:pt>
                      <c:pt idx="925">
                        <c:v>-313.12970000000001</c:v>
                      </c:pt>
                      <c:pt idx="926">
                        <c:v>-312.92970000000003</c:v>
                      </c:pt>
                      <c:pt idx="927">
                        <c:v>-312.72969999999998</c:v>
                      </c:pt>
                      <c:pt idx="928">
                        <c:v>-312.52969999999999</c:v>
                      </c:pt>
                      <c:pt idx="929">
                        <c:v>-312.3297</c:v>
                      </c:pt>
                      <c:pt idx="930">
                        <c:v>-312.12970000000001</c:v>
                      </c:pt>
                      <c:pt idx="931">
                        <c:v>-311.92969999999997</c:v>
                      </c:pt>
                      <c:pt idx="932">
                        <c:v>-311.72970000000004</c:v>
                      </c:pt>
                      <c:pt idx="933">
                        <c:v>-311.52969999999999</c:v>
                      </c:pt>
                      <c:pt idx="934">
                        <c:v>-311.3297</c:v>
                      </c:pt>
                      <c:pt idx="935">
                        <c:v>-311.12969999999996</c:v>
                      </c:pt>
                      <c:pt idx="936">
                        <c:v>-310.92970000000003</c:v>
                      </c:pt>
                      <c:pt idx="937">
                        <c:v>-310.72969999999998</c:v>
                      </c:pt>
                      <c:pt idx="938">
                        <c:v>-310.52969999999999</c:v>
                      </c:pt>
                      <c:pt idx="939">
                        <c:v>-310.3297</c:v>
                      </c:pt>
                      <c:pt idx="940">
                        <c:v>-310.12970000000001</c:v>
                      </c:pt>
                      <c:pt idx="941">
                        <c:v>-309.92969999999997</c:v>
                      </c:pt>
                      <c:pt idx="942">
                        <c:v>-309.72969999999998</c:v>
                      </c:pt>
                      <c:pt idx="943">
                        <c:v>-309.52969999999999</c:v>
                      </c:pt>
                      <c:pt idx="944">
                        <c:v>-309.3297</c:v>
                      </c:pt>
                      <c:pt idx="945">
                        <c:v>-309.12970000000001</c:v>
                      </c:pt>
                      <c:pt idx="946">
                        <c:v>-308.92970000000003</c:v>
                      </c:pt>
                      <c:pt idx="947">
                        <c:v>-308.72970000000004</c:v>
                      </c:pt>
                      <c:pt idx="948">
                        <c:v>-308.52969999999999</c:v>
                      </c:pt>
                      <c:pt idx="949">
                        <c:v>-308.3297</c:v>
                      </c:pt>
                      <c:pt idx="950">
                        <c:v>-308.12970000000001</c:v>
                      </c:pt>
                      <c:pt idx="951">
                        <c:v>-307.92970000000003</c:v>
                      </c:pt>
                      <c:pt idx="952">
                        <c:v>-307.72969999999998</c:v>
                      </c:pt>
                      <c:pt idx="953">
                        <c:v>-307.52970000000005</c:v>
                      </c:pt>
                      <c:pt idx="954">
                        <c:v>-307.3297</c:v>
                      </c:pt>
                      <c:pt idx="955">
                        <c:v>-307.12970000000001</c:v>
                      </c:pt>
                      <c:pt idx="956">
                        <c:v>-306.92969999999997</c:v>
                      </c:pt>
                      <c:pt idx="957">
                        <c:v>-306.72970000000004</c:v>
                      </c:pt>
                      <c:pt idx="958">
                        <c:v>-306.52969999999999</c:v>
                      </c:pt>
                      <c:pt idx="959">
                        <c:v>-306.3297</c:v>
                      </c:pt>
                      <c:pt idx="960">
                        <c:v>-306.12970000000001</c:v>
                      </c:pt>
                      <c:pt idx="961">
                        <c:v>-305.92970000000003</c:v>
                      </c:pt>
                      <c:pt idx="962">
                        <c:v>-305.72969999999998</c:v>
                      </c:pt>
                      <c:pt idx="963">
                        <c:v>-305.52969999999999</c:v>
                      </c:pt>
                      <c:pt idx="964">
                        <c:v>-305.3297</c:v>
                      </c:pt>
                      <c:pt idx="965">
                        <c:v>-305.12970000000001</c:v>
                      </c:pt>
                      <c:pt idx="966">
                        <c:v>-304.92969999999997</c:v>
                      </c:pt>
                      <c:pt idx="967">
                        <c:v>-304.72970000000004</c:v>
                      </c:pt>
                      <c:pt idx="968">
                        <c:v>-304.52969999999999</c:v>
                      </c:pt>
                      <c:pt idx="969">
                        <c:v>-304.3297</c:v>
                      </c:pt>
                      <c:pt idx="970">
                        <c:v>-304.12969999999996</c:v>
                      </c:pt>
                      <c:pt idx="971">
                        <c:v>-303.92970000000003</c:v>
                      </c:pt>
                      <c:pt idx="972">
                        <c:v>-303.72969999999998</c:v>
                      </c:pt>
                      <c:pt idx="973">
                        <c:v>-303.52969999999999</c:v>
                      </c:pt>
                      <c:pt idx="974">
                        <c:v>-303.3297</c:v>
                      </c:pt>
                      <c:pt idx="975">
                        <c:v>-303.12970000000001</c:v>
                      </c:pt>
                      <c:pt idx="976">
                        <c:v>-302.92970000000003</c:v>
                      </c:pt>
                      <c:pt idx="977">
                        <c:v>-302.72969999999998</c:v>
                      </c:pt>
                      <c:pt idx="978">
                        <c:v>-302.52970000000005</c:v>
                      </c:pt>
                      <c:pt idx="979">
                        <c:v>-302.3297</c:v>
                      </c:pt>
                      <c:pt idx="980">
                        <c:v>-302.12970000000001</c:v>
                      </c:pt>
                      <c:pt idx="981">
                        <c:v>-301.92969999999997</c:v>
                      </c:pt>
                      <c:pt idx="982">
                        <c:v>-301.72970000000004</c:v>
                      </c:pt>
                      <c:pt idx="983">
                        <c:v>-301.52969999999999</c:v>
                      </c:pt>
                      <c:pt idx="984">
                        <c:v>-301.3297</c:v>
                      </c:pt>
                      <c:pt idx="985">
                        <c:v>-301.12970000000001</c:v>
                      </c:pt>
                      <c:pt idx="986">
                        <c:v>-300.92970000000003</c:v>
                      </c:pt>
                      <c:pt idx="987">
                        <c:v>-300.72969999999998</c:v>
                      </c:pt>
                      <c:pt idx="988">
                        <c:v>-300.52969999999999</c:v>
                      </c:pt>
                      <c:pt idx="989">
                        <c:v>-300.3297</c:v>
                      </c:pt>
                      <c:pt idx="990">
                        <c:v>-300.12970000000001</c:v>
                      </c:pt>
                      <c:pt idx="991">
                        <c:v>-299.92969999999997</c:v>
                      </c:pt>
                      <c:pt idx="992">
                        <c:v>-299.72970000000004</c:v>
                      </c:pt>
                      <c:pt idx="993">
                        <c:v>-299.52969999999999</c:v>
                      </c:pt>
                      <c:pt idx="994">
                        <c:v>-299.3297</c:v>
                      </c:pt>
                      <c:pt idx="995">
                        <c:v>-299.12969999999996</c:v>
                      </c:pt>
                      <c:pt idx="996">
                        <c:v>-298.92970000000003</c:v>
                      </c:pt>
                      <c:pt idx="997">
                        <c:v>-298.72969999999998</c:v>
                      </c:pt>
                      <c:pt idx="998">
                        <c:v>-298.52969999999999</c:v>
                      </c:pt>
                      <c:pt idx="999">
                        <c:v>-298.3297</c:v>
                      </c:pt>
                      <c:pt idx="1000">
                        <c:v>-298.12970000000001</c:v>
                      </c:pt>
                      <c:pt idx="1001">
                        <c:v>-297.92969999999997</c:v>
                      </c:pt>
                      <c:pt idx="1002">
                        <c:v>-297.72969999999998</c:v>
                      </c:pt>
                      <c:pt idx="1003">
                        <c:v>-297.52969999999999</c:v>
                      </c:pt>
                      <c:pt idx="1004">
                        <c:v>-297.3297</c:v>
                      </c:pt>
                      <c:pt idx="1005">
                        <c:v>-297.12969999999996</c:v>
                      </c:pt>
                      <c:pt idx="1006">
                        <c:v>-296.92970000000003</c:v>
                      </c:pt>
                      <c:pt idx="1007">
                        <c:v>-296.72969999999998</c:v>
                      </c:pt>
                      <c:pt idx="1008">
                        <c:v>-296.52969999999999</c:v>
                      </c:pt>
                      <c:pt idx="1009">
                        <c:v>-296.3297</c:v>
                      </c:pt>
                      <c:pt idx="1010">
                        <c:v>-296.12970000000001</c:v>
                      </c:pt>
                      <c:pt idx="1011">
                        <c:v>-295.92970000000003</c:v>
                      </c:pt>
                      <c:pt idx="1012">
                        <c:v>-295.72969999999998</c:v>
                      </c:pt>
                      <c:pt idx="1013">
                        <c:v>-295.52970000000005</c:v>
                      </c:pt>
                      <c:pt idx="1014">
                        <c:v>-295.3297</c:v>
                      </c:pt>
                      <c:pt idx="1015">
                        <c:v>-295.12970000000001</c:v>
                      </c:pt>
                      <c:pt idx="1016">
                        <c:v>-294.92969999999997</c:v>
                      </c:pt>
                      <c:pt idx="1017">
                        <c:v>-294.72970000000004</c:v>
                      </c:pt>
                      <c:pt idx="1018">
                        <c:v>-294.52969999999999</c:v>
                      </c:pt>
                      <c:pt idx="1019">
                        <c:v>-294.3297</c:v>
                      </c:pt>
                      <c:pt idx="1020">
                        <c:v>-294.12970000000001</c:v>
                      </c:pt>
                      <c:pt idx="1021">
                        <c:v>-293.92970000000003</c:v>
                      </c:pt>
                      <c:pt idx="1022">
                        <c:v>-293.72969999999998</c:v>
                      </c:pt>
                      <c:pt idx="1023">
                        <c:v>-293.52969999999999</c:v>
                      </c:pt>
                      <c:pt idx="1024">
                        <c:v>-293.3297</c:v>
                      </c:pt>
                      <c:pt idx="1025">
                        <c:v>-293.12970000000001</c:v>
                      </c:pt>
                      <c:pt idx="1026">
                        <c:v>-292.92969999999997</c:v>
                      </c:pt>
                      <c:pt idx="1027">
                        <c:v>-292.72970000000004</c:v>
                      </c:pt>
                      <c:pt idx="1028">
                        <c:v>-292.52969999999999</c:v>
                      </c:pt>
                      <c:pt idx="1029">
                        <c:v>-292.3297</c:v>
                      </c:pt>
                      <c:pt idx="1030">
                        <c:v>-292.12969999999996</c:v>
                      </c:pt>
                      <c:pt idx="1031">
                        <c:v>-291.92970000000003</c:v>
                      </c:pt>
                      <c:pt idx="1032">
                        <c:v>-291.72969999999998</c:v>
                      </c:pt>
                      <c:pt idx="1033">
                        <c:v>-291.52969999999999</c:v>
                      </c:pt>
                      <c:pt idx="1034">
                        <c:v>-291.3297</c:v>
                      </c:pt>
                      <c:pt idx="1035">
                        <c:v>-291.12970000000001</c:v>
                      </c:pt>
                      <c:pt idx="1036">
                        <c:v>-290.92969999999997</c:v>
                      </c:pt>
                      <c:pt idx="1037">
                        <c:v>-290.72969999999998</c:v>
                      </c:pt>
                      <c:pt idx="1038">
                        <c:v>-290.52969999999999</c:v>
                      </c:pt>
                      <c:pt idx="1039">
                        <c:v>-290.3297</c:v>
                      </c:pt>
                      <c:pt idx="1040">
                        <c:v>-290.12970000000001</c:v>
                      </c:pt>
                      <c:pt idx="1041">
                        <c:v>-289.92970000000003</c:v>
                      </c:pt>
                      <c:pt idx="1042">
                        <c:v>-289.72970000000004</c:v>
                      </c:pt>
                      <c:pt idx="1043">
                        <c:v>-289.52969999999999</c:v>
                      </c:pt>
                      <c:pt idx="1044">
                        <c:v>-289.3297</c:v>
                      </c:pt>
                      <c:pt idx="1045">
                        <c:v>-289.12970000000001</c:v>
                      </c:pt>
                      <c:pt idx="1046">
                        <c:v>-288.92970000000003</c:v>
                      </c:pt>
                      <c:pt idx="1047">
                        <c:v>-288.72969999999998</c:v>
                      </c:pt>
                      <c:pt idx="1048">
                        <c:v>-288.52969999999999</c:v>
                      </c:pt>
                      <c:pt idx="1049">
                        <c:v>-288.3297</c:v>
                      </c:pt>
                      <c:pt idx="1050">
                        <c:v>-288.12970000000001</c:v>
                      </c:pt>
                      <c:pt idx="1051">
                        <c:v>-287.92969999999997</c:v>
                      </c:pt>
                      <c:pt idx="1052">
                        <c:v>-287.72970000000004</c:v>
                      </c:pt>
                      <c:pt idx="1053">
                        <c:v>-287.52969999999999</c:v>
                      </c:pt>
                      <c:pt idx="1054">
                        <c:v>-287.3297</c:v>
                      </c:pt>
                      <c:pt idx="1055">
                        <c:v>-287.12969999999996</c:v>
                      </c:pt>
                      <c:pt idx="1056">
                        <c:v>-286.92970000000003</c:v>
                      </c:pt>
                      <c:pt idx="1057">
                        <c:v>-286.72969999999998</c:v>
                      </c:pt>
                      <c:pt idx="1058">
                        <c:v>-286.52969999999999</c:v>
                      </c:pt>
                      <c:pt idx="1059">
                        <c:v>-286.3297</c:v>
                      </c:pt>
                      <c:pt idx="1060">
                        <c:v>-286.12970000000001</c:v>
                      </c:pt>
                      <c:pt idx="1061">
                        <c:v>-285.92969999999997</c:v>
                      </c:pt>
                      <c:pt idx="1062">
                        <c:v>-285.72969999999998</c:v>
                      </c:pt>
                      <c:pt idx="1063">
                        <c:v>-285.52969999999999</c:v>
                      </c:pt>
                      <c:pt idx="1064">
                        <c:v>-285.3297</c:v>
                      </c:pt>
                      <c:pt idx="1065">
                        <c:v>-285.12969999999996</c:v>
                      </c:pt>
                      <c:pt idx="1066">
                        <c:v>-284.92970000000003</c:v>
                      </c:pt>
                      <c:pt idx="1067">
                        <c:v>-284.72969999999998</c:v>
                      </c:pt>
                      <c:pt idx="1068">
                        <c:v>-284.52969999999999</c:v>
                      </c:pt>
                      <c:pt idx="1069">
                        <c:v>-284.3297</c:v>
                      </c:pt>
                      <c:pt idx="1070">
                        <c:v>-284.12970000000001</c:v>
                      </c:pt>
                      <c:pt idx="1071">
                        <c:v>-283.92970000000003</c:v>
                      </c:pt>
                      <c:pt idx="1072">
                        <c:v>-283.72969999999998</c:v>
                      </c:pt>
                      <c:pt idx="1073">
                        <c:v>-283.52970000000005</c:v>
                      </c:pt>
                      <c:pt idx="1074">
                        <c:v>-283.3297</c:v>
                      </c:pt>
                      <c:pt idx="1075">
                        <c:v>-283.12970000000001</c:v>
                      </c:pt>
                      <c:pt idx="1076">
                        <c:v>-282.92969999999997</c:v>
                      </c:pt>
                      <c:pt idx="1077">
                        <c:v>-282.72970000000004</c:v>
                      </c:pt>
                      <c:pt idx="1078">
                        <c:v>-282.52969999999999</c:v>
                      </c:pt>
                      <c:pt idx="1079">
                        <c:v>-282.3297</c:v>
                      </c:pt>
                      <c:pt idx="1080">
                        <c:v>-282.12970000000001</c:v>
                      </c:pt>
                      <c:pt idx="1081">
                        <c:v>-281.92970000000003</c:v>
                      </c:pt>
                      <c:pt idx="1082">
                        <c:v>-281.72969999999998</c:v>
                      </c:pt>
                      <c:pt idx="1083">
                        <c:v>-281.52969999999999</c:v>
                      </c:pt>
                      <c:pt idx="1084">
                        <c:v>-281.3297</c:v>
                      </c:pt>
                      <c:pt idx="1085">
                        <c:v>-281.12970000000001</c:v>
                      </c:pt>
                      <c:pt idx="1086">
                        <c:v>-280.92969999999997</c:v>
                      </c:pt>
                      <c:pt idx="1087">
                        <c:v>-280.72970000000004</c:v>
                      </c:pt>
                      <c:pt idx="1088">
                        <c:v>-280.52969999999999</c:v>
                      </c:pt>
                      <c:pt idx="1089">
                        <c:v>-280.3297</c:v>
                      </c:pt>
                      <c:pt idx="1090">
                        <c:v>-280.12969999999996</c:v>
                      </c:pt>
                      <c:pt idx="1091">
                        <c:v>-279.92970000000003</c:v>
                      </c:pt>
                      <c:pt idx="1092">
                        <c:v>-279.72969999999998</c:v>
                      </c:pt>
                      <c:pt idx="1093">
                        <c:v>-279.52969999999999</c:v>
                      </c:pt>
                      <c:pt idx="1094">
                        <c:v>-279.3297</c:v>
                      </c:pt>
                      <c:pt idx="1095">
                        <c:v>-279.12970000000001</c:v>
                      </c:pt>
                      <c:pt idx="1096">
                        <c:v>-278.92969999999997</c:v>
                      </c:pt>
                      <c:pt idx="1097">
                        <c:v>-278.72969999999998</c:v>
                      </c:pt>
                      <c:pt idx="1098">
                        <c:v>-278.52969999999999</c:v>
                      </c:pt>
                      <c:pt idx="1099">
                        <c:v>-278.3297</c:v>
                      </c:pt>
                      <c:pt idx="1100">
                        <c:v>-278.12970000000001</c:v>
                      </c:pt>
                      <c:pt idx="1101">
                        <c:v>-277.92970000000003</c:v>
                      </c:pt>
                      <c:pt idx="1102">
                        <c:v>-277.72970000000004</c:v>
                      </c:pt>
                      <c:pt idx="1103">
                        <c:v>-277.52969999999999</c:v>
                      </c:pt>
                      <c:pt idx="1104">
                        <c:v>-277.3297</c:v>
                      </c:pt>
                      <c:pt idx="1105">
                        <c:v>-277.12970000000001</c:v>
                      </c:pt>
                      <c:pt idx="1106">
                        <c:v>-276.92970000000003</c:v>
                      </c:pt>
                      <c:pt idx="1107">
                        <c:v>-276.72969999999998</c:v>
                      </c:pt>
                      <c:pt idx="1108">
                        <c:v>-276.52970000000005</c:v>
                      </c:pt>
                      <c:pt idx="1109">
                        <c:v>-276.3297</c:v>
                      </c:pt>
                      <c:pt idx="1110">
                        <c:v>-276.12970000000001</c:v>
                      </c:pt>
                      <c:pt idx="1111">
                        <c:v>-275.92969999999997</c:v>
                      </c:pt>
                      <c:pt idx="1112">
                        <c:v>-275.72970000000004</c:v>
                      </c:pt>
                      <c:pt idx="1113">
                        <c:v>-275.52969999999999</c:v>
                      </c:pt>
                      <c:pt idx="1114">
                        <c:v>-275.3297</c:v>
                      </c:pt>
                      <c:pt idx="1115">
                        <c:v>-275.12970000000001</c:v>
                      </c:pt>
                      <c:pt idx="1116">
                        <c:v>-274.92970000000003</c:v>
                      </c:pt>
                      <c:pt idx="1117">
                        <c:v>-274.72969999999998</c:v>
                      </c:pt>
                      <c:pt idx="1118">
                        <c:v>-274.52969999999999</c:v>
                      </c:pt>
                      <c:pt idx="1119">
                        <c:v>-274.3297</c:v>
                      </c:pt>
                      <c:pt idx="1120">
                        <c:v>-274.12970000000001</c:v>
                      </c:pt>
                      <c:pt idx="1121">
                        <c:v>-273.92969999999997</c:v>
                      </c:pt>
                      <c:pt idx="1122">
                        <c:v>-273.72969999999998</c:v>
                      </c:pt>
                      <c:pt idx="1123">
                        <c:v>-273.52969999999999</c:v>
                      </c:pt>
                      <c:pt idx="1124">
                        <c:v>-273.3297</c:v>
                      </c:pt>
                      <c:pt idx="1125">
                        <c:v>-273.12969999999996</c:v>
                      </c:pt>
                      <c:pt idx="1126">
                        <c:v>-272.92970000000003</c:v>
                      </c:pt>
                      <c:pt idx="1127">
                        <c:v>-272.72969999999998</c:v>
                      </c:pt>
                      <c:pt idx="1128">
                        <c:v>-272.52969999999999</c:v>
                      </c:pt>
                      <c:pt idx="1129">
                        <c:v>-272.3297</c:v>
                      </c:pt>
                      <c:pt idx="1130">
                        <c:v>-272.12970000000001</c:v>
                      </c:pt>
                      <c:pt idx="1131">
                        <c:v>-271.92970000000003</c:v>
                      </c:pt>
                      <c:pt idx="1132">
                        <c:v>-271.72969999999998</c:v>
                      </c:pt>
                      <c:pt idx="1133">
                        <c:v>-271.52970000000005</c:v>
                      </c:pt>
                      <c:pt idx="1134">
                        <c:v>-271.3297</c:v>
                      </c:pt>
                      <c:pt idx="1135">
                        <c:v>-271.12970000000001</c:v>
                      </c:pt>
                      <c:pt idx="1136">
                        <c:v>-270.92969999999997</c:v>
                      </c:pt>
                      <c:pt idx="1137">
                        <c:v>-270.72970000000004</c:v>
                      </c:pt>
                      <c:pt idx="1138">
                        <c:v>-270.52969999999999</c:v>
                      </c:pt>
                      <c:pt idx="1139">
                        <c:v>-270.3297</c:v>
                      </c:pt>
                      <c:pt idx="1140">
                        <c:v>-270.12970000000001</c:v>
                      </c:pt>
                      <c:pt idx="1141">
                        <c:v>-269.92970000000003</c:v>
                      </c:pt>
                      <c:pt idx="1142">
                        <c:v>-269.72969999999998</c:v>
                      </c:pt>
                      <c:pt idx="1143">
                        <c:v>-269.52969999999999</c:v>
                      </c:pt>
                      <c:pt idx="1144">
                        <c:v>-269.3297</c:v>
                      </c:pt>
                      <c:pt idx="1145">
                        <c:v>-269.12970000000001</c:v>
                      </c:pt>
                      <c:pt idx="1146">
                        <c:v>-268.92969999999997</c:v>
                      </c:pt>
                      <c:pt idx="1147">
                        <c:v>-268.72970000000004</c:v>
                      </c:pt>
                      <c:pt idx="1148">
                        <c:v>-268.52969999999999</c:v>
                      </c:pt>
                      <c:pt idx="1149">
                        <c:v>-268.3297</c:v>
                      </c:pt>
                      <c:pt idx="1150">
                        <c:v>-268.12969999999996</c:v>
                      </c:pt>
                      <c:pt idx="1151">
                        <c:v>-267.92970000000003</c:v>
                      </c:pt>
                      <c:pt idx="1152">
                        <c:v>-267.72969999999998</c:v>
                      </c:pt>
                      <c:pt idx="1153">
                        <c:v>-267.52969999999999</c:v>
                      </c:pt>
                      <c:pt idx="1154">
                        <c:v>-267.3297</c:v>
                      </c:pt>
                      <c:pt idx="1155">
                        <c:v>-267.12970000000001</c:v>
                      </c:pt>
                      <c:pt idx="1156">
                        <c:v>-266.92969999999997</c:v>
                      </c:pt>
                      <c:pt idx="1157">
                        <c:v>-266.72969999999998</c:v>
                      </c:pt>
                      <c:pt idx="1158">
                        <c:v>-266.52969999999999</c:v>
                      </c:pt>
                      <c:pt idx="1159">
                        <c:v>-266.3297</c:v>
                      </c:pt>
                      <c:pt idx="1160">
                        <c:v>-266.12969999999996</c:v>
                      </c:pt>
                      <c:pt idx="1161">
                        <c:v>-265.92970000000003</c:v>
                      </c:pt>
                      <c:pt idx="1162">
                        <c:v>-265.72969999999998</c:v>
                      </c:pt>
                      <c:pt idx="1163">
                        <c:v>-265.52969999999999</c:v>
                      </c:pt>
                      <c:pt idx="1164">
                        <c:v>-265.3297</c:v>
                      </c:pt>
                      <c:pt idx="1165">
                        <c:v>-265.12970000000001</c:v>
                      </c:pt>
                      <c:pt idx="1166">
                        <c:v>-264.92970000000003</c:v>
                      </c:pt>
                      <c:pt idx="1167">
                        <c:v>-264.72969999999998</c:v>
                      </c:pt>
                      <c:pt idx="1168">
                        <c:v>-264.52970000000005</c:v>
                      </c:pt>
                      <c:pt idx="1169">
                        <c:v>-264.3297</c:v>
                      </c:pt>
                      <c:pt idx="1170">
                        <c:v>-264.12970000000001</c:v>
                      </c:pt>
                      <c:pt idx="1171">
                        <c:v>-263.92969999999997</c:v>
                      </c:pt>
                      <c:pt idx="1172">
                        <c:v>-263.72970000000004</c:v>
                      </c:pt>
                      <c:pt idx="1173">
                        <c:v>-263.52969999999999</c:v>
                      </c:pt>
                      <c:pt idx="1174">
                        <c:v>-263.3297</c:v>
                      </c:pt>
                      <c:pt idx="1175">
                        <c:v>-263.12970000000001</c:v>
                      </c:pt>
                      <c:pt idx="1176">
                        <c:v>-262.92970000000003</c:v>
                      </c:pt>
                      <c:pt idx="1177">
                        <c:v>-262.72969999999998</c:v>
                      </c:pt>
                      <c:pt idx="1178">
                        <c:v>-262.52969999999999</c:v>
                      </c:pt>
                      <c:pt idx="1179">
                        <c:v>-262.3297</c:v>
                      </c:pt>
                      <c:pt idx="1180">
                        <c:v>-262.12970000000001</c:v>
                      </c:pt>
                      <c:pt idx="1181">
                        <c:v>-261.92969999999997</c:v>
                      </c:pt>
                      <c:pt idx="1182">
                        <c:v>-261.72970000000004</c:v>
                      </c:pt>
                      <c:pt idx="1183">
                        <c:v>-261.52969999999999</c:v>
                      </c:pt>
                      <c:pt idx="1184">
                        <c:v>-261.3297</c:v>
                      </c:pt>
                      <c:pt idx="1185">
                        <c:v>-261.12969999999996</c:v>
                      </c:pt>
                      <c:pt idx="1186">
                        <c:v>-260.92970000000003</c:v>
                      </c:pt>
                      <c:pt idx="1187">
                        <c:v>-260.72969999999998</c:v>
                      </c:pt>
                      <c:pt idx="1188">
                        <c:v>-260.52969999999999</c:v>
                      </c:pt>
                      <c:pt idx="1189">
                        <c:v>-260.3297</c:v>
                      </c:pt>
                      <c:pt idx="1190">
                        <c:v>-260.12970000000001</c:v>
                      </c:pt>
                      <c:pt idx="1191">
                        <c:v>-259.92969999999997</c:v>
                      </c:pt>
                      <c:pt idx="1192">
                        <c:v>-259.72969999999998</c:v>
                      </c:pt>
                      <c:pt idx="1193">
                        <c:v>-259.52969999999999</c:v>
                      </c:pt>
                      <c:pt idx="1194">
                        <c:v>-259.3297</c:v>
                      </c:pt>
                      <c:pt idx="1195">
                        <c:v>-259.12970000000001</c:v>
                      </c:pt>
                      <c:pt idx="1196">
                        <c:v>-258.92969999999997</c:v>
                      </c:pt>
                      <c:pt idx="1197">
                        <c:v>-258.72970000000004</c:v>
                      </c:pt>
                      <c:pt idx="1198">
                        <c:v>-258.52969999999999</c:v>
                      </c:pt>
                      <c:pt idx="1199">
                        <c:v>-258.3297</c:v>
                      </c:pt>
                      <c:pt idx="1200">
                        <c:v>-258.12970000000001</c:v>
                      </c:pt>
                      <c:pt idx="1201">
                        <c:v>-257.92970000000003</c:v>
                      </c:pt>
                      <c:pt idx="1202">
                        <c:v>-257.72969999999998</c:v>
                      </c:pt>
                      <c:pt idx="1203">
                        <c:v>-257.52969999999999</c:v>
                      </c:pt>
                      <c:pt idx="1204">
                        <c:v>-257.3297</c:v>
                      </c:pt>
                      <c:pt idx="1205">
                        <c:v>-257.12970000000001</c:v>
                      </c:pt>
                      <c:pt idx="1206">
                        <c:v>-256.92969999999997</c:v>
                      </c:pt>
                      <c:pt idx="1207">
                        <c:v>-256.72970000000004</c:v>
                      </c:pt>
                      <c:pt idx="1208">
                        <c:v>-256.52969999999999</c:v>
                      </c:pt>
                      <c:pt idx="1209">
                        <c:v>-256.3297</c:v>
                      </c:pt>
                      <c:pt idx="1210">
                        <c:v>-256.12969999999996</c:v>
                      </c:pt>
                      <c:pt idx="1211">
                        <c:v>-255.92970000000003</c:v>
                      </c:pt>
                      <c:pt idx="1212">
                        <c:v>-255.72970000000001</c:v>
                      </c:pt>
                      <c:pt idx="1213">
                        <c:v>-255.52969999999999</c:v>
                      </c:pt>
                      <c:pt idx="1214">
                        <c:v>-255.32970000000003</c:v>
                      </c:pt>
                      <c:pt idx="1215">
                        <c:v>-255.12970000000001</c:v>
                      </c:pt>
                      <c:pt idx="1216">
                        <c:v>-254.9297</c:v>
                      </c:pt>
                      <c:pt idx="1217">
                        <c:v>-254.72969999999998</c:v>
                      </c:pt>
                      <c:pt idx="1218">
                        <c:v>-254.52970000000002</c:v>
                      </c:pt>
                      <c:pt idx="1219">
                        <c:v>-254.3297</c:v>
                      </c:pt>
                      <c:pt idx="1220">
                        <c:v>-254.12969999999999</c:v>
                      </c:pt>
                      <c:pt idx="1221">
                        <c:v>-253.92970000000003</c:v>
                      </c:pt>
                      <c:pt idx="1222">
                        <c:v>-253.72970000000001</c:v>
                      </c:pt>
                      <c:pt idx="1223">
                        <c:v>-253.52969999999999</c:v>
                      </c:pt>
                      <c:pt idx="1224">
                        <c:v>-253.32969999999997</c:v>
                      </c:pt>
                      <c:pt idx="1225">
                        <c:v>-253.12970000000001</c:v>
                      </c:pt>
                      <c:pt idx="1226">
                        <c:v>-252.9297</c:v>
                      </c:pt>
                      <c:pt idx="1227">
                        <c:v>-252.72969999999998</c:v>
                      </c:pt>
                      <c:pt idx="1228">
                        <c:v>-252.52970000000002</c:v>
                      </c:pt>
                      <c:pt idx="1229">
                        <c:v>-252.3297</c:v>
                      </c:pt>
                      <c:pt idx="1230">
                        <c:v>-252.12969999999999</c:v>
                      </c:pt>
                      <c:pt idx="1231">
                        <c:v>-251.92969999999997</c:v>
                      </c:pt>
                      <c:pt idx="1232">
                        <c:v>-251.72970000000001</c:v>
                      </c:pt>
                      <c:pt idx="1233">
                        <c:v>-251.52969999999999</c:v>
                      </c:pt>
                      <c:pt idx="1234">
                        <c:v>-251.32969999999997</c:v>
                      </c:pt>
                      <c:pt idx="1235">
                        <c:v>-251.12970000000001</c:v>
                      </c:pt>
                      <c:pt idx="1236">
                        <c:v>-250.9297</c:v>
                      </c:pt>
                      <c:pt idx="1237">
                        <c:v>-250.72969999999998</c:v>
                      </c:pt>
                      <c:pt idx="1238">
                        <c:v>-250.52969999999999</c:v>
                      </c:pt>
                      <c:pt idx="1239">
                        <c:v>-250.3297</c:v>
                      </c:pt>
                      <c:pt idx="1240">
                        <c:v>-250.12970000000001</c:v>
                      </c:pt>
                      <c:pt idx="1241">
                        <c:v>-249.9297</c:v>
                      </c:pt>
                      <c:pt idx="1242">
                        <c:v>-249.72970000000004</c:v>
                      </c:pt>
                      <c:pt idx="1243">
                        <c:v>-249.52970000000002</c:v>
                      </c:pt>
                      <c:pt idx="1244">
                        <c:v>-249.3297</c:v>
                      </c:pt>
                      <c:pt idx="1245">
                        <c:v>-249.12969999999999</c:v>
                      </c:pt>
                      <c:pt idx="1246">
                        <c:v>-248.92970000000003</c:v>
                      </c:pt>
                      <c:pt idx="1247">
                        <c:v>-248.72970000000001</c:v>
                      </c:pt>
                      <c:pt idx="1248">
                        <c:v>-248.52969999999999</c:v>
                      </c:pt>
                      <c:pt idx="1249">
                        <c:v>-248.32970000000003</c:v>
                      </c:pt>
                      <c:pt idx="1250">
                        <c:v>-248.12970000000001</c:v>
                      </c:pt>
                      <c:pt idx="1251">
                        <c:v>-247.9297</c:v>
                      </c:pt>
                      <c:pt idx="1252">
                        <c:v>-247.72969999999998</c:v>
                      </c:pt>
                      <c:pt idx="1253">
                        <c:v>-247.52970000000002</c:v>
                      </c:pt>
                      <c:pt idx="1254">
                        <c:v>-247.3297</c:v>
                      </c:pt>
                      <c:pt idx="1255">
                        <c:v>-247.12969999999999</c:v>
                      </c:pt>
                      <c:pt idx="1256">
                        <c:v>-246.92970000000003</c:v>
                      </c:pt>
                      <c:pt idx="1257">
                        <c:v>-246.72970000000001</c:v>
                      </c:pt>
                      <c:pt idx="1258">
                        <c:v>-246.52969999999999</c:v>
                      </c:pt>
                      <c:pt idx="1259">
                        <c:v>-246.32969999999997</c:v>
                      </c:pt>
                      <c:pt idx="1260">
                        <c:v>-246.12970000000001</c:v>
                      </c:pt>
                      <c:pt idx="1261">
                        <c:v>-245.9297</c:v>
                      </c:pt>
                      <c:pt idx="1262">
                        <c:v>-245.72969999999998</c:v>
                      </c:pt>
                      <c:pt idx="1263">
                        <c:v>-245.52970000000002</c:v>
                      </c:pt>
                      <c:pt idx="1264">
                        <c:v>-245.3297</c:v>
                      </c:pt>
                      <c:pt idx="1265">
                        <c:v>-245.12969999999999</c:v>
                      </c:pt>
                      <c:pt idx="1266">
                        <c:v>-244.92969999999997</c:v>
                      </c:pt>
                      <c:pt idx="1267">
                        <c:v>-244.72970000000001</c:v>
                      </c:pt>
                      <c:pt idx="1268">
                        <c:v>-244.52969999999999</c:v>
                      </c:pt>
                      <c:pt idx="1269">
                        <c:v>-244.3297</c:v>
                      </c:pt>
                      <c:pt idx="1270">
                        <c:v>-244.12970000000001</c:v>
                      </c:pt>
                      <c:pt idx="1271">
                        <c:v>-243.92970000000003</c:v>
                      </c:pt>
                      <c:pt idx="1272">
                        <c:v>-243.72970000000001</c:v>
                      </c:pt>
                      <c:pt idx="1273">
                        <c:v>-243.52969999999999</c:v>
                      </c:pt>
                      <c:pt idx="1274">
                        <c:v>-243.32970000000003</c:v>
                      </c:pt>
                      <c:pt idx="1275">
                        <c:v>-243.12970000000001</c:v>
                      </c:pt>
                      <c:pt idx="1276">
                        <c:v>-242.9297</c:v>
                      </c:pt>
                      <c:pt idx="1277">
                        <c:v>-242.72969999999998</c:v>
                      </c:pt>
                      <c:pt idx="1278">
                        <c:v>-242.52970000000002</c:v>
                      </c:pt>
                      <c:pt idx="1279">
                        <c:v>-242.3297</c:v>
                      </c:pt>
                      <c:pt idx="1280">
                        <c:v>-242.12969999999999</c:v>
                      </c:pt>
                      <c:pt idx="1281">
                        <c:v>-241.92970000000003</c:v>
                      </c:pt>
                      <c:pt idx="1282">
                        <c:v>-241.72970000000001</c:v>
                      </c:pt>
                      <c:pt idx="1283">
                        <c:v>-241.52969999999999</c:v>
                      </c:pt>
                      <c:pt idx="1284">
                        <c:v>-241.32969999999997</c:v>
                      </c:pt>
                      <c:pt idx="1285">
                        <c:v>-241.12970000000001</c:v>
                      </c:pt>
                      <c:pt idx="1286">
                        <c:v>-240.9297</c:v>
                      </c:pt>
                      <c:pt idx="1287">
                        <c:v>-240.72969999999998</c:v>
                      </c:pt>
                      <c:pt idx="1288">
                        <c:v>-240.52970000000002</c:v>
                      </c:pt>
                      <c:pt idx="1289">
                        <c:v>-240.3297</c:v>
                      </c:pt>
                      <c:pt idx="1290">
                        <c:v>-240.12969999999999</c:v>
                      </c:pt>
                      <c:pt idx="1291">
                        <c:v>-239.92969999999997</c:v>
                      </c:pt>
                      <c:pt idx="1292">
                        <c:v>-239.72970000000001</c:v>
                      </c:pt>
                      <c:pt idx="1293">
                        <c:v>-239.52969999999999</c:v>
                      </c:pt>
                      <c:pt idx="1294">
                        <c:v>-239.32969999999997</c:v>
                      </c:pt>
                      <c:pt idx="1295">
                        <c:v>-239.12970000000001</c:v>
                      </c:pt>
                      <c:pt idx="1296">
                        <c:v>-238.9297</c:v>
                      </c:pt>
                      <c:pt idx="1297">
                        <c:v>-238.72969999999998</c:v>
                      </c:pt>
                      <c:pt idx="1298">
                        <c:v>-238.52969999999996</c:v>
                      </c:pt>
                      <c:pt idx="1299">
                        <c:v>-238.32969999999997</c:v>
                      </c:pt>
                      <c:pt idx="1300">
                        <c:v>-238.12969999999999</c:v>
                      </c:pt>
                      <c:pt idx="1301">
                        <c:v>-237.9297</c:v>
                      </c:pt>
                      <c:pt idx="1302">
                        <c:v>-237.72970000000001</c:v>
                      </c:pt>
                      <c:pt idx="1303">
                        <c:v>-237.52970000000002</c:v>
                      </c:pt>
                      <c:pt idx="1304">
                        <c:v>-237.3297</c:v>
                      </c:pt>
                      <c:pt idx="1305">
                        <c:v>-237.12970000000001</c:v>
                      </c:pt>
                      <c:pt idx="1306">
                        <c:v>-236.9297</c:v>
                      </c:pt>
                      <c:pt idx="1307">
                        <c:v>-236.72970000000001</c:v>
                      </c:pt>
                      <c:pt idx="1308">
                        <c:v>-236.52970000000002</c:v>
                      </c:pt>
                      <c:pt idx="1309">
                        <c:v>-236.3297</c:v>
                      </c:pt>
                      <c:pt idx="1310">
                        <c:v>-236.12970000000001</c:v>
                      </c:pt>
                      <c:pt idx="1311">
                        <c:v>-235.9297</c:v>
                      </c:pt>
                      <c:pt idx="1312">
                        <c:v>-235.72970000000001</c:v>
                      </c:pt>
                      <c:pt idx="1313">
                        <c:v>-235.52969999999999</c:v>
                      </c:pt>
                      <c:pt idx="1314">
                        <c:v>-235.3297</c:v>
                      </c:pt>
                      <c:pt idx="1315">
                        <c:v>-235.12970000000001</c:v>
                      </c:pt>
                      <c:pt idx="1316">
                        <c:v>-234.9297</c:v>
                      </c:pt>
                      <c:pt idx="1317">
                        <c:v>-234.72970000000001</c:v>
                      </c:pt>
                      <c:pt idx="1318">
                        <c:v>-234.52969999999999</c:v>
                      </c:pt>
                      <c:pt idx="1319">
                        <c:v>-234.3297</c:v>
                      </c:pt>
                      <c:pt idx="1320">
                        <c:v>-234.12969999999999</c:v>
                      </c:pt>
                      <c:pt idx="1321">
                        <c:v>-233.9297</c:v>
                      </c:pt>
                      <c:pt idx="1322">
                        <c:v>-233.72970000000001</c:v>
                      </c:pt>
                      <c:pt idx="1323">
                        <c:v>-233.52969999999999</c:v>
                      </c:pt>
                      <c:pt idx="1324">
                        <c:v>-233.3297</c:v>
                      </c:pt>
                      <c:pt idx="1325">
                        <c:v>-233.12969999999999</c:v>
                      </c:pt>
                      <c:pt idx="1326">
                        <c:v>-232.9297</c:v>
                      </c:pt>
                      <c:pt idx="1327">
                        <c:v>-232.72969999999998</c:v>
                      </c:pt>
                      <c:pt idx="1328">
                        <c:v>-232.52969999999999</c:v>
                      </c:pt>
                      <c:pt idx="1329">
                        <c:v>-232.32969999999997</c:v>
                      </c:pt>
                      <c:pt idx="1330">
                        <c:v>-232.12969999999999</c:v>
                      </c:pt>
                      <c:pt idx="1331">
                        <c:v>-231.9297</c:v>
                      </c:pt>
                      <c:pt idx="1332">
                        <c:v>-231.72970000000001</c:v>
                      </c:pt>
                      <c:pt idx="1333">
                        <c:v>-231.52970000000002</c:v>
                      </c:pt>
                      <c:pt idx="1334">
                        <c:v>-231.3297</c:v>
                      </c:pt>
                      <c:pt idx="1335">
                        <c:v>-231.12970000000001</c:v>
                      </c:pt>
                      <c:pt idx="1336">
                        <c:v>-230.9297</c:v>
                      </c:pt>
                      <c:pt idx="1337">
                        <c:v>-230.72970000000001</c:v>
                      </c:pt>
                      <c:pt idx="1338">
                        <c:v>-230.52970000000002</c:v>
                      </c:pt>
                      <c:pt idx="1339">
                        <c:v>-230.3297</c:v>
                      </c:pt>
                      <c:pt idx="1340">
                        <c:v>-230.12970000000001</c:v>
                      </c:pt>
                      <c:pt idx="1341">
                        <c:v>-229.9297</c:v>
                      </c:pt>
                      <c:pt idx="1342">
                        <c:v>-229.72970000000001</c:v>
                      </c:pt>
                      <c:pt idx="1343">
                        <c:v>-229.52969999999999</c:v>
                      </c:pt>
                      <c:pt idx="1344">
                        <c:v>-229.3297</c:v>
                      </c:pt>
                      <c:pt idx="1345">
                        <c:v>-229.12970000000001</c:v>
                      </c:pt>
                      <c:pt idx="1346">
                        <c:v>-228.9297</c:v>
                      </c:pt>
                      <c:pt idx="1347">
                        <c:v>-228.72970000000001</c:v>
                      </c:pt>
                      <c:pt idx="1348">
                        <c:v>-228.52969999999999</c:v>
                      </c:pt>
                      <c:pt idx="1349">
                        <c:v>-228.3297</c:v>
                      </c:pt>
                      <c:pt idx="1350">
                        <c:v>-228.12969999999999</c:v>
                      </c:pt>
                      <c:pt idx="1351">
                        <c:v>-227.9297</c:v>
                      </c:pt>
                      <c:pt idx="1352">
                        <c:v>-227.72970000000001</c:v>
                      </c:pt>
                      <c:pt idx="1353">
                        <c:v>-227.52969999999999</c:v>
                      </c:pt>
                      <c:pt idx="1354">
                        <c:v>-227.3297</c:v>
                      </c:pt>
                      <c:pt idx="1355">
                        <c:v>-227.12969999999999</c:v>
                      </c:pt>
                      <c:pt idx="1356">
                        <c:v>-226.9297</c:v>
                      </c:pt>
                      <c:pt idx="1357">
                        <c:v>-226.72969999999998</c:v>
                      </c:pt>
                      <c:pt idx="1358">
                        <c:v>-226.52969999999999</c:v>
                      </c:pt>
                      <c:pt idx="1359">
                        <c:v>-226.3297</c:v>
                      </c:pt>
                      <c:pt idx="1360">
                        <c:v>-226.12969999999999</c:v>
                      </c:pt>
                      <c:pt idx="1361">
                        <c:v>-225.9297</c:v>
                      </c:pt>
                      <c:pt idx="1362">
                        <c:v>-225.72970000000001</c:v>
                      </c:pt>
                      <c:pt idx="1363">
                        <c:v>-225.52970000000002</c:v>
                      </c:pt>
                      <c:pt idx="1364">
                        <c:v>-225.3297</c:v>
                      </c:pt>
                      <c:pt idx="1365">
                        <c:v>-225.12970000000001</c:v>
                      </c:pt>
                      <c:pt idx="1366">
                        <c:v>-224.9297</c:v>
                      </c:pt>
                      <c:pt idx="1367">
                        <c:v>-224.72970000000001</c:v>
                      </c:pt>
                      <c:pt idx="1368">
                        <c:v>-224.52970000000002</c:v>
                      </c:pt>
                      <c:pt idx="1369">
                        <c:v>-224.3297</c:v>
                      </c:pt>
                      <c:pt idx="1370">
                        <c:v>-224.12970000000001</c:v>
                      </c:pt>
                      <c:pt idx="1371">
                        <c:v>-223.9297</c:v>
                      </c:pt>
                      <c:pt idx="1372">
                        <c:v>-223.72970000000001</c:v>
                      </c:pt>
                      <c:pt idx="1373">
                        <c:v>-223.52969999999999</c:v>
                      </c:pt>
                      <c:pt idx="1374">
                        <c:v>-223.3297</c:v>
                      </c:pt>
                      <c:pt idx="1375">
                        <c:v>-223.12970000000001</c:v>
                      </c:pt>
                      <c:pt idx="1376">
                        <c:v>-222.9297</c:v>
                      </c:pt>
                      <c:pt idx="1377">
                        <c:v>-222.72970000000001</c:v>
                      </c:pt>
                      <c:pt idx="1378">
                        <c:v>-222.52969999999999</c:v>
                      </c:pt>
                      <c:pt idx="1379">
                        <c:v>-222.3297</c:v>
                      </c:pt>
                      <c:pt idx="1380">
                        <c:v>-222.12969999999999</c:v>
                      </c:pt>
                      <c:pt idx="1381">
                        <c:v>-221.9297</c:v>
                      </c:pt>
                      <c:pt idx="1382">
                        <c:v>-221.72970000000001</c:v>
                      </c:pt>
                      <c:pt idx="1383">
                        <c:v>-221.52969999999999</c:v>
                      </c:pt>
                      <c:pt idx="1384">
                        <c:v>-221.3297</c:v>
                      </c:pt>
                      <c:pt idx="1385">
                        <c:v>-221.12969999999999</c:v>
                      </c:pt>
                      <c:pt idx="1386">
                        <c:v>-220.9297</c:v>
                      </c:pt>
                      <c:pt idx="1387">
                        <c:v>-220.72969999999998</c:v>
                      </c:pt>
                      <c:pt idx="1388">
                        <c:v>-220.52969999999999</c:v>
                      </c:pt>
                      <c:pt idx="1389">
                        <c:v>-220.3297</c:v>
                      </c:pt>
                      <c:pt idx="1390">
                        <c:v>-220.12969999999999</c:v>
                      </c:pt>
                      <c:pt idx="1391">
                        <c:v>-219.9297</c:v>
                      </c:pt>
                      <c:pt idx="1392">
                        <c:v>-219.72969999999998</c:v>
                      </c:pt>
                      <c:pt idx="1393">
                        <c:v>-219.52969999999999</c:v>
                      </c:pt>
                      <c:pt idx="1394">
                        <c:v>-219.3297</c:v>
                      </c:pt>
                      <c:pt idx="1395">
                        <c:v>-219.12970000000001</c:v>
                      </c:pt>
                      <c:pt idx="1396">
                        <c:v>-218.92970000000003</c:v>
                      </c:pt>
                      <c:pt idx="1397">
                        <c:v>-218.72970000000001</c:v>
                      </c:pt>
                      <c:pt idx="1398">
                        <c:v>-218.52970000000002</c:v>
                      </c:pt>
                      <c:pt idx="1399">
                        <c:v>-218.3297</c:v>
                      </c:pt>
                      <c:pt idx="1400">
                        <c:v>-218.12970000000001</c:v>
                      </c:pt>
                      <c:pt idx="1401">
                        <c:v>-217.9297</c:v>
                      </c:pt>
                      <c:pt idx="1402">
                        <c:v>-217.72970000000001</c:v>
                      </c:pt>
                      <c:pt idx="1403">
                        <c:v>-217.52969999999999</c:v>
                      </c:pt>
                      <c:pt idx="1404">
                        <c:v>-217.3297</c:v>
                      </c:pt>
                      <c:pt idx="1405">
                        <c:v>-217.12970000000001</c:v>
                      </c:pt>
                      <c:pt idx="1406">
                        <c:v>-216.9297</c:v>
                      </c:pt>
                      <c:pt idx="1407">
                        <c:v>-216.72970000000001</c:v>
                      </c:pt>
                      <c:pt idx="1408">
                        <c:v>-216.52969999999999</c:v>
                      </c:pt>
                      <c:pt idx="1409">
                        <c:v>-216.3297</c:v>
                      </c:pt>
                      <c:pt idx="1410">
                        <c:v>-216.12969999999999</c:v>
                      </c:pt>
                      <c:pt idx="1411">
                        <c:v>-215.9297</c:v>
                      </c:pt>
                      <c:pt idx="1412">
                        <c:v>-215.72970000000001</c:v>
                      </c:pt>
                      <c:pt idx="1413">
                        <c:v>-215.52969999999999</c:v>
                      </c:pt>
                      <c:pt idx="1414">
                        <c:v>-215.3297</c:v>
                      </c:pt>
                      <c:pt idx="1415">
                        <c:v>-215.12969999999999</c:v>
                      </c:pt>
                      <c:pt idx="1416">
                        <c:v>-214.9297</c:v>
                      </c:pt>
                      <c:pt idx="1417">
                        <c:v>-214.72969999999998</c:v>
                      </c:pt>
                      <c:pt idx="1418">
                        <c:v>-214.52969999999999</c:v>
                      </c:pt>
                      <c:pt idx="1419">
                        <c:v>-214.3297</c:v>
                      </c:pt>
                      <c:pt idx="1420">
                        <c:v>-214.12969999999999</c:v>
                      </c:pt>
                      <c:pt idx="1421">
                        <c:v>-213.9297</c:v>
                      </c:pt>
                      <c:pt idx="1422">
                        <c:v>-213.72969999999998</c:v>
                      </c:pt>
                      <c:pt idx="1423">
                        <c:v>-213.52969999999999</c:v>
                      </c:pt>
                      <c:pt idx="1424">
                        <c:v>-213.3297</c:v>
                      </c:pt>
                      <c:pt idx="1425">
                        <c:v>-213.12970000000001</c:v>
                      </c:pt>
                      <c:pt idx="1426">
                        <c:v>-212.92970000000003</c:v>
                      </c:pt>
                      <c:pt idx="1427">
                        <c:v>-212.72970000000001</c:v>
                      </c:pt>
                      <c:pt idx="1428">
                        <c:v>-212.52970000000002</c:v>
                      </c:pt>
                      <c:pt idx="1429">
                        <c:v>-212.3297</c:v>
                      </c:pt>
                      <c:pt idx="1430">
                        <c:v>-212.12970000000001</c:v>
                      </c:pt>
                      <c:pt idx="1431">
                        <c:v>-211.9297</c:v>
                      </c:pt>
                      <c:pt idx="1432">
                        <c:v>-211.72970000000001</c:v>
                      </c:pt>
                      <c:pt idx="1433">
                        <c:v>-211.52970000000002</c:v>
                      </c:pt>
                      <c:pt idx="1434">
                        <c:v>-211.3297</c:v>
                      </c:pt>
                      <c:pt idx="1435">
                        <c:v>-211.12970000000001</c:v>
                      </c:pt>
                      <c:pt idx="1436">
                        <c:v>-210.9297</c:v>
                      </c:pt>
                      <c:pt idx="1437">
                        <c:v>-210.72970000000001</c:v>
                      </c:pt>
                      <c:pt idx="1438">
                        <c:v>-210.52969999999999</c:v>
                      </c:pt>
                      <c:pt idx="1439">
                        <c:v>-210.3297</c:v>
                      </c:pt>
                      <c:pt idx="1440">
                        <c:v>-210.12970000000001</c:v>
                      </c:pt>
                      <c:pt idx="1441">
                        <c:v>-209.9297</c:v>
                      </c:pt>
                      <c:pt idx="1442">
                        <c:v>-209.72970000000001</c:v>
                      </c:pt>
                      <c:pt idx="1443">
                        <c:v>-209.52969999999999</c:v>
                      </c:pt>
                      <c:pt idx="1444">
                        <c:v>-209.3297</c:v>
                      </c:pt>
                      <c:pt idx="1445">
                        <c:v>-209.12969999999999</c:v>
                      </c:pt>
                      <c:pt idx="1446">
                        <c:v>-208.9297</c:v>
                      </c:pt>
                      <c:pt idx="1447">
                        <c:v>-208.72969999999998</c:v>
                      </c:pt>
                      <c:pt idx="1448">
                        <c:v>-208.52969999999999</c:v>
                      </c:pt>
                      <c:pt idx="1449">
                        <c:v>-208.3297</c:v>
                      </c:pt>
                      <c:pt idx="1450">
                        <c:v>-208.12969999999999</c:v>
                      </c:pt>
                      <c:pt idx="1451">
                        <c:v>-207.9297</c:v>
                      </c:pt>
                      <c:pt idx="1452">
                        <c:v>-207.72969999999998</c:v>
                      </c:pt>
                      <c:pt idx="1453">
                        <c:v>-207.52969999999999</c:v>
                      </c:pt>
                      <c:pt idx="1454">
                        <c:v>-207.32969999999997</c:v>
                      </c:pt>
                      <c:pt idx="1455">
                        <c:v>-207.12969999999999</c:v>
                      </c:pt>
                      <c:pt idx="1456">
                        <c:v>-206.9297</c:v>
                      </c:pt>
                      <c:pt idx="1457">
                        <c:v>-206.72970000000001</c:v>
                      </c:pt>
                      <c:pt idx="1458">
                        <c:v>-206.52970000000002</c:v>
                      </c:pt>
                      <c:pt idx="1459">
                        <c:v>-206.3297</c:v>
                      </c:pt>
                      <c:pt idx="1460">
                        <c:v>-206.12970000000001</c:v>
                      </c:pt>
                      <c:pt idx="1461">
                        <c:v>-205.9297</c:v>
                      </c:pt>
                      <c:pt idx="1462">
                        <c:v>-205.72970000000001</c:v>
                      </c:pt>
                      <c:pt idx="1463">
                        <c:v>-205.52970000000002</c:v>
                      </c:pt>
                      <c:pt idx="1464">
                        <c:v>-205.3297</c:v>
                      </c:pt>
                      <c:pt idx="1465">
                        <c:v>-205.12970000000001</c:v>
                      </c:pt>
                      <c:pt idx="1466">
                        <c:v>-204.9297</c:v>
                      </c:pt>
                      <c:pt idx="1467">
                        <c:v>-204.72970000000001</c:v>
                      </c:pt>
                      <c:pt idx="1468">
                        <c:v>-204.52969999999999</c:v>
                      </c:pt>
                      <c:pt idx="1469">
                        <c:v>-204.3297</c:v>
                      </c:pt>
                      <c:pt idx="1470">
                        <c:v>-204.12970000000001</c:v>
                      </c:pt>
                      <c:pt idx="1471">
                        <c:v>-203.9297</c:v>
                      </c:pt>
                      <c:pt idx="1472">
                        <c:v>-203.72970000000001</c:v>
                      </c:pt>
                      <c:pt idx="1473">
                        <c:v>-203.52969999999999</c:v>
                      </c:pt>
                      <c:pt idx="1474">
                        <c:v>-203.3297</c:v>
                      </c:pt>
                      <c:pt idx="1475">
                        <c:v>-203.12969999999999</c:v>
                      </c:pt>
                      <c:pt idx="1476">
                        <c:v>-202.9297</c:v>
                      </c:pt>
                      <c:pt idx="1477">
                        <c:v>-202.72970000000001</c:v>
                      </c:pt>
                      <c:pt idx="1478">
                        <c:v>-202.52969999999999</c:v>
                      </c:pt>
                      <c:pt idx="1479">
                        <c:v>-202.3297</c:v>
                      </c:pt>
                      <c:pt idx="1480">
                        <c:v>-202.12969999999999</c:v>
                      </c:pt>
                      <c:pt idx="1481">
                        <c:v>-201.9297</c:v>
                      </c:pt>
                      <c:pt idx="1482">
                        <c:v>-201.72969999999998</c:v>
                      </c:pt>
                      <c:pt idx="1483">
                        <c:v>-201.52969999999999</c:v>
                      </c:pt>
                      <c:pt idx="1484">
                        <c:v>-201.32969999999997</c:v>
                      </c:pt>
                      <c:pt idx="1485">
                        <c:v>-201.12969999999999</c:v>
                      </c:pt>
                      <c:pt idx="1486">
                        <c:v>-200.9297</c:v>
                      </c:pt>
                      <c:pt idx="1487">
                        <c:v>-200.72970000000001</c:v>
                      </c:pt>
                      <c:pt idx="1488">
                        <c:v>-200.52970000000002</c:v>
                      </c:pt>
                      <c:pt idx="1489">
                        <c:v>-200.3297</c:v>
                      </c:pt>
                      <c:pt idx="1490">
                        <c:v>-200.12970000000001</c:v>
                      </c:pt>
                      <c:pt idx="1491">
                        <c:v>-199.9297</c:v>
                      </c:pt>
                      <c:pt idx="1492">
                        <c:v>-199.72970000000001</c:v>
                      </c:pt>
                      <c:pt idx="1493">
                        <c:v>-199.52970000000002</c:v>
                      </c:pt>
                      <c:pt idx="1494">
                        <c:v>-199.3297</c:v>
                      </c:pt>
                      <c:pt idx="1495">
                        <c:v>-199.12970000000001</c:v>
                      </c:pt>
                      <c:pt idx="1496">
                        <c:v>-198.9297</c:v>
                      </c:pt>
                      <c:pt idx="1497">
                        <c:v>-198.72970000000001</c:v>
                      </c:pt>
                      <c:pt idx="1498">
                        <c:v>-198.52969999999999</c:v>
                      </c:pt>
                      <c:pt idx="1499">
                        <c:v>-198.3297</c:v>
                      </c:pt>
                      <c:pt idx="1500">
                        <c:v>-198.12970000000001</c:v>
                      </c:pt>
                      <c:pt idx="1501">
                        <c:v>-197.9297</c:v>
                      </c:pt>
                      <c:pt idx="1502">
                        <c:v>-197.72970000000001</c:v>
                      </c:pt>
                      <c:pt idx="1503">
                        <c:v>-197.52969999999999</c:v>
                      </c:pt>
                      <c:pt idx="1504">
                        <c:v>-197.3297</c:v>
                      </c:pt>
                      <c:pt idx="1505">
                        <c:v>-197.12969999999999</c:v>
                      </c:pt>
                      <c:pt idx="1506">
                        <c:v>-196.9297</c:v>
                      </c:pt>
                      <c:pt idx="1507">
                        <c:v>-196.72970000000001</c:v>
                      </c:pt>
                      <c:pt idx="1508">
                        <c:v>-196.52969999999999</c:v>
                      </c:pt>
                      <c:pt idx="1509">
                        <c:v>-196.3297</c:v>
                      </c:pt>
                      <c:pt idx="1510">
                        <c:v>-196.12969999999999</c:v>
                      </c:pt>
                      <c:pt idx="1511">
                        <c:v>-195.9297</c:v>
                      </c:pt>
                      <c:pt idx="1512">
                        <c:v>-195.72969999999998</c:v>
                      </c:pt>
                      <c:pt idx="1513">
                        <c:v>-195.52969999999999</c:v>
                      </c:pt>
                      <c:pt idx="1514">
                        <c:v>-195.3297</c:v>
                      </c:pt>
                      <c:pt idx="1515">
                        <c:v>-195.12969999999999</c:v>
                      </c:pt>
                      <c:pt idx="1516">
                        <c:v>-194.9297</c:v>
                      </c:pt>
                      <c:pt idx="1517">
                        <c:v>-194.72970000000001</c:v>
                      </c:pt>
                      <c:pt idx="1518">
                        <c:v>-194.52970000000002</c:v>
                      </c:pt>
                      <c:pt idx="1519">
                        <c:v>-194.3297</c:v>
                      </c:pt>
                      <c:pt idx="1520">
                        <c:v>-194.12970000000001</c:v>
                      </c:pt>
                      <c:pt idx="1521">
                        <c:v>-193.9297</c:v>
                      </c:pt>
                      <c:pt idx="1522">
                        <c:v>-193.72970000000001</c:v>
                      </c:pt>
                      <c:pt idx="1523">
                        <c:v>-193.52970000000002</c:v>
                      </c:pt>
                      <c:pt idx="1524">
                        <c:v>-193.3297</c:v>
                      </c:pt>
                      <c:pt idx="1525">
                        <c:v>-193.12970000000001</c:v>
                      </c:pt>
                      <c:pt idx="1526">
                        <c:v>-192.9297</c:v>
                      </c:pt>
                      <c:pt idx="1527">
                        <c:v>-192.72970000000001</c:v>
                      </c:pt>
                      <c:pt idx="1528">
                        <c:v>-192.52969999999999</c:v>
                      </c:pt>
                      <c:pt idx="1529">
                        <c:v>-192.3297</c:v>
                      </c:pt>
                      <c:pt idx="1530">
                        <c:v>-192.12970000000001</c:v>
                      </c:pt>
                      <c:pt idx="1531">
                        <c:v>-191.9297</c:v>
                      </c:pt>
                      <c:pt idx="1532">
                        <c:v>-191.72970000000001</c:v>
                      </c:pt>
                      <c:pt idx="1533">
                        <c:v>-191.52969999999999</c:v>
                      </c:pt>
                      <c:pt idx="1534">
                        <c:v>-191.3297</c:v>
                      </c:pt>
                      <c:pt idx="1535">
                        <c:v>-191.12969999999999</c:v>
                      </c:pt>
                      <c:pt idx="1536">
                        <c:v>-190.9297</c:v>
                      </c:pt>
                      <c:pt idx="1537">
                        <c:v>-190.72970000000001</c:v>
                      </c:pt>
                      <c:pt idx="1538">
                        <c:v>-190.52969999999999</c:v>
                      </c:pt>
                      <c:pt idx="1539">
                        <c:v>-190.3297</c:v>
                      </c:pt>
                      <c:pt idx="1540">
                        <c:v>-190.12969999999999</c:v>
                      </c:pt>
                      <c:pt idx="1541">
                        <c:v>-189.9297</c:v>
                      </c:pt>
                      <c:pt idx="1542">
                        <c:v>-189.72969999999998</c:v>
                      </c:pt>
                      <c:pt idx="1543">
                        <c:v>-189.52969999999999</c:v>
                      </c:pt>
                      <c:pt idx="1544">
                        <c:v>-189.3297</c:v>
                      </c:pt>
                      <c:pt idx="1545">
                        <c:v>-189.12969999999999</c:v>
                      </c:pt>
                      <c:pt idx="1546">
                        <c:v>-188.9297</c:v>
                      </c:pt>
                      <c:pt idx="1547">
                        <c:v>-188.72969999999998</c:v>
                      </c:pt>
                      <c:pt idx="1548">
                        <c:v>-188.52969999999999</c:v>
                      </c:pt>
                      <c:pt idx="1549">
                        <c:v>-188.3297</c:v>
                      </c:pt>
                      <c:pt idx="1550">
                        <c:v>-188.12970000000001</c:v>
                      </c:pt>
                      <c:pt idx="1551">
                        <c:v>-187.92970000000003</c:v>
                      </c:pt>
                      <c:pt idx="1552">
                        <c:v>-187.72970000000001</c:v>
                      </c:pt>
                      <c:pt idx="1553">
                        <c:v>-187.52970000000002</c:v>
                      </c:pt>
                      <c:pt idx="1554">
                        <c:v>-187.3297</c:v>
                      </c:pt>
                      <c:pt idx="1555">
                        <c:v>-187.12970000000001</c:v>
                      </c:pt>
                      <c:pt idx="1556">
                        <c:v>-186.9297</c:v>
                      </c:pt>
                      <c:pt idx="1557">
                        <c:v>-186.72970000000001</c:v>
                      </c:pt>
                      <c:pt idx="1558">
                        <c:v>-186.52969999999999</c:v>
                      </c:pt>
                      <c:pt idx="1559">
                        <c:v>-186.3297</c:v>
                      </c:pt>
                      <c:pt idx="1560">
                        <c:v>-186.12970000000001</c:v>
                      </c:pt>
                      <c:pt idx="1561">
                        <c:v>-185.9297</c:v>
                      </c:pt>
                      <c:pt idx="1562">
                        <c:v>-185.72970000000001</c:v>
                      </c:pt>
                      <c:pt idx="1563">
                        <c:v>-185.52969999999999</c:v>
                      </c:pt>
                      <c:pt idx="1564">
                        <c:v>-185.3297</c:v>
                      </c:pt>
                      <c:pt idx="1565">
                        <c:v>-185.12969999999999</c:v>
                      </c:pt>
                      <c:pt idx="1566">
                        <c:v>-184.9297</c:v>
                      </c:pt>
                      <c:pt idx="1567">
                        <c:v>-184.72970000000001</c:v>
                      </c:pt>
                      <c:pt idx="1568">
                        <c:v>-184.52969999999999</c:v>
                      </c:pt>
                      <c:pt idx="1569">
                        <c:v>-184.3297</c:v>
                      </c:pt>
                      <c:pt idx="1570">
                        <c:v>-184.12969999999999</c:v>
                      </c:pt>
                      <c:pt idx="1571">
                        <c:v>-183.9297</c:v>
                      </c:pt>
                      <c:pt idx="1572">
                        <c:v>-183.72969999999998</c:v>
                      </c:pt>
                      <c:pt idx="1573">
                        <c:v>-183.52969999999999</c:v>
                      </c:pt>
                      <c:pt idx="1574">
                        <c:v>-183.3297</c:v>
                      </c:pt>
                      <c:pt idx="1575">
                        <c:v>-183.12969999999999</c:v>
                      </c:pt>
                      <c:pt idx="1576">
                        <c:v>-182.9297</c:v>
                      </c:pt>
                      <c:pt idx="1577">
                        <c:v>-182.72969999999998</c:v>
                      </c:pt>
                      <c:pt idx="1578">
                        <c:v>-182.52969999999999</c:v>
                      </c:pt>
                      <c:pt idx="1579">
                        <c:v>-182.3297</c:v>
                      </c:pt>
                      <c:pt idx="1580">
                        <c:v>-182.12970000000001</c:v>
                      </c:pt>
                      <c:pt idx="1581">
                        <c:v>-181.92970000000003</c:v>
                      </c:pt>
                      <c:pt idx="1582">
                        <c:v>-181.72970000000001</c:v>
                      </c:pt>
                      <c:pt idx="1583">
                        <c:v>-181.52970000000002</c:v>
                      </c:pt>
                      <c:pt idx="1584">
                        <c:v>-181.3297</c:v>
                      </c:pt>
                      <c:pt idx="1585">
                        <c:v>-181.12970000000001</c:v>
                      </c:pt>
                      <c:pt idx="1586">
                        <c:v>-180.9297</c:v>
                      </c:pt>
                      <c:pt idx="1587">
                        <c:v>-180.72970000000001</c:v>
                      </c:pt>
                      <c:pt idx="1588">
                        <c:v>-180.52970000000002</c:v>
                      </c:pt>
                      <c:pt idx="1589">
                        <c:v>-180.3297</c:v>
                      </c:pt>
                      <c:pt idx="1590">
                        <c:v>-180.12970000000001</c:v>
                      </c:pt>
                      <c:pt idx="1591">
                        <c:v>-179.9297</c:v>
                      </c:pt>
                      <c:pt idx="1592">
                        <c:v>-179.72970000000001</c:v>
                      </c:pt>
                      <c:pt idx="1593">
                        <c:v>-179.52969999999999</c:v>
                      </c:pt>
                      <c:pt idx="1594">
                        <c:v>-179.3297</c:v>
                      </c:pt>
                      <c:pt idx="1595">
                        <c:v>-179.12969999999999</c:v>
                      </c:pt>
                      <c:pt idx="1596">
                        <c:v>-178.9297</c:v>
                      </c:pt>
                      <c:pt idx="1597">
                        <c:v>-178.72970000000001</c:v>
                      </c:pt>
                      <c:pt idx="1598">
                        <c:v>-178.52969999999999</c:v>
                      </c:pt>
                      <c:pt idx="1599">
                        <c:v>-178.3297</c:v>
                      </c:pt>
                      <c:pt idx="1600">
                        <c:v>-178.12969999999999</c:v>
                      </c:pt>
                      <c:pt idx="1601">
                        <c:v>-177.9297</c:v>
                      </c:pt>
                      <c:pt idx="1602">
                        <c:v>-177.72969999999998</c:v>
                      </c:pt>
                      <c:pt idx="1603">
                        <c:v>-177.52969999999999</c:v>
                      </c:pt>
                      <c:pt idx="1604">
                        <c:v>-177.3297</c:v>
                      </c:pt>
                      <c:pt idx="1605">
                        <c:v>-177.12969999999999</c:v>
                      </c:pt>
                      <c:pt idx="1606">
                        <c:v>-176.9297</c:v>
                      </c:pt>
                      <c:pt idx="1607">
                        <c:v>-176.72969999999998</c:v>
                      </c:pt>
                      <c:pt idx="1608">
                        <c:v>-176.52969999999999</c:v>
                      </c:pt>
                      <c:pt idx="1609">
                        <c:v>-176.3297</c:v>
                      </c:pt>
                      <c:pt idx="1610">
                        <c:v>-176.12970000000001</c:v>
                      </c:pt>
                      <c:pt idx="1611">
                        <c:v>-175.92970000000003</c:v>
                      </c:pt>
                      <c:pt idx="1612">
                        <c:v>-175.72970000000001</c:v>
                      </c:pt>
                      <c:pt idx="1613">
                        <c:v>-175.52970000000002</c:v>
                      </c:pt>
                      <c:pt idx="1614">
                        <c:v>-175.3297</c:v>
                      </c:pt>
                      <c:pt idx="1615">
                        <c:v>-175.12970000000001</c:v>
                      </c:pt>
                      <c:pt idx="1616">
                        <c:v>-174.9297</c:v>
                      </c:pt>
                      <c:pt idx="1617">
                        <c:v>-174.72970000000001</c:v>
                      </c:pt>
                      <c:pt idx="1618">
                        <c:v>-174.52970000000002</c:v>
                      </c:pt>
                      <c:pt idx="1619">
                        <c:v>-174.3297</c:v>
                      </c:pt>
                      <c:pt idx="1620">
                        <c:v>-174.12970000000001</c:v>
                      </c:pt>
                      <c:pt idx="1621">
                        <c:v>-173.9297</c:v>
                      </c:pt>
                      <c:pt idx="1622">
                        <c:v>-173.72970000000001</c:v>
                      </c:pt>
                      <c:pt idx="1623">
                        <c:v>-173.52969999999999</c:v>
                      </c:pt>
                      <c:pt idx="1624">
                        <c:v>-173.3297</c:v>
                      </c:pt>
                      <c:pt idx="1625">
                        <c:v>-173.12970000000001</c:v>
                      </c:pt>
                      <c:pt idx="1626">
                        <c:v>-172.9297</c:v>
                      </c:pt>
                      <c:pt idx="1627">
                        <c:v>-172.72970000000001</c:v>
                      </c:pt>
                      <c:pt idx="1628">
                        <c:v>-172.52969999999999</c:v>
                      </c:pt>
                      <c:pt idx="1629">
                        <c:v>-172.3297</c:v>
                      </c:pt>
                      <c:pt idx="1630">
                        <c:v>-172.12969999999999</c:v>
                      </c:pt>
                      <c:pt idx="1631">
                        <c:v>-171.9297</c:v>
                      </c:pt>
                      <c:pt idx="1632">
                        <c:v>-171.72969999999998</c:v>
                      </c:pt>
                      <c:pt idx="1633">
                        <c:v>-171.52969999999999</c:v>
                      </c:pt>
                      <c:pt idx="1634">
                        <c:v>-171.3297</c:v>
                      </c:pt>
                      <c:pt idx="1635">
                        <c:v>-171.12969999999999</c:v>
                      </c:pt>
                      <c:pt idx="1636">
                        <c:v>-170.9297</c:v>
                      </c:pt>
                      <c:pt idx="1637">
                        <c:v>-170.72969999999998</c:v>
                      </c:pt>
                      <c:pt idx="1638">
                        <c:v>-170.52969999999999</c:v>
                      </c:pt>
                      <c:pt idx="1639">
                        <c:v>-170.32969999999997</c:v>
                      </c:pt>
                      <c:pt idx="1640">
                        <c:v>-170.12969999999999</c:v>
                      </c:pt>
                      <c:pt idx="1641">
                        <c:v>-169.9297</c:v>
                      </c:pt>
                      <c:pt idx="1642">
                        <c:v>-169.72970000000001</c:v>
                      </c:pt>
                      <c:pt idx="1643">
                        <c:v>-169.52970000000002</c:v>
                      </c:pt>
                      <c:pt idx="1644">
                        <c:v>-169.3297</c:v>
                      </c:pt>
                      <c:pt idx="1645">
                        <c:v>-169.12970000000001</c:v>
                      </c:pt>
                      <c:pt idx="1646">
                        <c:v>-168.9297</c:v>
                      </c:pt>
                      <c:pt idx="1647">
                        <c:v>-168.72970000000001</c:v>
                      </c:pt>
                      <c:pt idx="1648">
                        <c:v>-168.52970000000002</c:v>
                      </c:pt>
                      <c:pt idx="1649">
                        <c:v>-168.3297</c:v>
                      </c:pt>
                      <c:pt idx="1650">
                        <c:v>-168.12970000000001</c:v>
                      </c:pt>
                      <c:pt idx="1651">
                        <c:v>-167.9297</c:v>
                      </c:pt>
                      <c:pt idx="1652">
                        <c:v>-167.72970000000001</c:v>
                      </c:pt>
                      <c:pt idx="1653">
                        <c:v>-167.52969999999999</c:v>
                      </c:pt>
                      <c:pt idx="1654">
                        <c:v>-167.3297</c:v>
                      </c:pt>
                      <c:pt idx="1655">
                        <c:v>-167.12970000000001</c:v>
                      </c:pt>
                      <c:pt idx="1656">
                        <c:v>-166.9297</c:v>
                      </c:pt>
                      <c:pt idx="1657">
                        <c:v>-166.72970000000001</c:v>
                      </c:pt>
                      <c:pt idx="1658">
                        <c:v>-166.52969999999999</c:v>
                      </c:pt>
                      <c:pt idx="1659">
                        <c:v>-166.3297</c:v>
                      </c:pt>
                      <c:pt idx="1660">
                        <c:v>-166.12969999999999</c:v>
                      </c:pt>
                      <c:pt idx="1661">
                        <c:v>-165.9297</c:v>
                      </c:pt>
                      <c:pt idx="1662">
                        <c:v>-165.72970000000001</c:v>
                      </c:pt>
                      <c:pt idx="1663">
                        <c:v>-165.52969999999999</c:v>
                      </c:pt>
                      <c:pt idx="1664">
                        <c:v>-165.3297</c:v>
                      </c:pt>
                      <c:pt idx="1665">
                        <c:v>-165.12969999999999</c:v>
                      </c:pt>
                      <c:pt idx="1666">
                        <c:v>-164.9297</c:v>
                      </c:pt>
                      <c:pt idx="1667">
                        <c:v>-164.72969999999998</c:v>
                      </c:pt>
                      <c:pt idx="1668">
                        <c:v>-164.52969999999999</c:v>
                      </c:pt>
                      <c:pt idx="1669">
                        <c:v>-164.32969999999997</c:v>
                      </c:pt>
                      <c:pt idx="1670">
                        <c:v>-164.12969999999999</c:v>
                      </c:pt>
                      <c:pt idx="1671">
                        <c:v>-163.9297</c:v>
                      </c:pt>
                      <c:pt idx="1672">
                        <c:v>-163.72970000000001</c:v>
                      </c:pt>
                      <c:pt idx="1673">
                        <c:v>-163.52970000000002</c:v>
                      </c:pt>
                      <c:pt idx="1674">
                        <c:v>-163.3297</c:v>
                      </c:pt>
                      <c:pt idx="1675">
                        <c:v>-163.12970000000001</c:v>
                      </c:pt>
                      <c:pt idx="1676">
                        <c:v>-162.9297</c:v>
                      </c:pt>
                      <c:pt idx="1677">
                        <c:v>-162.72970000000001</c:v>
                      </c:pt>
                      <c:pt idx="1678">
                        <c:v>-162.52970000000002</c:v>
                      </c:pt>
                      <c:pt idx="1679">
                        <c:v>-162.3297</c:v>
                      </c:pt>
                      <c:pt idx="1680">
                        <c:v>-162.12970000000001</c:v>
                      </c:pt>
                      <c:pt idx="1681">
                        <c:v>-161.9297</c:v>
                      </c:pt>
                      <c:pt idx="1682">
                        <c:v>-161.72970000000001</c:v>
                      </c:pt>
                      <c:pt idx="1683">
                        <c:v>-161.52969999999999</c:v>
                      </c:pt>
                      <c:pt idx="1684">
                        <c:v>-161.3297</c:v>
                      </c:pt>
                      <c:pt idx="1685">
                        <c:v>-161.12970000000001</c:v>
                      </c:pt>
                      <c:pt idx="1686">
                        <c:v>-160.9297</c:v>
                      </c:pt>
                      <c:pt idx="1687">
                        <c:v>-160.72970000000001</c:v>
                      </c:pt>
                      <c:pt idx="1688">
                        <c:v>-160.52969999999999</c:v>
                      </c:pt>
                      <c:pt idx="1689">
                        <c:v>-160.3297</c:v>
                      </c:pt>
                      <c:pt idx="1690">
                        <c:v>-160.12969999999999</c:v>
                      </c:pt>
                      <c:pt idx="1691">
                        <c:v>-159.9297</c:v>
                      </c:pt>
                      <c:pt idx="1692">
                        <c:v>-159.72970000000001</c:v>
                      </c:pt>
                      <c:pt idx="1693">
                        <c:v>-159.52969999999999</c:v>
                      </c:pt>
                      <c:pt idx="1694">
                        <c:v>-159.3297</c:v>
                      </c:pt>
                      <c:pt idx="1695">
                        <c:v>-159.12969999999999</c:v>
                      </c:pt>
                      <c:pt idx="1696">
                        <c:v>-158.9297</c:v>
                      </c:pt>
                      <c:pt idx="1697">
                        <c:v>-158.72969999999998</c:v>
                      </c:pt>
                      <c:pt idx="1698">
                        <c:v>-158.52969999999999</c:v>
                      </c:pt>
                      <c:pt idx="1699">
                        <c:v>-158.3297</c:v>
                      </c:pt>
                      <c:pt idx="1700">
                        <c:v>-158.12969999999999</c:v>
                      </c:pt>
                      <c:pt idx="1701">
                        <c:v>-157.9297</c:v>
                      </c:pt>
                      <c:pt idx="1702">
                        <c:v>-157.72969999999998</c:v>
                      </c:pt>
                      <c:pt idx="1703">
                        <c:v>-157.52969999999999</c:v>
                      </c:pt>
                      <c:pt idx="1704">
                        <c:v>-157.3297</c:v>
                      </c:pt>
                      <c:pt idx="1705">
                        <c:v>-157.12970000000001</c:v>
                      </c:pt>
                      <c:pt idx="1706">
                        <c:v>-156.9297</c:v>
                      </c:pt>
                      <c:pt idx="1707">
                        <c:v>-156.72970000000001</c:v>
                      </c:pt>
                      <c:pt idx="1708">
                        <c:v>-156.52970000000002</c:v>
                      </c:pt>
                      <c:pt idx="1709">
                        <c:v>-156.3297</c:v>
                      </c:pt>
                      <c:pt idx="1710">
                        <c:v>-156.12970000000001</c:v>
                      </c:pt>
                      <c:pt idx="1711">
                        <c:v>-155.9297</c:v>
                      </c:pt>
                      <c:pt idx="1712">
                        <c:v>-155.72970000000001</c:v>
                      </c:pt>
                      <c:pt idx="1713">
                        <c:v>-155.52969999999999</c:v>
                      </c:pt>
                      <c:pt idx="1714">
                        <c:v>-155.3297</c:v>
                      </c:pt>
                      <c:pt idx="1715">
                        <c:v>-155.12970000000001</c:v>
                      </c:pt>
                      <c:pt idx="1716">
                        <c:v>-154.9297</c:v>
                      </c:pt>
                      <c:pt idx="1717">
                        <c:v>-154.72970000000001</c:v>
                      </c:pt>
                      <c:pt idx="1718">
                        <c:v>-154.52969999999999</c:v>
                      </c:pt>
                      <c:pt idx="1719">
                        <c:v>-154.3297</c:v>
                      </c:pt>
                      <c:pt idx="1720">
                        <c:v>-154.12969999999999</c:v>
                      </c:pt>
                      <c:pt idx="1721">
                        <c:v>-153.9297</c:v>
                      </c:pt>
                      <c:pt idx="1722">
                        <c:v>-153.72970000000001</c:v>
                      </c:pt>
                      <c:pt idx="1723">
                        <c:v>-153.52969999999999</c:v>
                      </c:pt>
                      <c:pt idx="1724">
                        <c:v>-153.3297</c:v>
                      </c:pt>
                      <c:pt idx="1725">
                        <c:v>-153.12969999999999</c:v>
                      </c:pt>
                      <c:pt idx="1726">
                        <c:v>-152.9297</c:v>
                      </c:pt>
                      <c:pt idx="1727">
                        <c:v>-152.72969999999998</c:v>
                      </c:pt>
                      <c:pt idx="1728">
                        <c:v>-152.52969999999999</c:v>
                      </c:pt>
                      <c:pt idx="1729">
                        <c:v>-152.3297</c:v>
                      </c:pt>
                      <c:pt idx="1730">
                        <c:v>-152.12969999999999</c:v>
                      </c:pt>
                      <c:pt idx="1731">
                        <c:v>-151.9297</c:v>
                      </c:pt>
                      <c:pt idx="1732">
                        <c:v>-151.72969999999998</c:v>
                      </c:pt>
                      <c:pt idx="1733">
                        <c:v>-151.52969999999999</c:v>
                      </c:pt>
                      <c:pt idx="1734">
                        <c:v>-151.3297</c:v>
                      </c:pt>
                      <c:pt idx="1735">
                        <c:v>-151.12970000000001</c:v>
                      </c:pt>
                      <c:pt idx="1736">
                        <c:v>-150.92970000000003</c:v>
                      </c:pt>
                      <c:pt idx="1737">
                        <c:v>-150.72970000000001</c:v>
                      </c:pt>
                      <c:pt idx="1738">
                        <c:v>-150.52970000000002</c:v>
                      </c:pt>
                      <c:pt idx="1739">
                        <c:v>-150.3297</c:v>
                      </c:pt>
                      <c:pt idx="1740">
                        <c:v>-150.12970000000001</c:v>
                      </c:pt>
                      <c:pt idx="1741">
                        <c:v>-149.9297</c:v>
                      </c:pt>
                      <c:pt idx="1742">
                        <c:v>-149.72970000000001</c:v>
                      </c:pt>
                      <c:pt idx="1743">
                        <c:v>-149.52970000000002</c:v>
                      </c:pt>
                      <c:pt idx="1744">
                        <c:v>-149.3297</c:v>
                      </c:pt>
                      <c:pt idx="1745">
                        <c:v>-149.12970000000001</c:v>
                      </c:pt>
                      <c:pt idx="1746">
                        <c:v>-148.9297</c:v>
                      </c:pt>
                      <c:pt idx="1747">
                        <c:v>-148.72970000000001</c:v>
                      </c:pt>
                      <c:pt idx="1748">
                        <c:v>-148.52969999999999</c:v>
                      </c:pt>
                      <c:pt idx="1749">
                        <c:v>-148.3297</c:v>
                      </c:pt>
                      <c:pt idx="1750">
                        <c:v>-148.12969999999999</c:v>
                      </c:pt>
                      <c:pt idx="1751">
                        <c:v>-147.9297</c:v>
                      </c:pt>
                      <c:pt idx="1752">
                        <c:v>-147.72970000000001</c:v>
                      </c:pt>
                      <c:pt idx="1753">
                        <c:v>-147.52969999999999</c:v>
                      </c:pt>
                      <c:pt idx="1754">
                        <c:v>-147.3297</c:v>
                      </c:pt>
                      <c:pt idx="1755">
                        <c:v>-147.12969999999999</c:v>
                      </c:pt>
                      <c:pt idx="1756">
                        <c:v>-146.9297</c:v>
                      </c:pt>
                      <c:pt idx="1757">
                        <c:v>-146.72969999999998</c:v>
                      </c:pt>
                      <c:pt idx="1758">
                        <c:v>-146.52969999999999</c:v>
                      </c:pt>
                      <c:pt idx="1759">
                        <c:v>-146.3297</c:v>
                      </c:pt>
                      <c:pt idx="1760">
                        <c:v>-146.12969999999999</c:v>
                      </c:pt>
                      <c:pt idx="1761">
                        <c:v>-145.9297</c:v>
                      </c:pt>
                      <c:pt idx="1762">
                        <c:v>-145.72969999999998</c:v>
                      </c:pt>
                      <c:pt idx="1763">
                        <c:v>-145.52969999999999</c:v>
                      </c:pt>
                      <c:pt idx="1764">
                        <c:v>-145.3297</c:v>
                      </c:pt>
                      <c:pt idx="1765">
                        <c:v>-145.12970000000001</c:v>
                      </c:pt>
                      <c:pt idx="1766">
                        <c:v>-144.92970000000003</c:v>
                      </c:pt>
                      <c:pt idx="1767">
                        <c:v>-144.72970000000001</c:v>
                      </c:pt>
                      <c:pt idx="1768">
                        <c:v>-144.52970000000002</c:v>
                      </c:pt>
                      <c:pt idx="1769">
                        <c:v>-144.3297</c:v>
                      </c:pt>
                      <c:pt idx="1770">
                        <c:v>-144.12970000000001</c:v>
                      </c:pt>
                      <c:pt idx="1771">
                        <c:v>-143.9297</c:v>
                      </c:pt>
                      <c:pt idx="1772">
                        <c:v>-143.72970000000001</c:v>
                      </c:pt>
                      <c:pt idx="1773">
                        <c:v>-143.52970000000002</c:v>
                      </c:pt>
                      <c:pt idx="1774">
                        <c:v>-143.3297</c:v>
                      </c:pt>
                      <c:pt idx="1775">
                        <c:v>-143.12970000000001</c:v>
                      </c:pt>
                      <c:pt idx="1776">
                        <c:v>-142.9297</c:v>
                      </c:pt>
                      <c:pt idx="1777">
                        <c:v>-142.72970000000001</c:v>
                      </c:pt>
                      <c:pt idx="1778">
                        <c:v>-142.52969999999999</c:v>
                      </c:pt>
                      <c:pt idx="1779">
                        <c:v>-142.3297</c:v>
                      </c:pt>
                      <c:pt idx="1780">
                        <c:v>-142.12970000000001</c:v>
                      </c:pt>
                      <c:pt idx="1781">
                        <c:v>-141.9297</c:v>
                      </c:pt>
                      <c:pt idx="1782">
                        <c:v>-141.72970000000001</c:v>
                      </c:pt>
                      <c:pt idx="1783">
                        <c:v>-141.52969999999999</c:v>
                      </c:pt>
                      <c:pt idx="1784">
                        <c:v>-141.3297</c:v>
                      </c:pt>
                      <c:pt idx="1785">
                        <c:v>-141.12969999999999</c:v>
                      </c:pt>
                      <c:pt idx="1786">
                        <c:v>-140.9297</c:v>
                      </c:pt>
                      <c:pt idx="1787">
                        <c:v>-140.72969999999998</c:v>
                      </c:pt>
                      <c:pt idx="1788">
                        <c:v>-140.52969999999999</c:v>
                      </c:pt>
                      <c:pt idx="1789">
                        <c:v>-140.3297</c:v>
                      </c:pt>
                      <c:pt idx="1790">
                        <c:v>-140.12969999999999</c:v>
                      </c:pt>
                      <c:pt idx="1791">
                        <c:v>-139.9297</c:v>
                      </c:pt>
                      <c:pt idx="1792">
                        <c:v>-139.72969999999998</c:v>
                      </c:pt>
                      <c:pt idx="1793">
                        <c:v>-139.52969999999999</c:v>
                      </c:pt>
                      <c:pt idx="1794">
                        <c:v>-139.32969999999997</c:v>
                      </c:pt>
                      <c:pt idx="1795">
                        <c:v>-139.12969999999999</c:v>
                      </c:pt>
                      <c:pt idx="1796">
                        <c:v>-138.9297</c:v>
                      </c:pt>
                      <c:pt idx="1797">
                        <c:v>-138.72970000000001</c:v>
                      </c:pt>
                      <c:pt idx="1798">
                        <c:v>-138.52970000000002</c:v>
                      </c:pt>
                      <c:pt idx="1799">
                        <c:v>-138.3297</c:v>
                      </c:pt>
                      <c:pt idx="1800">
                        <c:v>-138.12970000000001</c:v>
                      </c:pt>
                      <c:pt idx="1801">
                        <c:v>-137.9297</c:v>
                      </c:pt>
                      <c:pt idx="1802">
                        <c:v>-137.72970000000001</c:v>
                      </c:pt>
                      <c:pt idx="1803">
                        <c:v>-137.52970000000002</c:v>
                      </c:pt>
                      <c:pt idx="1804">
                        <c:v>-137.3297</c:v>
                      </c:pt>
                      <c:pt idx="1805">
                        <c:v>-137.12970000000001</c:v>
                      </c:pt>
                      <c:pt idx="1806">
                        <c:v>-136.9297</c:v>
                      </c:pt>
                      <c:pt idx="1807">
                        <c:v>-136.72970000000001</c:v>
                      </c:pt>
                      <c:pt idx="1808">
                        <c:v>-136.52969999999999</c:v>
                      </c:pt>
                      <c:pt idx="1809">
                        <c:v>-136.3297</c:v>
                      </c:pt>
                      <c:pt idx="1810">
                        <c:v>-136.12970000000001</c:v>
                      </c:pt>
                      <c:pt idx="1811">
                        <c:v>-135.9297</c:v>
                      </c:pt>
                      <c:pt idx="1812">
                        <c:v>-135.72970000000001</c:v>
                      </c:pt>
                      <c:pt idx="1813">
                        <c:v>-135.52969999999999</c:v>
                      </c:pt>
                      <c:pt idx="1814">
                        <c:v>-135.3297</c:v>
                      </c:pt>
                      <c:pt idx="1815">
                        <c:v>-135.12969999999999</c:v>
                      </c:pt>
                      <c:pt idx="1816">
                        <c:v>-134.9297</c:v>
                      </c:pt>
                      <c:pt idx="1817">
                        <c:v>-134.72970000000001</c:v>
                      </c:pt>
                      <c:pt idx="1818">
                        <c:v>-134.52969999999999</c:v>
                      </c:pt>
                      <c:pt idx="1819">
                        <c:v>-134.3297</c:v>
                      </c:pt>
                      <c:pt idx="1820">
                        <c:v>-134.12969999999999</c:v>
                      </c:pt>
                      <c:pt idx="1821">
                        <c:v>-133.9297</c:v>
                      </c:pt>
                      <c:pt idx="1822">
                        <c:v>-133.72969999999998</c:v>
                      </c:pt>
                      <c:pt idx="1823">
                        <c:v>-133.52969999999999</c:v>
                      </c:pt>
                      <c:pt idx="1824">
                        <c:v>-133.32969999999997</c:v>
                      </c:pt>
                      <c:pt idx="1825">
                        <c:v>-133.12969999999999</c:v>
                      </c:pt>
                      <c:pt idx="1826">
                        <c:v>-132.9297</c:v>
                      </c:pt>
                      <c:pt idx="1827">
                        <c:v>-132.72970000000001</c:v>
                      </c:pt>
                      <c:pt idx="1828">
                        <c:v>-132.52970000000002</c:v>
                      </c:pt>
                      <c:pt idx="1829">
                        <c:v>-132.3297</c:v>
                      </c:pt>
                      <c:pt idx="1830">
                        <c:v>-132.12970000000001</c:v>
                      </c:pt>
                      <c:pt idx="1831">
                        <c:v>-131.9297</c:v>
                      </c:pt>
                      <c:pt idx="1832">
                        <c:v>-131.72970000000001</c:v>
                      </c:pt>
                      <c:pt idx="1833">
                        <c:v>-131.52970000000002</c:v>
                      </c:pt>
                      <c:pt idx="1834">
                        <c:v>-131.3297</c:v>
                      </c:pt>
                      <c:pt idx="1835">
                        <c:v>-131.12970000000001</c:v>
                      </c:pt>
                      <c:pt idx="1836">
                        <c:v>-130.9297</c:v>
                      </c:pt>
                      <c:pt idx="1837">
                        <c:v>-130.72970000000001</c:v>
                      </c:pt>
                      <c:pt idx="1838">
                        <c:v>-130.52969999999999</c:v>
                      </c:pt>
                      <c:pt idx="1839">
                        <c:v>-130.3297</c:v>
                      </c:pt>
                      <c:pt idx="1840">
                        <c:v>-130.12970000000001</c:v>
                      </c:pt>
                      <c:pt idx="1841">
                        <c:v>-129.9297</c:v>
                      </c:pt>
                      <c:pt idx="1842">
                        <c:v>-129.72970000000001</c:v>
                      </c:pt>
                      <c:pt idx="1843">
                        <c:v>-129.52969999999999</c:v>
                      </c:pt>
                      <c:pt idx="1844">
                        <c:v>-129.3297</c:v>
                      </c:pt>
                      <c:pt idx="1845">
                        <c:v>-129.12969999999999</c:v>
                      </c:pt>
                      <c:pt idx="1846">
                        <c:v>-128.9297</c:v>
                      </c:pt>
                      <c:pt idx="1847">
                        <c:v>-128.72970000000001</c:v>
                      </c:pt>
                      <c:pt idx="1848">
                        <c:v>-128.52969999999999</c:v>
                      </c:pt>
                      <c:pt idx="1849">
                        <c:v>-128.3297</c:v>
                      </c:pt>
                      <c:pt idx="1850">
                        <c:v>-128.12969999999999</c:v>
                      </c:pt>
                      <c:pt idx="1851">
                        <c:v>-127.92970000000001</c:v>
                      </c:pt>
                      <c:pt idx="1852">
                        <c:v>-127.72969999999999</c:v>
                      </c:pt>
                      <c:pt idx="1853">
                        <c:v>-127.52970000000001</c:v>
                      </c:pt>
                      <c:pt idx="1854">
                        <c:v>-127.32970000000002</c:v>
                      </c:pt>
                      <c:pt idx="1855">
                        <c:v>-127.1297</c:v>
                      </c:pt>
                      <c:pt idx="1856">
                        <c:v>-126.92970000000001</c:v>
                      </c:pt>
                      <c:pt idx="1857">
                        <c:v>-126.72969999999999</c:v>
                      </c:pt>
                      <c:pt idx="1858">
                        <c:v>-126.52970000000001</c:v>
                      </c:pt>
                      <c:pt idx="1859">
                        <c:v>-126.32969999999999</c:v>
                      </c:pt>
                      <c:pt idx="1860">
                        <c:v>-126.1297</c:v>
                      </c:pt>
                      <c:pt idx="1861">
                        <c:v>-125.92969999999998</c:v>
                      </c:pt>
                      <c:pt idx="1862">
                        <c:v>-125.72969999999999</c:v>
                      </c:pt>
                      <c:pt idx="1863">
                        <c:v>-125.52970000000001</c:v>
                      </c:pt>
                      <c:pt idx="1864">
                        <c:v>-125.32969999999999</c:v>
                      </c:pt>
                      <c:pt idx="1865">
                        <c:v>-125.1297</c:v>
                      </c:pt>
                      <c:pt idx="1866">
                        <c:v>-124.9297</c:v>
                      </c:pt>
                      <c:pt idx="1867">
                        <c:v>-124.72970000000001</c:v>
                      </c:pt>
                      <c:pt idx="1868">
                        <c:v>-124.52969999999999</c:v>
                      </c:pt>
                      <c:pt idx="1869">
                        <c:v>-124.3297</c:v>
                      </c:pt>
                      <c:pt idx="1870">
                        <c:v>-124.12970000000001</c:v>
                      </c:pt>
                      <c:pt idx="1871">
                        <c:v>-123.9297</c:v>
                      </c:pt>
                      <c:pt idx="1872">
                        <c:v>-123.72970000000001</c:v>
                      </c:pt>
                      <c:pt idx="1873">
                        <c:v>-123.52969999999999</c:v>
                      </c:pt>
                      <c:pt idx="1874">
                        <c:v>-123.3297</c:v>
                      </c:pt>
                      <c:pt idx="1875">
                        <c:v>-123.12969999999999</c:v>
                      </c:pt>
                      <c:pt idx="1876">
                        <c:v>-122.9297</c:v>
                      </c:pt>
                      <c:pt idx="1877">
                        <c:v>-122.72970000000001</c:v>
                      </c:pt>
                      <c:pt idx="1878">
                        <c:v>-122.52969999999999</c:v>
                      </c:pt>
                      <c:pt idx="1879">
                        <c:v>-122.3297</c:v>
                      </c:pt>
                      <c:pt idx="1880">
                        <c:v>-122.1297</c:v>
                      </c:pt>
                      <c:pt idx="1881">
                        <c:v>-121.92970000000001</c:v>
                      </c:pt>
                      <c:pt idx="1882">
                        <c:v>-121.72969999999999</c:v>
                      </c:pt>
                      <c:pt idx="1883">
                        <c:v>-121.52970000000001</c:v>
                      </c:pt>
                      <c:pt idx="1884">
                        <c:v>-121.32970000000002</c:v>
                      </c:pt>
                      <c:pt idx="1885">
                        <c:v>-121.1297</c:v>
                      </c:pt>
                      <c:pt idx="1886">
                        <c:v>-120.92970000000001</c:v>
                      </c:pt>
                      <c:pt idx="1887">
                        <c:v>-120.72969999999999</c:v>
                      </c:pt>
                      <c:pt idx="1888">
                        <c:v>-120.52970000000001</c:v>
                      </c:pt>
                      <c:pt idx="1889">
                        <c:v>-120.32969999999999</c:v>
                      </c:pt>
                      <c:pt idx="1890">
                        <c:v>-120.1297</c:v>
                      </c:pt>
                      <c:pt idx="1891">
                        <c:v>-119.92970000000001</c:v>
                      </c:pt>
                      <c:pt idx="1892">
                        <c:v>-119.72969999999999</c:v>
                      </c:pt>
                      <c:pt idx="1893">
                        <c:v>-119.52970000000001</c:v>
                      </c:pt>
                      <c:pt idx="1894">
                        <c:v>-119.32969999999999</c:v>
                      </c:pt>
                      <c:pt idx="1895">
                        <c:v>-119.1297</c:v>
                      </c:pt>
                      <c:pt idx="1896">
                        <c:v>-118.9297</c:v>
                      </c:pt>
                      <c:pt idx="1897">
                        <c:v>-118.72970000000001</c:v>
                      </c:pt>
                      <c:pt idx="1898">
                        <c:v>-118.52970000000001</c:v>
                      </c:pt>
                      <c:pt idx="1899">
                        <c:v>-118.3297</c:v>
                      </c:pt>
                      <c:pt idx="1900">
                        <c:v>-118.1297</c:v>
                      </c:pt>
                      <c:pt idx="1901">
                        <c:v>-117.9297</c:v>
                      </c:pt>
                      <c:pt idx="1902">
                        <c:v>-117.72970000000001</c:v>
                      </c:pt>
                      <c:pt idx="1903">
                        <c:v>-117.52970000000001</c:v>
                      </c:pt>
                      <c:pt idx="1904">
                        <c:v>-117.3297</c:v>
                      </c:pt>
                      <c:pt idx="1905">
                        <c:v>-117.1297</c:v>
                      </c:pt>
                      <c:pt idx="1906">
                        <c:v>-116.9297</c:v>
                      </c:pt>
                      <c:pt idx="1907">
                        <c:v>-116.72969999999999</c:v>
                      </c:pt>
                      <c:pt idx="1908">
                        <c:v>-116.52969999999999</c:v>
                      </c:pt>
                      <c:pt idx="1909">
                        <c:v>-116.32969999999999</c:v>
                      </c:pt>
                      <c:pt idx="1910">
                        <c:v>-116.1297</c:v>
                      </c:pt>
                      <c:pt idx="1911">
                        <c:v>-115.9297</c:v>
                      </c:pt>
                      <c:pt idx="1912">
                        <c:v>-115.72970000000001</c:v>
                      </c:pt>
                      <c:pt idx="1913">
                        <c:v>-115.52970000000001</c:v>
                      </c:pt>
                      <c:pt idx="1914">
                        <c:v>-115.3297</c:v>
                      </c:pt>
                      <c:pt idx="1915">
                        <c:v>-115.1297</c:v>
                      </c:pt>
                      <c:pt idx="1916">
                        <c:v>-114.9297</c:v>
                      </c:pt>
                      <c:pt idx="1917">
                        <c:v>-114.72970000000001</c:v>
                      </c:pt>
                      <c:pt idx="1918">
                        <c:v>-114.52970000000001</c:v>
                      </c:pt>
                      <c:pt idx="1919">
                        <c:v>-114.3297</c:v>
                      </c:pt>
                      <c:pt idx="1920">
                        <c:v>-114.1297</c:v>
                      </c:pt>
                      <c:pt idx="1921">
                        <c:v>-113.9297</c:v>
                      </c:pt>
                      <c:pt idx="1922">
                        <c:v>-113.72969999999999</c:v>
                      </c:pt>
                      <c:pt idx="1923">
                        <c:v>-113.52969999999999</c:v>
                      </c:pt>
                      <c:pt idx="1924">
                        <c:v>-113.32969999999999</c:v>
                      </c:pt>
                      <c:pt idx="1925">
                        <c:v>-113.1297</c:v>
                      </c:pt>
                      <c:pt idx="1926">
                        <c:v>-112.9297</c:v>
                      </c:pt>
                      <c:pt idx="1927">
                        <c:v>-112.72970000000001</c:v>
                      </c:pt>
                      <c:pt idx="1928">
                        <c:v>-112.52970000000001</c:v>
                      </c:pt>
                      <c:pt idx="1929">
                        <c:v>-112.3297</c:v>
                      </c:pt>
                      <c:pt idx="1930">
                        <c:v>-112.1297</c:v>
                      </c:pt>
                      <c:pt idx="1931">
                        <c:v>-111.9297</c:v>
                      </c:pt>
                      <c:pt idx="1932">
                        <c:v>-111.72970000000001</c:v>
                      </c:pt>
                      <c:pt idx="1933">
                        <c:v>-111.52970000000001</c:v>
                      </c:pt>
                      <c:pt idx="1934">
                        <c:v>-111.3297</c:v>
                      </c:pt>
                      <c:pt idx="1935">
                        <c:v>-111.1297</c:v>
                      </c:pt>
                      <c:pt idx="1936">
                        <c:v>-110.9297</c:v>
                      </c:pt>
                      <c:pt idx="1937">
                        <c:v>-110.72969999999999</c:v>
                      </c:pt>
                      <c:pt idx="1938">
                        <c:v>-110.52969999999999</c:v>
                      </c:pt>
                      <c:pt idx="1939">
                        <c:v>-110.3297</c:v>
                      </c:pt>
                      <c:pt idx="1940">
                        <c:v>-110.1297</c:v>
                      </c:pt>
                      <c:pt idx="1941">
                        <c:v>-109.9297</c:v>
                      </c:pt>
                      <c:pt idx="1942">
                        <c:v>-109.72969999999999</c:v>
                      </c:pt>
                      <c:pt idx="1943">
                        <c:v>-109.52970000000001</c:v>
                      </c:pt>
                      <c:pt idx="1944">
                        <c:v>-109.3297</c:v>
                      </c:pt>
                      <c:pt idx="1945">
                        <c:v>-109.1297</c:v>
                      </c:pt>
                      <c:pt idx="1946">
                        <c:v>-108.9297</c:v>
                      </c:pt>
                      <c:pt idx="1947">
                        <c:v>-108.72970000000001</c:v>
                      </c:pt>
                      <c:pt idx="1948">
                        <c:v>-108.52970000000001</c:v>
                      </c:pt>
                      <c:pt idx="1949">
                        <c:v>-108.3297</c:v>
                      </c:pt>
                      <c:pt idx="1950">
                        <c:v>-108.1297</c:v>
                      </c:pt>
                      <c:pt idx="1951">
                        <c:v>-107.9297</c:v>
                      </c:pt>
                      <c:pt idx="1952">
                        <c:v>-107.72969999999999</c:v>
                      </c:pt>
                      <c:pt idx="1953">
                        <c:v>-107.52969999999999</c:v>
                      </c:pt>
                      <c:pt idx="1954">
                        <c:v>-107.3297</c:v>
                      </c:pt>
                      <c:pt idx="1955">
                        <c:v>-107.1297</c:v>
                      </c:pt>
                      <c:pt idx="1956">
                        <c:v>-106.9297</c:v>
                      </c:pt>
                      <c:pt idx="1957">
                        <c:v>-106.72969999999999</c:v>
                      </c:pt>
                      <c:pt idx="1958">
                        <c:v>-106.52970000000001</c:v>
                      </c:pt>
                      <c:pt idx="1959">
                        <c:v>-106.3297</c:v>
                      </c:pt>
                      <c:pt idx="1960">
                        <c:v>-106.1297</c:v>
                      </c:pt>
                      <c:pt idx="1961">
                        <c:v>-105.92970000000001</c:v>
                      </c:pt>
                      <c:pt idx="1962">
                        <c:v>-105.72970000000001</c:v>
                      </c:pt>
                      <c:pt idx="1963">
                        <c:v>-105.52970000000001</c:v>
                      </c:pt>
                      <c:pt idx="1964">
                        <c:v>-105.3297</c:v>
                      </c:pt>
                      <c:pt idx="1965">
                        <c:v>-105.1297</c:v>
                      </c:pt>
                      <c:pt idx="1966">
                        <c:v>-104.9297</c:v>
                      </c:pt>
                      <c:pt idx="1967">
                        <c:v>-104.72969999999999</c:v>
                      </c:pt>
                      <c:pt idx="1968">
                        <c:v>-104.52969999999999</c:v>
                      </c:pt>
                      <c:pt idx="1969">
                        <c:v>-104.3297</c:v>
                      </c:pt>
                      <c:pt idx="1970">
                        <c:v>-104.1297</c:v>
                      </c:pt>
                      <c:pt idx="1971">
                        <c:v>-103.9297</c:v>
                      </c:pt>
                      <c:pt idx="1972">
                        <c:v>-103.72969999999999</c:v>
                      </c:pt>
                      <c:pt idx="1973">
                        <c:v>-103.52970000000001</c:v>
                      </c:pt>
                      <c:pt idx="1974">
                        <c:v>-103.3297</c:v>
                      </c:pt>
                      <c:pt idx="1975">
                        <c:v>-103.1297</c:v>
                      </c:pt>
                      <c:pt idx="1976">
                        <c:v>-102.92970000000001</c:v>
                      </c:pt>
                      <c:pt idx="1977">
                        <c:v>-102.72970000000001</c:v>
                      </c:pt>
                      <c:pt idx="1978">
                        <c:v>-102.52970000000001</c:v>
                      </c:pt>
                      <c:pt idx="1979">
                        <c:v>-102.3297</c:v>
                      </c:pt>
                      <c:pt idx="1980">
                        <c:v>-102.1297</c:v>
                      </c:pt>
                      <c:pt idx="1981">
                        <c:v>-101.9297</c:v>
                      </c:pt>
                      <c:pt idx="1982">
                        <c:v>-101.72969999999999</c:v>
                      </c:pt>
                      <c:pt idx="1983">
                        <c:v>-101.52969999999999</c:v>
                      </c:pt>
                      <c:pt idx="1984">
                        <c:v>-101.3297</c:v>
                      </c:pt>
                      <c:pt idx="1985">
                        <c:v>-101.1297</c:v>
                      </c:pt>
                      <c:pt idx="1986">
                        <c:v>-100.9297</c:v>
                      </c:pt>
                      <c:pt idx="1987">
                        <c:v>-100.72969999999999</c:v>
                      </c:pt>
                      <c:pt idx="1988">
                        <c:v>-100.52969999999999</c:v>
                      </c:pt>
                      <c:pt idx="1989">
                        <c:v>-100.3297</c:v>
                      </c:pt>
                      <c:pt idx="1990">
                        <c:v>-100.1297</c:v>
                      </c:pt>
                      <c:pt idx="1991">
                        <c:v>-99.92971</c:v>
                      </c:pt>
                      <c:pt idx="1992">
                        <c:v>-99.729709999999997</c:v>
                      </c:pt>
                      <c:pt idx="1993">
                        <c:v>-99.529709999999994</c:v>
                      </c:pt>
                      <c:pt idx="1994">
                        <c:v>-99.329709999999992</c:v>
                      </c:pt>
                      <c:pt idx="1995">
                        <c:v>-99.129709999999989</c:v>
                      </c:pt>
                      <c:pt idx="1996">
                        <c:v>-98.92971</c:v>
                      </c:pt>
                      <c:pt idx="1997">
                        <c:v>-98.729710000000011</c:v>
                      </c:pt>
                      <c:pt idx="1998">
                        <c:v>-98.529710000000009</c:v>
                      </c:pt>
                      <c:pt idx="1999">
                        <c:v>-98.329710000000006</c:v>
                      </c:pt>
                      <c:pt idx="2000">
                        <c:v>-98.129710000000003</c:v>
                      </c:pt>
                      <c:pt idx="2001">
                        <c:v>-97.92971</c:v>
                      </c:pt>
                      <c:pt idx="2002">
                        <c:v>-97.729709999999997</c:v>
                      </c:pt>
                      <c:pt idx="2003">
                        <c:v>-97.529709999999994</c:v>
                      </c:pt>
                      <c:pt idx="2004">
                        <c:v>-97.329710000000006</c:v>
                      </c:pt>
                      <c:pt idx="2005">
                        <c:v>-97.129710000000003</c:v>
                      </c:pt>
                      <c:pt idx="2006">
                        <c:v>-96.92971</c:v>
                      </c:pt>
                      <c:pt idx="2007">
                        <c:v>-96.729709999999997</c:v>
                      </c:pt>
                      <c:pt idx="2008">
                        <c:v>-96.529709999999994</c:v>
                      </c:pt>
                      <c:pt idx="2009">
                        <c:v>-96.329709999999992</c:v>
                      </c:pt>
                      <c:pt idx="2010">
                        <c:v>-96.129709999999989</c:v>
                      </c:pt>
                      <c:pt idx="2011">
                        <c:v>-95.92971</c:v>
                      </c:pt>
                      <c:pt idx="2012">
                        <c:v>-95.729710000000011</c:v>
                      </c:pt>
                      <c:pt idx="2013">
                        <c:v>-95.529710000000009</c:v>
                      </c:pt>
                      <c:pt idx="2014">
                        <c:v>-95.329710000000006</c:v>
                      </c:pt>
                      <c:pt idx="2015">
                        <c:v>-95.129710000000003</c:v>
                      </c:pt>
                      <c:pt idx="2016">
                        <c:v>-94.92971</c:v>
                      </c:pt>
                      <c:pt idx="2017">
                        <c:v>-94.729709999999997</c:v>
                      </c:pt>
                      <c:pt idx="2018">
                        <c:v>-94.529709999999994</c:v>
                      </c:pt>
                      <c:pt idx="2019">
                        <c:v>-94.329710000000006</c:v>
                      </c:pt>
                      <c:pt idx="2020">
                        <c:v>-94.129710000000003</c:v>
                      </c:pt>
                      <c:pt idx="2021">
                        <c:v>-93.92971</c:v>
                      </c:pt>
                      <c:pt idx="2022">
                        <c:v>-93.729709999999997</c:v>
                      </c:pt>
                      <c:pt idx="2023">
                        <c:v>-93.529709999999994</c:v>
                      </c:pt>
                      <c:pt idx="2024">
                        <c:v>-93.329709999999992</c:v>
                      </c:pt>
                      <c:pt idx="2025">
                        <c:v>-93.129709999999989</c:v>
                      </c:pt>
                      <c:pt idx="2026">
                        <c:v>-92.92971</c:v>
                      </c:pt>
                      <c:pt idx="2027">
                        <c:v>-92.729709999999997</c:v>
                      </c:pt>
                      <c:pt idx="2028">
                        <c:v>-92.529710000000009</c:v>
                      </c:pt>
                      <c:pt idx="2029">
                        <c:v>-92.329710000000006</c:v>
                      </c:pt>
                      <c:pt idx="2030">
                        <c:v>-92.129710000000003</c:v>
                      </c:pt>
                      <c:pt idx="2031">
                        <c:v>-91.92971</c:v>
                      </c:pt>
                      <c:pt idx="2032">
                        <c:v>-91.729709999999997</c:v>
                      </c:pt>
                      <c:pt idx="2033">
                        <c:v>-91.529710000000009</c:v>
                      </c:pt>
                      <c:pt idx="2034">
                        <c:v>-91.329710000000006</c:v>
                      </c:pt>
                      <c:pt idx="2035">
                        <c:v>-91.129710000000003</c:v>
                      </c:pt>
                      <c:pt idx="2036">
                        <c:v>-90.92971</c:v>
                      </c:pt>
                      <c:pt idx="2037">
                        <c:v>-90.729709999999997</c:v>
                      </c:pt>
                      <c:pt idx="2038">
                        <c:v>-90.529709999999994</c:v>
                      </c:pt>
                      <c:pt idx="2039">
                        <c:v>-90.329709999999992</c:v>
                      </c:pt>
                      <c:pt idx="2040">
                        <c:v>-90.129709999999989</c:v>
                      </c:pt>
                      <c:pt idx="2041">
                        <c:v>-89.92971</c:v>
                      </c:pt>
                      <c:pt idx="2042">
                        <c:v>-89.729709999999997</c:v>
                      </c:pt>
                      <c:pt idx="2043">
                        <c:v>-89.529710000000009</c:v>
                      </c:pt>
                      <c:pt idx="2044">
                        <c:v>-89.329710000000006</c:v>
                      </c:pt>
                      <c:pt idx="2045">
                        <c:v>-89.129710000000003</c:v>
                      </c:pt>
                      <c:pt idx="2046">
                        <c:v>-88.92971</c:v>
                      </c:pt>
                      <c:pt idx="2047">
                        <c:v>-88.729709999999997</c:v>
                      </c:pt>
                      <c:pt idx="2048">
                        <c:v>-88.529710000000009</c:v>
                      </c:pt>
                      <c:pt idx="2049">
                        <c:v>-88.329710000000006</c:v>
                      </c:pt>
                      <c:pt idx="2050">
                        <c:v>-88.129710000000003</c:v>
                      </c:pt>
                      <c:pt idx="2051">
                        <c:v>-87.92971</c:v>
                      </c:pt>
                      <c:pt idx="2052">
                        <c:v>-87.729709999999997</c:v>
                      </c:pt>
                      <c:pt idx="2053">
                        <c:v>-87.529709999999994</c:v>
                      </c:pt>
                      <c:pt idx="2054">
                        <c:v>-87.329709999999992</c:v>
                      </c:pt>
                      <c:pt idx="2055">
                        <c:v>-87.129709999999989</c:v>
                      </c:pt>
                      <c:pt idx="2056">
                        <c:v>-86.92971</c:v>
                      </c:pt>
                      <c:pt idx="2057">
                        <c:v>-86.729709999999997</c:v>
                      </c:pt>
                      <c:pt idx="2058">
                        <c:v>-86.529709999999994</c:v>
                      </c:pt>
                      <c:pt idx="2059">
                        <c:v>-86.329710000000006</c:v>
                      </c:pt>
                      <c:pt idx="2060">
                        <c:v>-86.129710000000003</c:v>
                      </c:pt>
                      <c:pt idx="2061">
                        <c:v>-85.92971</c:v>
                      </c:pt>
                      <c:pt idx="2062">
                        <c:v>-85.729709999999997</c:v>
                      </c:pt>
                      <c:pt idx="2063">
                        <c:v>-85.529710000000009</c:v>
                      </c:pt>
                      <c:pt idx="2064">
                        <c:v>-85.329710000000006</c:v>
                      </c:pt>
                      <c:pt idx="2065">
                        <c:v>-85.129710000000003</c:v>
                      </c:pt>
                      <c:pt idx="2066">
                        <c:v>-84.92971</c:v>
                      </c:pt>
                      <c:pt idx="2067">
                        <c:v>-84.729709999999997</c:v>
                      </c:pt>
                      <c:pt idx="2068">
                        <c:v>-84.529709999999994</c:v>
                      </c:pt>
                      <c:pt idx="2069">
                        <c:v>-84.329709999999992</c:v>
                      </c:pt>
                      <c:pt idx="2070">
                        <c:v>-84.129710000000003</c:v>
                      </c:pt>
                      <c:pt idx="2071">
                        <c:v>-83.92971</c:v>
                      </c:pt>
                      <c:pt idx="2072">
                        <c:v>-83.729709999999997</c:v>
                      </c:pt>
                      <c:pt idx="2073">
                        <c:v>-83.529709999999994</c:v>
                      </c:pt>
                      <c:pt idx="2074">
                        <c:v>-83.329710000000006</c:v>
                      </c:pt>
                      <c:pt idx="2075">
                        <c:v>-83.129710000000003</c:v>
                      </c:pt>
                      <c:pt idx="2076">
                        <c:v>-82.92971</c:v>
                      </c:pt>
                      <c:pt idx="2077">
                        <c:v>-82.729709999999997</c:v>
                      </c:pt>
                      <c:pt idx="2078">
                        <c:v>-82.529710000000009</c:v>
                      </c:pt>
                      <c:pt idx="2079">
                        <c:v>-82.329710000000006</c:v>
                      </c:pt>
                      <c:pt idx="2080">
                        <c:v>-82.129710000000003</c:v>
                      </c:pt>
                      <c:pt idx="2081">
                        <c:v>-81.92971</c:v>
                      </c:pt>
                      <c:pt idx="2082">
                        <c:v>-81.729709999999997</c:v>
                      </c:pt>
                      <c:pt idx="2083">
                        <c:v>-81.529709999999994</c:v>
                      </c:pt>
                      <c:pt idx="2084">
                        <c:v>-81.329709999999992</c:v>
                      </c:pt>
                      <c:pt idx="2085">
                        <c:v>-81.129710000000003</c:v>
                      </c:pt>
                      <c:pt idx="2086">
                        <c:v>-80.92971</c:v>
                      </c:pt>
                      <c:pt idx="2087">
                        <c:v>-80.729709999999997</c:v>
                      </c:pt>
                      <c:pt idx="2088">
                        <c:v>-80.529709999999994</c:v>
                      </c:pt>
                      <c:pt idx="2089">
                        <c:v>-80.329710000000006</c:v>
                      </c:pt>
                      <c:pt idx="2090">
                        <c:v>-80.129710000000003</c:v>
                      </c:pt>
                      <c:pt idx="2091">
                        <c:v>-79.92971</c:v>
                      </c:pt>
                      <c:pt idx="2092">
                        <c:v>-79.729709999999997</c:v>
                      </c:pt>
                      <c:pt idx="2093">
                        <c:v>-79.529710000000009</c:v>
                      </c:pt>
                      <c:pt idx="2094">
                        <c:v>-79.329710000000006</c:v>
                      </c:pt>
                      <c:pt idx="2095">
                        <c:v>-79.129710000000003</c:v>
                      </c:pt>
                      <c:pt idx="2096">
                        <c:v>-78.92971</c:v>
                      </c:pt>
                      <c:pt idx="2097">
                        <c:v>-78.729709999999997</c:v>
                      </c:pt>
                      <c:pt idx="2098">
                        <c:v>-78.529709999999994</c:v>
                      </c:pt>
                      <c:pt idx="2099">
                        <c:v>-78.329709999999992</c:v>
                      </c:pt>
                      <c:pt idx="2100">
                        <c:v>-78.129710000000003</c:v>
                      </c:pt>
                      <c:pt idx="2101">
                        <c:v>-77.92971</c:v>
                      </c:pt>
                      <c:pt idx="2102">
                        <c:v>-77.729709999999997</c:v>
                      </c:pt>
                      <c:pt idx="2103">
                        <c:v>-77.529709999999994</c:v>
                      </c:pt>
                      <c:pt idx="2104">
                        <c:v>-77.329709999999992</c:v>
                      </c:pt>
                      <c:pt idx="2105">
                        <c:v>-77.129710000000003</c:v>
                      </c:pt>
                      <c:pt idx="2106">
                        <c:v>-76.92971</c:v>
                      </c:pt>
                      <c:pt idx="2107">
                        <c:v>-76.729710000000011</c:v>
                      </c:pt>
                      <c:pt idx="2108">
                        <c:v>-76.529710000000009</c:v>
                      </c:pt>
                      <c:pt idx="2109">
                        <c:v>-76.329710000000006</c:v>
                      </c:pt>
                      <c:pt idx="2110">
                        <c:v>-76.129710000000003</c:v>
                      </c:pt>
                      <c:pt idx="2111">
                        <c:v>-75.92971</c:v>
                      </c:pt>
                      <c:pt idx="2112">
                        <c:v>-75.729709999999997</c:v>
                      </c:pt>
                      <c:pt idx="2113">
                        <c:v>-75.529709999999994</c:v>
                      </c:pt>
                      <c:pt idx="2114">
                        <c:v>-75.329709999999992</c:v>
                      </c:pt>
                      <c:pt idx="2115">
                        <c:v>-75.129710000000003</c:v>
                      </c:pt>
                      <c:pt idx="2116">
                        <c:v>-74.92971</c:v>
                      </c:pt>
                      <c:pt idx="2117">
                        <c:v>-74.729709999999997</c:v>
                      </c:pt>
                      <c:pt idx="2118">
                        <c:v>-74.529709999999994</c:v>
                      </c:pt>
                      <c:pt idx="2119">
                        <c:v>-74.329709999999992</c:v>
                      </c:pt>
                      <c:pt idx="2120">
                        <c:v>-74.129710000000003</c:v>
                      </c:pt>
                      <c:pt idx="2121">
                        <c:v>-73.92971</c:v>
                      </c:pt>
                      <c:pt idx="2122">
                        <c:v>-73.729710000000011</c:v>
                      </c:pt>
                      <c:pt idx="2123">
                        <c:v>-73.529710000000009</c:v>
                      </c:pt>
                      <c:pt idx="2124">
                        <c:v>-73.329710000000006</c:v>
                      </c:pt>
                      <c:pt idx="2125">
                        <c:v>-73.129710000000003</c:v>
                      </c:pt>
                      <c:pt idx="2126">
                        <c:v>-72.92971</c:v>
                      </c:pt>
                      <c:pt idx="2127">
                        <c:v>-72.729709999999997</c:v>
                      </c:pt>
                      <c:pt idx="2128">
                        <c:v>-72.529709999999994</c:v>
                      </c:pt>
                      <c:pt idx="2129">
                        <c:v>-72.329709999999992</c:v>
                      </c:pt>
                      <c:pt idx="2130">
                        <c:v>-72.129710000000003</c:v>
                      </c:pt>
                      <c:pt idx="2131">
                        <c:v>-71.92971</c:v>
                      </c:pt>
                      <c:pt idx="2132">
                        <c:v>-71.729709999999997</c:v>
                      </c:pt>
                      <c:pt idx="2133">
                        <c:v>-71.529709999999994</c:v>
                      </c:pt>
                      <c:pt idx="2134">
                        <c:v>-71.329709999999992</c:v>
                      </c:pt>
                      <c:pt idx="2135">
                        <c:v>-71.129710000000003</c:v>
                      </c:pt>
                      <c:pt idx="2136">
                        <c:v>-70.92971</c:v>
                      </c:pt>
                      <c:pt idx="2137">
                        <c:v>-70.729710000000011</c:v>
                      </c:pt>
                      <c:pt idx="2138">
                        <c:v>-70.529710000000009</c:v>
                      </c:pt>
                      <c:pt idx="2139">
                        <c:v>-70.329710000000006</c:v>
                      </c:pt>
                      <c:pt idx="2140">
                        <c:v>-70.129710000000003</c:v>
                      </c:pt>
                      <c:pt idx="2141">
                        <c:v>-69.92971</c:v>
                      </c:pt>
                      <c:pt idx="2142">
                        <c:v>-69.729709999999997</c:v>
                      </c:pt>
                      <c:pt idx="2143">
                        <c:v>-69.529709999999994</c:v>
                      </c:pt>
                      <c:pt idx="2144">
                        <c:v>-69.329710000000006</c:v>
                      </c:pt>
                      <c:pt idx="2145">
                        <c:v>-69.129710000000003</c:v>
                      </c:pt>
                      <c:pt idx="2146">
                        <c:v>-68.92971</c:v>
                      </c:pt>
                      <c:pt idx="2147">
                        <c:v>-68.729709999999997</c:v>
                      </c:pt>
                      <c:pt idx="2148">
                        <c:v>-68.529709999999994</c:v>
                      </c:pt>
                      <c:pt idx="2149">
                        <c:v>-68.329709999999992</c:v>
                      </c:pt>
                      <c:pt idx="2150">
                        <c:v>-68.129709999999989</c:v>
                      </c:pt>
                      <c:pt idx="2151">
                        <c:v>-67.92971</c:v>
                      </c:pt>
                      <c:pt idx="2152">
                        <c:v>-67.729710000000011</c:v>
                      </c:pt>
                      <c:pt idx="2153">
                        <c:v>-67.529710000000009</c:v>
                      </c:pt>
                      <c:pt idx="2154">
                        <c:v>-67.329710000000006</c:v>
                      </c:pt>
                      <c:pt idx="2155">
                        <c:v>-67.129710000000003</c:v>
                      </c:pt>
                      <c:pt idx="2156">
                        <c:v>-66.92971</c:v>
                      </c:pt>
                      <c:pt idx="2157">
                        <c:v>-66.729709999999997</c:v>
                      </c:pt>
                      <c:pt idx="2158">
                        <c:v>-66.529709999999994</c:v>
                      </c:pt>
                      <c:pt idx="2159">
                        <c:v>-66.329710000000006</c:v>
                      </c:pt>
                      <c:pt idx="2160">
                        <c:v>-66.129710000000003</c:v>
                      </c:pt>
                      <c:pt idx="2161">
                        <c:v>-65.92971</c:v>
                      </c:pt>
                      <c:pt idx="2162">
                        <c:v>-65.729709999999997</c:v>
                      </c:pt>
                      <c:pt idx="2163">
                        <c:v>-65.529709999999994</c:v>
                      </c:pt>
                      <c:pt idx="2164">
                        <c:v>-65.329709999999992</c:v>
                      </c:pt>
                      <c:pt idx="2165">
                        <c:v>-65.129709999999989</c:v>
                      </c:pt>
                      <c:pt idx="2166">
                        <c:v>-64.92971</c:v>
                      </c:pt>
                      <c:pt idx="2167">
                        <c:v>-64.729710000000011</c:v>
                      </c:pt>
                      <c:pt idx="2168">
                        <c:v>-64.529710000000009</c:v>
                      </c:pt>
                      <c:pt idx="2169">
                        <c:v>-64.329710000000006</c:v>
                      </c:pt>
                      <c:pt idx="2170">
                        <c:v>-64.129710000000003</c:v>
                      </c:pt>
                      <c:pt idx="2171">
                        <c:v>-63.92971</c:v>
                      </c:pt>
                      <c:pt idx="2172">
                        <c:v>-63.729709999999997</c:v>
                      </c:pt>
                      <c:pt idx="2173">
                        <c:v>-63.529709999999994</c:v>
                      </c:pt>
                      <c:pt idx="2174">
                        <c:v>-63.329710000000006</c:v>
                      </c:pt>
                      <c:pt idx="2175">
                        <c:v>-63.129710000000003</c:v>
                      </c:pt>
                      <c:pt idx="2176">
                        <c:v>-62.92971</c:v>
                      </c:pt>
                      <c:pt idx="2177">
                        <c:v>-62.729709999999997</c:v>
                      </c:pt>
                      <c:pt idx="2178">
                        <c:v>-62.529710000000001</c:v>
                      </c:pt>
                      <c:pt idx="2179">
                        <c:v>-62.329709999999999</c:v>
                      </c:pt>
                      <c:pt idx="2180">
                        <c:v>-62.129709999999996</c:v>
                      </c:pt>
                      <c:pt idx="2181">
                        <c:v>-61.929710000000007</c:v>
                      </c:pt>
                      <c:pt idx="2182">
                        <c:v>-61.729710000000004</c:v>
                      </c:pt>
                      <c:pt idx="2183">
                        <c:v>-61.529710000000001</c:v>
                      </c:pt>
                      <c:pt idx="2184">
                        <c:v>-61.329709999999999</c:v>
                      </c:pt>
                      <c:pt idx="2185">
                        <c:v>-61.129709999999996</c:v>
                      </c:pt>
                      <c:pt idx="2186">
                        <c:v>-60.92971</c:v>
                      </c:pt>
                      <c:pt idx="2187">
                        <c:v>-60.729709999999997</c:v>
                      </c:pt>
                      <c:pt idx="2188">
                        <c:v>-60.529709999999994</c:v>
                      </c:pt>
                      <c:pt idx="2189">
                        <c:v>-60.329710000000006</c:v>
                      </c:pt>
                      <c:pt idx="2190">
                        <c:v>-60.129710000000003</c:v>
                      </c:pt>
                      <c:pt idx="2191">
                        <c:v>-59.92971</c:v>
                      </c:pt>
                      <c:pt idx="2192">
                        <c:v>-59.729709999999997</c:v>
                      </c:pt>
                      <c:pt idx="2193">
                        <c:v>-59.529710000000001</c:v>
                      </c:pt>
                      <c:pt idx="2194">
                        <c:v>-59.329710000000006</c:v>
                      </c:pt>
                      <c:pt idx="2195">
                        <c:v>-59.129710000000003</c:v>
                      </c:pt>
                      <c:pt idx="2196">
                        <c:v>-58.92971</c:v>
                      </c:pt>
                      <c:pt idx="2197">
                        <c:v>-58.729709999999997</c:v>
                      </c:pt>
                      <c:pt idx="2198">
                        <c:v>-58.529710000000001</c:v>
                      </c:pt>
                      <c:pt idx="2199">
                        <c:v>-58.329709999999999</c:v>
                      </c:pt>
                      <c:pt idx="2200">
                        <c:v>-58.129709999999996</c:v>
                      </c:pt>
                      <c:pt idx="2201">
                        <c:v>-57.92971</c:v>
                      </c:pt>
                      <c:pt idx="2202">
                        <c:v>-57.729710000000004</c:v>
                      </c:pt>
                      <c:pt idx="2203">
                        <c:v>-57.529710000000001</c:v>
                      </c:pt>
                      <c:pt idx="2204">
                        <c:v>-57.329709999999999</c:v>
                      </c:pt>
                      <c:pt idx="2205">
                        <c:v>-57.129710000000003</c:v>
                      </c:pt>
                      <c:pt idx="2206">
                        <c:v>-56.92971</c:v>
                      </c:pt>
                      <c:pt idx="2207">
                        <c:v>-56.729709999999997</c:v>
                      </c:pt>
                      <c:pt idx="2208">
                        <c:v>-56.529709999999994</c:v>
                      </c:pt>
                      <c:pt idx="2209">
                        <c:v>-56.329710000000006</c:v>
                      </c:pt>
                      <c:pt idx="2210">
                        <c:v>-56.129710000000003</c:v>
                      </c:pt>
                      <c:pt idx="2211">
                        <c:v>-55.92971</c:v>
                      </c:pt>
                      <c:pt idx="2212">
                        <c:v>-55.729709999999997</c:v>
                      </c:pt>
                      <c:pt idx="2213">
                        <c:v>-55.529710000000001</c:v>
                      </c:pt>
                      <c:pt idx="2214">
                        <c:v>-55.329709999999999</c:v>
                      </c:pt>
                      <c:pt idx="2215">
                        <c:v>-55.129709999999996</c:v>
                      </c:pt>
                      <c:pt idx="2216">
                        <c:v>-54.92971</c:v>
                      </c:pt>
                      <c:pt idx="2217">
                        <c:v>-54.729710000000004</c:v>
                      </c:pt>
                      <c:pt idx="2218">
                        <c:v>-54.529710000000001</c:v>
                      </c:pt>
                      <c:pt idx="2219">
                        <c:v>-54.329709999999999</c:v>
                      </c:pt>
                      <c:pt idx="2220">
                        <c:v>-54.129710000000003</c:v>
                      </c:pt>
                      <c:pt idx="2221">
                        <c:v>-53.92971</c:v>
                      </c:pt>
                      <c:pt idx="2222">
                        <c:v>-53.729709999999997</c:v>
                      </c:pt>
                      <c:pt idx="2223">
                        <c:v>-53.529709999999994</c:v>
                      </c:pt>
                      <c:pt idx="2224">
                        <c:v>-53.329709999999999</c:v>
                      </c:pt>
                      <c:pt idx="2225">
                        <c:v>-53.129710000000003</c:v>
                      </c:pt>
                      <c:pt idx="2226">
                        <c:v>-52.92971</c:v>
                      </c:pt>
                      <c:pt idx="2227">
                        <c:v>-52.729710000000004</c:v>
                      </c:pt>
                      <c:pt idx="2228">
                        <c:v>-52.529710000000001</c:v>
                      </c:pt>
                      <c:pt idx="2229">
                        <c:v>-52.329709999999999</c:v>
                      </c:pt>
                      <c:pt idx="2230">
                        <c:v>-52.129709999999996</c:v>
                      </c:pt>
                      <c:pt idx="2231">
                        <c:v>-51.92971</c:v>
                      </c:pt>
                      <c:pt idx="2232">
                        <c:v>-51.729710000000004</c:v>
                      </c:pt>
                      <c:pt idx="2233">
                        <c:v>-51.529710000000001</c:v>
                      </c:pt>
                      <c:pt idx="2234">
                        <c:v>-51.329709999999999</c:v>
                      </c:pt>
                      <c:pt idx="2235">
                        <c:v>-51.129710000000003</c:v>
                      </c:pt>
                      <c:pt idx="2236">
                        <c:v>-50.92971</c:v>
                      </c:pt>
                      <c:pt idx="2237">
                        <c:v>-50.729709999999997</c:v>
                      </c:pt>
                      <c:pt idx="2238">
                        <c:v>-50.529709999999994</c:v>
                      </c:pt>
                      <c:pt idx="2239">
                        <c:v>-50.329709999999999</c:v>
                      </c:pt>
                      <c:pt idx="2240">
                        <c:v>-50.129710000000003</c:v>
                      </c:pt>
                      <c:pt idx="2241">
                        <c:v>-49.92971</c:v>
                      </c:pt>
                      <c:pt idx="2242">
                        <c:v>-49.729710000000004</c:v>
                      </c:pt>
                      <c:pt idx="2243">
                        <c:v>-49.529710000000001</c:v>
                      </c:pt>
                      <c:pt idx="2244">
                        <c:v>-49.329709999999999</c:v>
                      </c:pt>
                      <c:pt idx="2245">
                        <c:v>-49.129709999999996</c:v>
                      </c:pt>
                      <c:pt idx="2246">
                        <c:v>-48.92971</c:v>
                      </c:pt>
                      <c:pt idx="2247">
                        <c:v>-48.729709999999997</c:v>
                      </c:pt>
                      <c:pt idx="2248">
                        <c:v>-48.529710000000001</c:v>
                      </c:pt>
                      <c:pt idx="2249">
                        <c:v>-48.329709999999999</c:v>
                      </c:pt>
                      <c:pt idx="2250">
                        <c:v>-48.129710000000003</c:v>
                      </c:pt>
                      <c:pt idx="2251">
                        <c:v>-47.92971</c:v>
                      </c:pt>
                      <c:pt idx="2252">
                        <c:v>-47.729709999999997</c:v>
                      </c:pt>
                      <c:pt idx="2253">
                        <c:v>-47.529710000000001</c:v>
                      </c:pt>
                      <c:pt idx="2254">
                        <c:v>-47.329709999999999</c:v>
                      </c:pt>
                      <c:pt idx="2255">
                        <c:v>-47.129710000000003</c:v>
                      </c:pt>
                      <c:pt idx="2256">
                        <c:v>-46.92971</c:v>
                      </c:pt>
                      <c:pt idx="2257">
                        <c:v>-46.729710000000004</c:v>
                      </c:pt>
                      <c:pt idx="2258">
                        <c:v>-46.529710000000001</c:v>
                      </c:pt>
                      <c:pt idx="2259">
                        <c:v>-46.329709999999999</c:v>
                      </c:pt>
                      <c:pt idx="2260">
                        <c:v>-46.129709999999996</c:v>
                      </c:pt>
                      <c:pt idx="2261">
                        <c:v>-45.92971</c:v>
                      </c:pt>
                      <c:pt idx="2262">
                        <c:v>-45.729709999999997</c:v>
                      </c:pt>
                      <c:pt idx="2263">
                        <c:v>-45.529710000000001</c:v>
                      </c:pt>
                      <c:pt idx="2264">
                        <c:v>-45.329710000000006</c:v>
                      </c:pt>
                      <c:pt idx="2265">
                        <c:v>-45.129710000000003</c:v>
                      </c:pt>
                      <c:pt idx="2266">
                        <c:v>-44.92971</c:v>
                      </c:pt>
                      <c:pt idx="2267">
                        <c:v>-44.729709999999997</c:v>
                      </c:pt>
                      <c:pt idx="2268">
                        <c:v>-44.529710000000001</c:v>
                      </c:pt>
                      <c:pt idx="2269">
                        <c:v>-44.329709999999999</c:v>
                      </c:pt>
                      <c:pt idx="2270">
                        <c:v>-44.129709999999996</c:v>
                      </c:pt>
                      <c:pt idx="2271">
                        <c:v>-43.92971</c:v>
                      </c:pt>
                      <c:pt idx="2272">
                        <c:v>-43.729710000000004</c:v>
                      </c:pt>
                      <c:pt idx="2273">
                        <c:v>-43.529710000000001</c:v>
                      </c:pt>
                      <c:pt idx="2274">
                        <c:v>-43.329709999999999</c:v>
                      </c:pt>
                      <c:pt idx="2275">
                        <c:v>-43.129710000000003</c:v>
                      </c:pt>
                      <c:pt idx="2276">
                        <c:v>-42.92971</c:v>
                      </c:pt>
                      <c:pt idx="2277">
                        <c:v>-42.729709999999997</c:v>
                      </c:pt>
                      <c:pt idx="2278">
                        <c:v>-42.529709999999994</c:v>
                      </c:pt>
                      <c:pt idx="2279">
                        <c:v>-42.329710000000006</c:v>
                      </c:pt>
                      <c:pt idx="2280">
                        <c:v>-42.129710000000003</c:v>
                      </c:pt>
                      <c:pt idx="2281">
                        <c:v>-41.92971</c:v>
                      </c:pt>
                      <c:pt idx="2282">
                        <c:v>-41.729709999999997</c:v>
                      </c:pt>
                      <c:pt idx="2283">
                        <c:v>-41.529710000000001</c:v>
                      </c:pt>
                      <c:pt idx="2284">
                        <c:v>-41.329709999999999</c:v>
                      </c:pt>
                      <c:pt idx="2285">
                        <c:v>-41.129709999999996</c:v>
                      </c:pt>
                      <c:pt idx="2286">
                        <c:v>-40.92971</c:v>
                      </c:pt>
                      <c:pt idx="2287">
                        <c:v>-40.729710000000004</c:v>
                      </c:pt>
                      <c:pt idx="2288">
                        <c:v>-40.529710000000001</c:v>
                      </c:pt>
                      <c:pt idx="2289">
                        <c:v>-40.329709999999999</c:v>
                      </c:pt>
                      <c:pt idx="2290">
                        <c:v>-40.129710000000003</c:v>
                      </c:pt>
                      <c:pt idx="2291">
                        <c:v>-39.92971</c:v>
                      </c:pt>
                      <c:pt idx="2292">
                        <c:v>-39.729709999999997</c:v>
                      </c:pt>
                      <c:pt idx="2293">
                        <c:v>-39.529709999999994</c:v>
                      </c:pt>
                      <c:pt idx="2294">
                        <c:v>-39.329710000000006</c:v>
                      </c:pt>
                      <c:pt idx="2295">
                        <c:v>-39.129710000000003</c:v>
                      </c:pt>
                      <c:pt idx="2296">
                        <c:v>-38.92971</c:v>
                      </c:pt>
                      <c:pt idx="2297">
                        <c:v>-38.729709999999997</c:v>
                      </c:pt>
                      <c:pt idx="2298">
                        <c:v>-38.529710000000001</c:v>
                      </c:pt>
                      <c:pt idx="2299">
                        <c:v>-38.329709999999999</c:v>
                      </c:pt>
                      <c:pt idx="2300">
                        <c:v>-38.129709999999996</c:v>
                      </c:pt>
                      <c:pt idx="2301">
                        <c:v>-37.92971</c:v>
                      </c:pt>
                      <c:pt idx="2302">
                        <c:v>-37.729710000000004</c:v>
                      </c:pt>
                      <c:pt idx="2303">
                        <c:v>-37.529710000000001</c:v>
                      </c:pt>
                      <c:pt idx="2304">
                        <c:v>-37.329709999999999</c:v>
                      </c:pt>
                      <c:pt idx="2305">
                        <c:v>-37.129710000000003</c:v>
                      </c:pt>
                      <c:pt idx="2306">
                        <c:v>-36.92971</c:v>
                      </c:pt>
                      <c:pt idx="2307">
                        <c:v>-36.729709999999997</c:v>
                      </c:pt>
                      <c:pt idx="2308">
                        <c:v>-36.529709999999994</c:v>
                      </c:pt>
                      <c:pt idx="2309">
                        <c:v>-36.329709999999999</c:v>
                      </c:pt>
                      <c:pt idx="2310">
                        <c:v>-36.129710000000003</c:v>
                      </c:pt>
                      <c:pt idx="2311">
                        <c:v>-35.92971</c:v>
                      </c:pt>
                      <c:pt idx="2312">
                        <c:v>-35.729710000000004</c:v>
                      </c:pt>
                      <c:pt idx="2313">
                        <c:v>-35.529710000000001</c:v>
                      </c:pt>
                      <c:pt idx="2314">
                        <c:v>-35.329709999999999</c:v>
                      </c:pt>
                      <c:pt idx="2315">
                        <c:v>-35.129709999999996</c:v>
                      </c:pt>
                      <c:pt idx="2316">
                        <c:v>-34.92971</c:v>
                      </c:pt>
                      <c:pt idx="2317">
                        <c:v>-34.729710000000004</c:v>
                      </c:pt>
                      <c:pt idx="2318">
                        <c:v>-34.529710000000001</c:v>
                      </c:pt>
                      <c:pt idx="2319">
                        <c:v>-34.329709999999999</c:v>
                      </c:pt>
                      <c:pt idx="2320">
                        <c:v>-34.129710000000003</c:v>
                      </c:pt>
                      <c:pt idx="2321">
                        <c:v>-33.92971</c:v>
                      </c:pt>
                      <c:pt idx="2322">
                        <c:v>-33.729709999999997</c:v>
                      </c:pt>
                      <c:pt idx="2323">
                        <c:v>-33.529709999999994</c:v>
                      </c:pt>
                      <c:pt idx="2324">
                        <c:v>-33.329709999999999</c:v>
                      </c:pt>
                      <c:pt idx="2325">
                        <c:v>-33.129710000000003</c:v>
                      </c:pt>
                      <c:pt idx="2326">
                        <c:v>-32.92971</c:v>
                      </c:pt>
                      <c:pt idx="2327">
                        <c:v>-32.729710000000004</c:v>
                      </c:pt>
                      <c:pt idx="2328">
                        <c:v>-32.529710000000001</c:v>
                      </c:pt>
                      <c:pt idx="2329">
                        <c:v>-32.329709999999999</c:v>
                      </c:pt>
                      <c:pt idx="2330">
                        <c:v>-32.129709999999996</c:v>
                      </c:pt>
                      <c:pt idx="2331">
                        <c:v>-31.929710000000004</c:v>
                      </c:pt>
                      <c:pt idx="2332">
                        <c:v>-31.729710000000001</c:v>
                      </c:pt>
                      <c:pt idx="2333">
                        <c:v>-31.529709999999998</c:v>
                      </c:pt>
                      <c:pt idx="2334">
                        <c:v>-31.329709999999999</c:v>
                      </c:pt>
                      <c:pt idx="2335">
                        <c:v>-31.129710000000003</c:v>
                      </c:pt>
                      <c:pt idx="2336">
                        <c:v>-30.92971</c:v>
                      </c:pt>
                      <c:pt idx="2337">
                        <c:v>-30.729709999999997</c:v>
                      </c:pt>
                      <c:pt idx="2338">
                        <c:v>-30.529710000000001</c:v>
                      </c:pt>
                      <c:pt idx="2339">
                        <c:v>-30.329710000000002</c:v>
                      </c:pt>
                      <c:pt idx="2340">
                        <c:v>-30.129709999999999</c:v>
                      </c:pt>
                      <c:pt idx="2341">
                        <c:v>-29.929709999999996</c:v>
                      </c:pt>
                      <c:pt idx="2342">
                        <c:v>-29.729710000000001</c:v>
                      </c:pt>
                      <c:pt idx="2343">
                        <c:v>-29.529710000000001</c:v>
                      </c:pt>
                      <c:pt idx="2344">
                        <c:v>-29.329709999999999</c:v>
                      </c:pt>
                      <c:pt idx="2345">
                        <c:v>-29.129709999999999</c:v>
                      </c:pt>
                      <c:pt idx="2346">
                        <c:v>-28.92971</c:v>
                      </c:pt>
                      <c:pt idx="2347">
                        <c:v>-28.729710000000001</c:v>
                      </c:pt>
                      <c:pt idx="2348">
                        <c:v>-28.529710000000001</c:v>
                      </c:pt>
                      <c:pt idx="2349">
                        <c:v>-28.329709999999999</c:v>
                      </c:pt>
                      <c:pt idx="2350">
                        <c:v>-28.129710000000003</c:v>
                      </c:pt>
                      <c:pt idx="2351">
                        <c:v>-27.92971</c:v>
                      </c:pt>
                      <c:pt idx="2352">
                        <c:v>-27.729710000000001</c:v>
                      </c:pt>
                      <c:pt idx="2353">
                        <c:v>-27.529709999999998</c:v>
                      </c:pt>
                      <c:pt idx="2354">
                        <c:v>-27.329710000000002</c:v>
                      </c:pt>
                      <c:pt idx="2355">
                        <c:v>-27.129709999999999</c:v>
                      </c:pt>
                      <c:pt idx="2356">
                        <c:v>-26.92971</c:v>
                      </c:pt>
                      <c:pt idx="2357">
                        <c:v>-26.729709999999997</c:v>
                      </c:pt>
                      <c:pt idx="2358">
                        <c:v>-26.529710000000001</c:v>
                      </c:pt>
                      <c:pt idx="2359">
                        <c:v>-26.329709999999999</c:v>
                      </c:pt>
                      <c:pt idx="2360">
                        <c:v>-26.129709999999999</c:v>
                      </c:pt>
                      <c:pt idx="2361">
                        <c:v>-25.92971</c:v>
                      </c:pt>
                      <c:pt idx="2362">
                        <c:v>-25.729710000000001</c:v>
                      </c:pt>
                      <c:pt idx="2363">
                        <c:v>-25.529710000000001</c:v>
                      </c:pt>
                      <c:pt idx="2364">
                        <c:v>-25.329709999999999</c:v>
                      </c:pt>
                      <c:pt idx="2365">
                        <c:v>-25.129709999999999</c:v>
                      </c:pt>
                      <c:pt idx="2366">
                        <c:v>-24.92971</c:v>
                      </c:pt>
                      <c:pt idx="2367">
                        <c:v>-24.729710000000001</c:v>
                      </c:pt>
                      <c:pt idx="2368">
                        <c:v>-24.529709999999998</c:v>
                      </c:pt>
                      <c:pt idx="2369">
                        <c:v>-24.329709999999999</c:v>
                      </c:pt>
                      <c:pt idx="2370">
                        <c:v>-24.129709999999999</c:v>
                      </c:pt>
                      <c:pt idx="2371">
                        <c:v>-23.92971</c:v>
                      </c:pt>
                      <c:pt idx="2372">
                        <c:v>-23.729710000000001</c:v>
                      </c:pt>
                      <c:pt idx="2373">
                        <c:v>-23.529710000000001</c:v>
                      </c:pt>
                      <c:pt idx="2374">
                        <c:v>-23.329710000000002</c:v>
                      </c:pt>
                      <c:pt idx="2375">
                        <c:v>-23.129709999999999</c:v>
                      </c:pt>
                      <c:pt idx="2376">
                        <c:v>-22.92971</c:v>
                      </c:pt>
                      <c:pt idx="2377">
                        <c:v>-22.729710000000001</c:v>
                      </c:pt>
                      <c:pt idx="2378">
                        <c:v>-22.529710000000001</c:v>
                      </c:pt>
                      <c:pt idx="2379">
                        <c:v>-22.329709999999999</c:v>
                      </c:pt>
                      <c:pt idx="2380">
                        <c:v>-22.129709999999999</c:v>
                      </c:pt>
                      <c:pt idx="2381">
                        <c:v>-21.92971</c:v>
                      </c:pt>
                      <c:pt idx="2382">
                        <c:v>-21.729710000000001</c:v>
                      </c:pt>
                      <c:pt idx="2383">
                        <c:v>-21.529709999999998</c:v>
                      </c:pt>
                      <c:pt idx="2384">
                        <c:v>-21.329709999999999</c:v>
                      </c:pt>
                      <c:pt idx="2385">
                        <c:v>-21.129710000000003</c:v>
                      </c:pt>
                      <c:pt idx="2386">
                        <c:v>-20.92971</c:v>
                      </c:pt>
                      <c:pt idx="2387">
                        <c:v>-20.729710000000001</c:v>
                      </c:pt>
                      <c:pt idx="2388">
                        <c:v>-20.529709999999998</c:v>
                      </c:pt>
                      <c:pt idx="2389">
                        <c:v>-20.329710000000002</c:v>
                      </c:pt>
                      <c:pt idx="2390">
                        <c:v>-20.129709999999999</c:v>
                      </c:pt>
                      <c:pt idx="2391">
                        <c:v>-19.92971</c:v>
                      </c:pt>
                      <c:pt idx="2392">
                        <c:v>-19.729709999999997</c:v>
                      </c:pt>
                      <c:pt idx="2393">
                        <c:v>-19.529710000000001</c:v>
                      </c:pt>
                      <c:pt idx="2394">
                        <c:v>-19.329709999999999</c:v>
                      </c:pt>
                      <c:pt idx="2395">
                        <c:v>-19.129709999999999</c:v>
                      </c:pt>
                      <c:pt idx="2396">
                        <c:v>-18.92971</c:v>
                      </c:pt>
                      <c:pt idx="2397">
                        <c:v>-18.729710000000001</c:v>
                      </c:pt>
                      <c:pt idx="2398">
                        <c:v>-18.529710000000001</c:v>
                      </c:pt>
                      <c:pt idx="2399">
                        <c:v>-18.329709999999999</c:v>
                      </c:pt>
                      <c:pt idx="2400">
                        <c:v>-18.129709999999999</c:v>
                      </c:pt>
                      <c:pt idx="2401">
                        <c:v>-17.92971</c:v>
                      </c:pt>
                      <c:pt idx="2402">
                        <c:v>-17.729710000000001</c:v>
                      </c:pt>
                      <c:pt idx="2403">
                        <c:v>-17.529709999999998</c:v>
                      </c:pt>
                      <c:pt idx="2404">
                        <c:v>-17.329710000000002</c:v>
                      </c:pt>
                      <c:pt idx="2405">
                        <c:v>-17.129709999999999</c:v>
                      </c:pt>
                      <c:pt idx="2406">
                        <c:v>-16.92971</c:v>
                      </c:pt>
                      <c:pt idx="2407">
                        <c:v>-16.729709999999997</c:v>
                      </c:pt>
                      <c:pt idx="2408">
                        <c:v>-16.529710000000001</c:v>
                      </c:pt>
                      <c:pt idx="2409">
                        <c:v>-16.329710000000002</c:v>
                      </c:pt>
                      <c:pt idx="2410">
                        <c:v>-16.129709999999999</c:v>
                      </c:pt>
                      <c:pt idx="2411">
                        <c:v>-15.929710000000002</c:v>
                      </c:pt>
                      <c:pt idx="2412">
                        <c:v>-15.729709999999999</c:v>
                      </c:pt>
                      <c:pt idx="2413">
                        <c:v>-15.529710000000001</c:v>
                      </c:pt>
                      <c:pt idx="2414">
                        <c:v>-15.329709999999999</c:v>
                      </c:pt>
                      <c:pt idx="2415">
                        <c:v>-15.129710000000001</c:v>
                      </c:pt>
                      <c:pt idx="2416">
                        <c:v>-14.929709999999998</c:v>
                      </c:pt>
                      <c:pt idx="2417">
                        <c:v>-14.729710000000001</c:v>
                      </c:pt>
                      <c:pt idx="2418">
                        <c:v>-14.52971</c:v>
                      </c:pt>
                      <c:pt idx="2419">
                        <c:v>-14.32971</c:v>
                      </c:pt>
                      <c:pt idx="2420">
                        <c:v>-14.129709999999999</c:v>
                      </c:pt>
                      <c:pt idx="2421">
                        <c:v>-13.92971</c:v>
                      </c:pt>
                      <c:pt idx="2422">
                        <c:v>-13.729709999999999</c:v>
                      </c:pt>
                      <c:pt idx="2423">
                        <c:v>-13.52971</c:v>
                      </c:pt>
                      <c:pt idx="2424">
                        <c:v>-13.329709999999999</c:v>
                      </c:pt>
                      <c:pt idx="2425">
                        <c:v>-13.129709999999999</c:v>
                      </c:pt>
                      <c:pt idx="2426">
                        <c:v>-12.92971</c:v>
                      </c:pt>
                      <c:pt idx="2427">
                        <c:v>-12.729710000000001</c:v>
                      </c:pt>
                      <c:pt idx="2428">
                        <c:v>-12.52971</c:v>
                      </c:pt>
                      <c:pt idx="2429">
                        <c:v>-12.32971</c:v>
                      </c:pt>
                      <c:pt idx="2430">
                        <c:v>-12.129710000000001</c:v>
                      </c:pt>
                      <c:pt idx="2431">
                        <c:v>-11.92971</c:v>
                      </c:pt>
                      <c:pt idx="2432">
                        <c:v>-11.729710000000001</c:v>
                      </c:pt>
                      <c:pt idx="2433">
                        <c:v>-11.52971</c:v>
                      </c:pt>
                      <c:pt idx="2434">
                        <c:v>-11.32971</c:v>
                      </c:pt>
                      <c:pt idx="2435">
                        <c:v>-11.129709999999999</c:v>
                      </c:pt>
                      <c:pt idx="2436">
                        <c:v>-10.92971</c:v>
                      </c:pt>
                      <c:pt idx="2437">
                        <c:v>-10.729709999999999</c:v>
                      </c:pt>
                      <c:pt idx="2438">
                        <c:v>-10.52971</c:v>
                      </c:pt>
                      <c:pt idx="2439">
                        <c:v>-10.32971</c:v>
                      </c:pt>
                      <c:pt idx="2440">
                        <c:v>-10.129710000000001</c:v>
                      </c:pt>
                      <c:pt idx="2441">
                        <c:v>-9.9297140000000006</c:v>
                      </c:pt>
                      <c:pt idx="2442">
                        <c:v>-9.7297139999999995</c:v>
                      </c:pt>
                      <c:pt idx="2443">
                        <c:v>-9.5297140000000002</c:v>
                      </c:pt>
                      <c:pt idx="2444">
                        <c:v>-9.3297139999999992</c:v>
                      </c:pt>
                      <c:pt idx="2445">
                        <c:v>-9.1297139999999999</c:v>
                      </c:pt>
                      <c:pt idx="2446">
                        <c:v>-8.9297139999999988</c:v>
                      </c:pt>
                      <c:pt idx="2447">
                        <c:v>-8.7297139999999995</c:v>
                      </c:pt>
                      <c:pt idx="2448">
                        <c:v>-8.5297140000000002</c:v>
                      </c:pt>
                      <c:pt idx="2449">
                        <c:v>-8.329714000000001</c:v>
                      </c:pt>
                      <c:pt idx="2450">
                        <c:v>-8.1297139999999999</c:v>
                      </c:pt>
                      <c:pt idx="2451">
                        <c:v>-7.9297140000000006</c:v>
                      </c:pt>
                      <c:pt idx="2452">
                        <c:v>-7.7297140000000004</c:v>
                      </c:pt>
                      <c:pt idx="2453">
                        <c:v>-7.5297140000000002</c:v>
                      </c:pt>
                      <c:pt idx="2454">
                        <c:v>-7.3297140000000001</c:v>
                      </c:pt>
                      <c:pt idx="2455">
                        <c:v>-7.1297139999999999</c:v>
                      </c:pt>
                      <c:pt idx="2456">
                        <c:v>-6.9297139999999997</c:v>
                      </c:pt>
                      <c:pt idx="2457">
                        <c:v>-6.7297140000000004</c:v>
                      </c:pt>
                      <c:pt idx="2458">
                        <c:v>-6.5297140000000002</c:v>
                      </c:pt>
                      <c:pt idx="2459">
                        <c:v>-6.3297140000000001</c:v>
                      </c:pt>
                      <c:pt idx="2460">
                        <c:v>-6.1297139999999999</c:v>
                      </c:pt>
                      <c:pt idx="2461">
                        <c:v>-5.9297139999999997</c:v>
                      </c:pt>
                      <c:pt idx="2462">
                        <c:v>-5.7297139999999995</c:v>
                      </c:pt>
                      <c:pt idx="2463">
                        <c:v>-5.5297140000000002</c:v>
                      </c:pt>
                      <c:pt idx="2464">
                        <c:v>-5.3297140000000001</c:v>
                      </c:pt>
                      <c:pt idx="2465">
                        <c:v>-5.1297139999999999</c:v>
                      </c:pt>
                      <c:pt idx="2466">
                        <c:v>-4.9297139999999997</c:v>
                      </c:pt>
                      <c:pt idx="2467">
                        <c:v>-4.7297139999999995</c:v>
                      </c:pt>
                      <c:pt idx="2468">
                        <c:v>-4.5297139999999994</c:v>
                      </c:pt>
                      <c:pt idx="2469">
                        <c:v>-4.3297140000000001</c:v>
                      </c:pt>
                      <c:pt idx="2470">
                        <c:v>-4.1297139999999999</c:v>
                      </c:pt>
                      <c:pt idx="2471">
                        <c:v>-3.9297140000000002</c:v>
                      </c:pt>
                      <c:pt idx="2472">
                        <c:v>-3.729714</c:v>
                      </c:pt>
                      <c:pt idx="2473">
                        <c:v>-3.5297139999999998</c:v>
                      </c:pt>
                      <c:pt idx="2474">
                        <c:v>-3.3297140000000001</c:v>
                      </c:pt>
                      <c:pt idx="2475">
                        <c:v>-3.1297139999999999</c:v>
                      </c:pt>
                      <c:pt idx="2476">
                        <c:v>-2.9297139999999997</c:v>
                      </c:pt>
                      <c:pt idx="2477">
                        <c:v>-2.729714</c:v>
                      </c:pt>
                      <c:pt idx="2478">
                        <c:v>-2.5297139999999998</c:v>
                      </c:pt>
                      <c:pt idx="2479">
                        <c:v>-2.3297139999999996</c:v>
                      </c:pt>
                      <c:pt idx="2480">
                        <c:v>-2.1297140000000003</c:v>
                      </c:pt>
                      <c:pt idx="2481">
                        <c:v>-1.9297139999999999</c:v>
                      </c:pt>
                      <c:pt idx="2482">
                        <c:v>-1.729714</c:v>
                      </c:pt>
                      <c:pt idx="2483">
                        <c:v>-1.529714</c:v>
                      </c:pt>
                      <c:pt idx="2484">
                        <c:v>-1.3297140000000001</c:v>
                      </c:pt>
                      <c:pt idx="2485">
                        <c:v>-1.1297140000000001</c:v>
                      </c:pt>
                      <c:pt idx="2486">
                        <c:v>-0.92971429999999999</c:v>
                      </c:pt>
                      <c:pt idx="2487">
                        <c:v>-0.72971429999999993</c:v>
                      </c:pt>
                      <c:pt idx="2488">
                        <c:v>-0.52971430000000008</c:v>
                      </c:pt>
                      <c:pt idx="2489">
                        <c:v>-0.32971430000000002</c:v>
                      </c:pt>
                      <c:pt idx="2490">
                        <c:v>-0.1297143</c:v>
                      </c:pt>
                      <c:pt idx="2491">
                        <c:v>7.0285710000000001E-2</c:v>
                      </c:pt>
                      <c:pt idx="2492">
                        <c:v>0.27028569999999996</c:v>
                      </c:pt>
                      <c:pt idx="2493">
                        <c:v>0.47028570000000003</c:v>
                      </c:pt>
                      <c:pt idx="2494">
                        <c:v>0.6702857000000001</c:v>
                      </c:pt>
                      <c:pt idx="2495">
                        <c:v>0.87028569999999994</c:v>
                      </c:pt>
                      <c:pt idx="2496">
                        <c:v>1.0702860000000001</c:v>
                      </c:pt>
                      <c:pt idx="2497">
                        <c:v>1.270286</c:v>
                      </c:pt>
                      <c:pt idx="2498">
                        <c:v>1.470286</c:v>
                      </c:pt>
                      <c:pt idx="2499">
                        <c:v>1.6702859999999999</c:v>
                      </c:pt>
                      <c:pt idx="2500">
                        <c:v>1.8702860000000001</c:v>
                      </c:pt>
                      <c:pt idx="2501">
                        <c:v>2.0702859999999998</c:v>
                      </c:pt>
                      <c:pt idx="2502">
                        <c:v>2.270286</c:v>
                      </c:pt>
                      <c:pt idx="2503">
                        <c:v>2.4702860000000002</c:v>
                      </c:pt>
                      <c:pt idx="2504">
                        <c:v>2.6702859999999999</c:v>
                      </c:pt>
                      <c:pt idx="2505">
                        <c:v>2.8702860000000001</c:v>
                      </c:pt>
                      <c:pt idx="2506">
                        <c:v>3.0702860000000003</c:v>
                      </c:pt>
                      <c:pt idx="2507">
                        <c:v>3.270286</c:v>
                      </c:pt>
                      <c:pt idx="2508">
                        <c:v>3.4702860000000002</c:v>
                      </c:pt>
                      <c:pt idx="2509">
                        <c:v>3.6702859999999999</c:v>
                      </c:pt>
                      <c:pt idx="2510">
                        <c:v>3.8702860000000001</c:v>
                      </c:pt>
                      <c:pt idx="2511">
                        <c:v>4.0702860000000003</c:v>
                      </c:pt>
                      <c:pt idx="2512">
                        <c:v>4.2702859999999996</c:v>
                      </c:pt>
                      <c:pt idx="2513">
                        <c:v>4.4702859999999998</c:v>
                      </c:pt>
                      <c:pt idx="2514">
                        <c:v>4.6702859999999999</c:v>
                      </c:pt>
                      <c:pt idx="2515">
                        <c:v>4.8702860000000001</c:v>
                      </c:pt>
                      <c:pt idx="2516">
                        <c:v>5.0702860000000003</c:v>
                      </c:pt>
                      <c:pt idx="2517">
                        <c:v>5.2702860000000005</c:v>
                      </c:pt>
                      <c:pt idx="2518">
                        <c:v>5.4702859999999998</c:v>
                      </c:pt>
                      <c:pt idx="2519">
                        <c:v>5.6702859999999999</c:v>
                      </c:pt>
                      <c:pt idx="2520">
                        <c:v>5.8702860000000001</c:v>
                      </c:pt>
                      <c:pt idx="2521">
                        <c:v>6.0702860000000003</c:v>
                      </c:pt>
                      <c:pt idx="2522">
                        <c:v>6.2702860000000005</c:v>
                      </c:pt>
                      <c:pt idx="2523">
                        <c:v>6.4702860000000006</c:v>
                      </c:pt>
                      <c:pt idx="2524">
                        <c:v>6.6702859999999999</c:v>
                      </c:pt>
                      <c:pt idx="2525">
                        <c:v>6.8702860000000001</c:v>
                      </c:pt>
                      <c:pt idx="2526">
                        <c:v>7.0702860000000003</c:v>
                      </c:pt>
                      <c:pt idx="2527">
                        <c:v>7.2702860000000005</c:v>
                      </c:pt>
                      <c:pt idx="2528">
                        <c:v>7.4702860000000006</c:v>
                      </c:pt>
                      <c:pt idx="2529">
                        <c:v>7.6702859999999999</c:v>
                      </c:pt>
                      <c:pt idx="2530">
                        <c:v>7.8702860000000001</c:v>
                      </c:pt>
                      <c:pt idx="2531">
                        <c:v>8.0702860000000012</c:v>
                      </c:pt>
                      <c:pt idx="2532">
                        <c:v>8.2702860000000005</c:v>
                      </c:pt>
                      <c:pt idx="2533">
                        <c:v>8.4702859999999998</c:v>
                      </c:pt>
                      <c:pt idx="2534">
                        <c:v>8.670285999999999</c:v>
                      </c:pt>
                      <c:pt idx="2535">
                        <c:v>8.8702860000000001</c:v>
                      </c:pt>
                      <c:pt idx="2536">
                        <c:v>9.0702859999999994</c:v>
                      </c:pt>
                      <c:pt idx="2537">
                        <c:v>9.2702860000000005</c:v>
                      </c:pt>
                      <c:pt idx="2538">
                        <c:v>9.4702859999999998</c:v>
                      </c:pt>
                      <c:pt idx="2539">
                        <c:v>9.6702860000000008</c:v>
                      </c:pt>
                      <c:pt idx="2540">
                        <c:v>9.8702860000000001</c:v>
                      </c:pt>
                      <c:pt idx="2541">
                        <c:v>10.07029</c:v>
                      </c:pt>
                      <c:pt idx="2542">
                        <c:v>10.270289999999999</c:v>
                      </c:pt>
                      <c:pt idx="2543">
                        <c:v>10.47029</c:v>
                      </c:pt>
                      <c:pt idx="2544">
                        <c:v>10.67029</c:v>
                      </c:pt>
                      <c:pt idx="2545">
                        <c:v>10.870290000000001</c:v>
                      </c:pt>
                      <c:pt idx="2546">
                        <c:v>11.07029</c:v>
                      </c:pt>
                      <c:pt idx="2547">
                        <c:v>11.270290000000001</c:v>
                      </c:pt>
                      <c:pt idx="2548">
                        <c:v>11.470289999999999</c:v>
                      </c:pt>
                      <c:pt idx="2549">
                        <c:v>11.67029</c:v>
                      </c:pt>
                      <c:pt idx="2550">
                        <c:v>11.870289999999999</c:v>
                      </c:pt>
                      <c:pt idx="2551">
                        <c:v>12.07029</c:v>
                      </c:pt>
                      <c:pt idx="2552">
                        <c:v>12.270289999999999</c:v>
                      </c:pt>
                      <c:pt idx="2553">
                        <c:v>12.47029</c:v>
                      </c:pt>
                      <c:pt idx="2554">
                        <c:v>12.67029</c:v>
                      </c:pt>
                      <c:pt idx="2555">
                        <c:v>12.870290000000001</c:v>
                      </c:pt>
                      <c:pt idx="2556">
                        <c:v>13.07029</c:v>
                      </c:pt>
                      <c:pt idx="2557">
                        <c:v>13.270290000000001</c:v>
                      </c:pt>
                      <c:pt idx="2558">
                        <c:v>13.47029</c:v>
                      </c:pt>
                      <c:pt idx="2559">
                        <c:v>13.670290000000001</c:v>
                      </c:pt>
                      <c:pt idx="2560">
                        <c:v>13.870289999999999</c:v>
                      </c:pt>
                      <c:pt idx="2561">
                        <c:v>14.07029</c:v>
                      </c:pt>
                      <c:pt idx="2562">
                        <c:v>14.270289999999999</c:v>
                      </c:pt>
                      <c:pt idx="2563">
                        <c:v>14.47029</c:v>
                      </c:pt>
                      <c:pt idx="2564">
                        <c:v>14.67029</c:v>
                      </c:pt>
                      <c:pt idx="2565">
                        <c:v>14.870290000000001</c:v>
                      </c:pt>
                      <c:pt idx="2566">
                        <c:v>15.070289999999998</c:v>
                      </c:pt>
                      <c:pt idx="2567">
                        <c:v>15.270290000000001</c:v>
                      </c:pt>
                      <c:pt idx="2568">
                        <c:v>15.470289999999999</c:v>
                      </c:pt>
                      <c:pt idx="2569">
                        <c:v>15.67029</c:v>
                      </c:pt>
                      <c:pt idx="2570">
                        <c:v>15.870289999999999</c:v>
                      </c:pt>
                      <c:pt idx="2571">
                        <c:v>16.07029</c:v>
                      </c:pt>
                      <c:pt idx="2572">
                        <c:v>16.270289999999999</c:v>
                      </c:pt>
                      <c:pt idx="2573">
                        <c:v>16.470290000000002</c:v>
                      </c:pt>
                      <c:pt idx="2574">
                        <c:v>16.670289999999998</c:v>
                      </c:pt>
                      <c:pt idx="2575">
                        <c:v>16.870290000000001</c:v>
                      </c:pt>
                      <c:pt idx="2576">
                        <c:v>17.07029</c:v>
                      </c:pt>
                      <c:pt idx="2577">
                        <c:v>17.270290000000003</c:v>
                      </c:pt>
                      <c:pt idx="2578">
                        <c:v>17.470289999999999</c:v>
                      </c:pt>
                      <c:pt idx="2579">
                        <c:v>17.670289999999998</c:v>
                      </c:pt>
                      <c:pt idx="2580">
                        <c:v>17.870290000000001</c:v>
                      </c:pt>
                      <c:pt idx="2581">
                        <c:v>18.07029</c:v>
                      </c:pt>
                      <c:pt idx="2582">
                        <c:v>18.270289999999999</c:v>
                      </c:pt>
                      <c:pt idx="2583">
                        <c:v>18.470289999999999</c:v>
                      </c:pt>
                      <c:pt idx="2584">
                        <c:v>18.670290000000001</c:v>
                      </c:pt>
                      <c:pt idx="2585">
                        <c:v>18.870290000000001</c:v>
                      </c:pt>
                      <c:pt idx="2586">
                        <c:v>19.07029</c:v>
                      </c:pt>
                      <c:pt idx="2587">
                        <c:v>19.270289999999999</c:v>
                      </c:pt>
                      <c:pt idx="2588">
                        <c:v>19.470290000000002</c:v>
                      </c:pt>
                      <c:pt idx="2589">
                        <c:v>19.670290000000001</c:v>
                      </c:pt>
                      <c:pt idx="2590">
                        <c:v>19.870289999999997</c:v>
                      </c:pt>
                      <c:pt idx="2591">
                        <c:v>20.07029</c:v>
                      </c:pt>
                      <c:pt idx="2592">
                        <c:v>20.270289999999999</c:v>
                      </c:pt>
                      <c:pt idx="2593">
                        <c:v>20.470290000000002</c:v>
                      </c:pt>
                      <c:pt idx="2594">
                        <c:v>20.670289999999998</c:v>
                      </c:pt>
                      <c:pt idx="2595">
                        <c:v>20.870290000000001</c:v>
                      </c:pt>
                      <c:pt idx="2596">
                        <c:v>21.07029</c:v>
                      </c:pt>
                      <c:pt idx="2597">
                        <c:v>21.270289999999999</c:v>
                      </c:pt>
                      <c:pt idx="2598">
                        <c:v>21.470289999999999</c:v>
                      </c:pt>
                      <c:pt idx="2599">
                        <c:v>21.670290000000001</c:v>
                      </c:pt>
                      <c:pt idx="2600">
                        <c:v>21.870290000000001</c:v>
                      </c:pt>
                      <c:pt idx="2601">
                        <c:v>22.07029</c:v>
                      </c:pt>
                      <c:pt idx="2602">
                        <c:v>22.270289999999999</c:v>
                      </c:pt>
                      <c:pt idx="2603">
                        <c:v>22.470289999999999</c:v>
                      </c:pt>
                      <c:pt idx="2604">
                        <c:v>22.670290000000001</c:v>
                      </c:pt>
                      <c:pt idx="2605">
                        <c:v>22.870289999999997</c:v>
                      </c:pt>
                      <c:pt idx="2606">
                        <c:v>23.07029</c:v>
                      </c:pt>
                      <c:pt idx="2607">
                        <c:v>23.270289999999999</c:v>
                      </c:pt>
                      <c:pt idx="2608">
                        <c:v>23.470290000000002</c:v>
                      </c:pt>
                      <c:pt idx="2609">
                        <c:v>23.670289999999998</c:v>
                      </c:pt>
                      <c:pt idx="2610">
                        <c:v>23.870290000000001</c:v>
                      </c:pt>
                      <c:pt idx="2611">
                        <c:v>24.07029</c:v>
                      </c:pt>
                      <c:pt idx="2612">
                        <c:v>24.270290000000003</c:v>
                      </c:pt>
                      <c:pt idx="2613">
                        <c:v>24.470289999999999</c:v>
                      </c:pt>
                      <c:pt idx="2614">
                        <c:v>24.670289999999998</c:v>
                      </c:pt>
                      <c:pt idx="2615">
                        <c:v>24.870290000000001</c:v>
                      </c:pt>
                      <c:pt idx="2616">
                        <c:v>25.07029</c:v>
                      </c:pt>
                      <c:pt idx="2617">
                        <c:v>25.270289999999999</c:v>
                      </c:pt>
                      <c:pt idx="2618">
                        <c:v>25.470289999999999</c:v>
                      </c:pt>
                      <c:pt idx="2619">
                        <c:v>25.670290000000001</c:v>
                      </c:pt>
                      <c:pt idx="2620">
                        <c:v>25.870290000000001</c:v>
                      </c:pt>
                      <c:pt idx="2621">
                        <c:v>26.07029</c:v>
                      </c:pt>
                      <c:pt idx="2622">
                        <c:v>26.270289999999999</c:v>
                      </c:pt>
                      <c:pt idx="2623">
                        <c:v>26.470290000000002</c:v>
                      </c:pt>
                      <c:pt idx="2624">
                        <c:v>26.670290000000001</c:v>
                      </c:pt>
                      <c:pt idx="2625">
                        <c:v>26.870290000000001</c:v>
                      </c:pt>
                      <c:pt idx="2626">
                        <c:v>27.07029</c:v>
                      </c:pt>
                      <c:pt idx="2627">
                        <c:v>27.270289999999999</c:v>
                      </c:pt>
                      <c:pt idx="2628">
                        <c:v>27.470289999999999</c:v>
                      </c:pt>
                      <c:pt idx="2629">
                        <c:v>27.670289999999998</c:v>
                      </c:pt>
                      <c:pt idx="2630">
                        <c:v>27.870290000000001</c:v>
                      </c:pt>
                      <c:pt idx="2631">
                        <c:v>28.07029</c:v>
                      </c:pt>
                      <c:pt idx="2632">
                        <c:v>28.270289999999999</c:v>
                      </c:pt>
                      <c:pt idx="2633">
                        <c:v>28.470289999999999</c:v>
                      </c:pt>
                      <c:pt idx="2634">
                        <c:v>28.670290000000001</c:v>
                      </c:pt>
                      <c:pt idx="2635">
                        <c:v>28.870290000000001</c:v>
                      </c:pt>
                      <c:pt idx="2636">
                        <c:v>29.07029</c:v>
                      </c:pt>
                      <c:pt idx="2637">
                        <c:v>29.270289999999999</c:v>
                      </c:pt>
                      <c:pt idx="2638">
                        <c:v>29.470290000000002</c:v>
                      </c:pt>
                      <c:pt idx="2639">
                        <c:v>29.670290000000001</c:v>
                      </c:pt>
                      <c:pt idx="2640">
                        <c:v>29.870290000000001</c:v>
                      </c:pt>
                      <c:pt idx="2641">
                        <c:v>30.070289999999996</c:v>
                      </c:pt>
                      <c:pt idx="2642">
                        <c:v>30.270289999999999</c:v>
                      </c:pt>
                      <c:pt idx="2643">
                        <c:v>30.470290000000002</c:v>
                      </c:pt>
                      <c:pt idx="2644">
                        <c:v>30.670290000000001</c:v>
                      </c:pt>
                      <c:pt idx="2645">
                        <c:v>30.870289999999997</c:v>
                      </c:pt>
                      <c:pt idx="2646">
                        <c:v>31.07029</c:v>
                      </c:pt>
                      <c:pt idx="2647">
                        <c:v>31.270290000000003</c:v>
                      </c:pt>
                      <c:pt idx="2648">
                        <c:v>31.470290000000002</c:v>
                      </c:pt>
                      <c:pt idx="2649">
                        <c:v>31.670289999999998</c:v>
                      </c:pt>
                      <c:pt idx="2650">
                        <c:v>31.870290000000001</c:v>
                      </c:pt>
                      <c:pt idx="2651">
                        <c:v>32.07029</c:v>
                      </c:pt>
                      <c:pt idx="2652">
                        <c:v>32.270289999999996</c:v>
                      </c:pt>
                      <c:pt idx="2653">
                        <c:v>32.470289999999999</c:v>
                      </c:pt>
                      <c:pt idx="2654">
                        <c:v>32.670290000000001</c:v>
                      </c:pt>
                      <c:pt idx="2655">
                        <c:v>32.870290000000004</c:v>
                      </c:pt>
                      <c:pt idx="2656">
                        <c:v>33.07029</c:v>
                      </c:pt>
                      <c:pt idx="2657">
                        <c:v>33.270290000000003</c:v>
                      </c:pt>
                      <c:pt idx="2658">
                        <c:v>33.470289999999999</c:v>
                      </c:pt>
                      <c:pt idx="2659">
                        <c:v>33.670290000000001</c:v>
                      </c:pt>
                      <c:pt idx="2660">
                        <c:v>33.870289999999997</c:v>
                      </c:pt>
                      <c:pt idx="2661">
                        <c:v>34.07029</c:v>
                      </c:pt>
                      <c:pt idx="2662">
                        <c:v>34.270290000000003</c:v>
                      </c:pt>
                      <c:pt idx="2663">
                        <c:v>34.470289999999999</c:v>
                      </c:pt>
                      <c:pt idx="2664">
                        <c:v>34.670290000000001</c:v>
                      </c:pt>
                      <c:pt idx="2665">
                        <c:v>34.870289999999997</c:v>
                      </c:pt>
                      <c:pt idx="2666">
                        <c:v>35.07029</c:v>
                      </c:pt>
                      <c:pt idx="2667">
                        <c:v>35.270289999999996</c:v>
                      </c:pt>
                      <c:pt idx="2668">
                        <c:v>35.470289999999999</c:v>
                      </c:pt>
                      <c:pt idx="2669">
                        <c:v>35.670290000000001</c:v>
                      </c:pt>
                      <c:pt idx="2670">
                        <c:v>35.870290000000004</c:v>
                      </c:pt>
                      <c:pt idx="2671">
                        <c:v>36.07029</c:v>
                      </c:pt>
                      <c:pt idx="2672">
                        <c:v>36.270290000000003</c:v>
                      </c:pt>
                      <c:pt idx="2673">
                        <c:v>36.470289999999999</c:v>
                      </c:pt>
                      <c:pt idx="2674">
                        <c:v>36.670290000000001</c:v>
                      </c:pt>
                      <c:pt idx="2675">
                        <c:v>36.870289999999997</c:v>
                      </c:pt>
                      <c:pt idx="2676">
                        <c:v>37.07029</c:v>
                      </c:pt>
                      <c:pt idx="2677">
                        <c:v>37.270290000000003</c:v>
                      </c:pt>
                      <c:pt idx="2678">
                        <c:v>37.470289999999999</c:v>
                      </c:pt>
                      <c:pt idx="2679">
                        <c:v>37.670290000000001</c:v>
                      </c:pt>
                      <c:pt idx="2680">
                        <c:v>37.870290000000004</c:v>
                      </c:pt>
                      <c:pt idx="2681">
                        <c:v>38.07029</c:v>
                      </c:pt>
                      <c:pt idx="2682">
                        <c:v>38.270289999999996</c:v>
                      </c:pt>
                      <c:pt idx="2683">
                        <c:v>38.470289999999999</c:v>
                      </c:pt>
                      <c:pt idx="2684">
                        <c:v>38.670290000000001</c:v>
                      </c:pt>
                      <c:pt idx="2685">
                        <c:v>38.870290000000004</c:v>
                      </c:pt>
                      <c:pt idx="2686">
                        <c:v>39.07029</c:v>
                      </c:pt>
                      <c:pt idx="2687">
                        <c:v>39.270290000000003</c:v>
                      </c:pt>
                      <c:pt idx="2688">
                        <c:v>39.470289999999999</c:v>
                      </c:pt>
                      <c:pt idx="2689">
                        <c:v>39.670289999999994</c:v>
                      </c:pt>
                      <c:pt idx="2690">
                        <c:v>39.870289999999997</c:v>
                      </c:pt>
                      <c:pt idx="2691">
                        <c:v>40.07029</c:v>
                      </c:pt>
                      <c:pt idx="2692">
                        <c:v>40.270290000000003</c:v>
                      </c:pt>
                      <c:pt idx="2693">
                        <c:v>40.470289999999999</c:v>
                      </c:pt>
                      <c:pt idx="2694">
                        <c:v>40.670290000000001</c:v>
                      </c:pt>
                      <c:pt idx="2695">
                        <c:v>40.870290000000004</c:v>
                      </c:pt>
                      <c:pt idx="2696">
                        <c:v>41.07029</c:v>
                      </c:pt>
                      <c:pt idx="2697">
                        <c:v>41.270289999999996</c:v>
                      </c:pt>
                      <c:pt idx="2698">
                        <c:v>41.470289999999999</c:v>
                      </c:pt>
                      <c:pt idx="2699">
                        <c:v>41.670290000000001</c:v>
                      </c:pt>
                      <c:pt idx="2700">
                        <c:v>41.870289999999997</c:v>
                      </c:pt>
                      <c:pt idx="2701">
                        <c:v>42.07029</c:v>
                      </c:pt>
                      <c:pt idx="2702">
                        <c:v>42.270290000000003</c:v>
                      </c:pt>
                      <c:pt idx="2703">
                        <c:v>42.470290000000006</c:v>
                      </c:pt>
                      <c:pt idx="2704">
                        <c:v>42.670289999999994</c:v>
                      </c:pt>
                      <c:pt idx="2705">
                        <c:v>42.870289999999997</c:v>
                      </c:pt>
                      <c:pt idx="2706">
                        <c:v>43.07029</c:v>
                      </c:pt>
                      <c:pt idx="2707">
                        <c:v>43.270290000000003</c:v>
                      </c:pt>
                      <c:pt idx="2708">
                        <c:v>43.470289999999999</c:v>
                      </c:pt>
                      <c:pt idx="2709">
                        <c:v>43.670290000000001</c:v>
                      </c:pt>
                      <c:pt idx="2710">
                        <c:v>43.870290000000004</c:v>
                      </c:pt>
                      <c:pt idx="2711">
                        <c:v>44.07029</c:v>
                      </c:pt>
                      <c:pt idx="2712">
                        <c:v>44.270289999999996</c:v>
                      </c:pt>
                      <c:pt idx="2713">
                        <c:v>44.470289999999999</c:v>
                      </c:pt>
                      <c:pt idx="2714">
                        <c:v>44.670290000000001</c:v>
                      </c:pt>
                      <c:pt idx="2715">
                        <c:v>44.870289999999997</c:v>
                      </c:pt>
                      <c:pt idx="2716">
                        <c:v>45.07029</c:v>
                      </c:pt>
                      <c:pt idx="2717">
                        <c:v>45.270290000000003</c:v>
                      </c:pt>
                      <c:pt idx="2718">
                        <c:v>45.470290000000006</c:v>
                      </c:pt>
                      <c:pt idx="2719">
                        <c:v>45.670289999999994</c:v>
                      </c:pt>
                      <c:pt idx="2720">
                        <c:v>45.870289999999997</c:v>
                      </c:pt>
                      <c:pt idx="2721">
                        <c:v>46.07029</c:v>
                      </c:pt>
                      <c:pt idx="2722">
                        <c:v>46.270290000000003</c:v>
                      </c:pt>
                      <c:pt idx="2723">
                        <c:v>46.470289999999999</c:v>
                      </c:pt>
                      <c:pt idx="2724">
                        <c:v>46.670290000000001</c:v>
                      </c:pt>
                      <c:pt idx="2725">
                        <c:v>46.870290000000004</c:v>
                      </c:pt>
                      <c:pt idx="2726">
                        <c:v>47.07029</c:v>
                      </c:pt>
                      <c:pt idx="2727">
                        <c:v>47.270289999999996</c:v>
                      </c:pt>
                      <c:pt idx="2728">
                        <c:v>47.470289999999999</c:v>
                      </c:pt>
                      <c:pt idx="2729">
                        <c:v>47.670290000000001</c:v>
                      </c:pt>
                      <c:pt idx="2730">
                        <c:v>47.870289999999997</c:v>
                      </c:pt>
                      <c:pt idx="2731">
                        <c:v>48.07029</c:v>
                      </c:pt>
                      <c:pt idx="2732">
                        <c:v>48.270290000000003</c:v>
                      </c:pt>
                      <c:pt idx="2733">
                        <c:v>48.470290000000006</c:v>
                      </c:pt>
                      <c:pt idx="2734">
                        <c:v>48.670290000000001</c:v>
                      </c:pt>
                      <c:pt idx="2735">
                        <c:v>48.870289999999997</c:v>
                      </c:pt>
                      <c:pt idx="2736">
                        <c:v>49.07029</c:v>
                      </c:pt>
                      <c:pt idx="2737">
                        <c:v>49.270289999999996</c:v>
                      </c:pt>
                      <c:pt idx="2738">
                        <c:v>49.470289999999999</c:v>
                      </c:pt>
                      <c:pt idx="2739">
                        <c:v>49.670290000000001</c:v>
                      </c:pt>
                      <c:pt idx="2740">
                        <c:v>49.870290000000004</c:v>
                      </c:pt>
                      <c:pt idx="2741">
                        <c:v>50.07029</c:v>
                      </c:pt>
                      <c:pt idx="2742">
                        <c:v>50.270290000000003</c:v>
                      </c:pt>
                      <c:pt idx="2743">
                        <c:v>50.470289999999999</c:v>
                      </c:pt>
                      <c:pt idx="2744">
                        <c:v>50.670290000000001</c:v>
                      </c:pt>
                      <c:pt idx="2745">
                        <c:v>50.870289999999997</c:v>
                      </c:pt>
                      <c:pt idx="2746">
                        <c:v>51.07029</c:v>
                      </c:pt>
                      <c:pt idx="2747">
                        <c:v>51.270290000000003</c:v>
                      </c:pt>
                      <c:pt idx="2748">
                        <c:v>51.470289999999999</c:v>
                      </c:pt>
                      <c:pt idx="2749">
                        <c:v>51.670290000000001</c:v>
                      </c:pt>
                      <c:pt idx="2750">
                        <c:v>51.870289999999997</c:v>
                      </c:pt>
                      <c:pt idx="2751">
                        <c:v>52.07029</c:v>
                      </c:pt>
                      <c:pt idx="2752">
                        <c:v>52.270289999999996</c:v>
                      </c:pt>
                      <c:pt idx="2753">
                        <c:v>52.470289999999999</c:v>
                      </c:pt>
                      <c:pt idx="2754">
                        <c:v>52.670290000000001</c:v>
                      </c:pt>
                      <c:pt idx="2755">
                        <c:v>52.870290000000004</c:v>
                      </c:pt>
                      <c:pt idx="2756">
                        <c:v>53.07029</c:v>
                      </c:pt>
                      <c:pt idx="2757">
                        <c:v>53.270290000000003</c:v>
                      </c:pt>
                      <c:pt idx="2758">
                        <c:v>53.470289999999999</c:v>
                      </c:pt>
                      <c:pt idx="2759">
                        <c:v>53.670290000000001</c:v>
                      </c:pt>
                      <c:pt idx="2760">
                        <c:v>53.870289999999997</c:v>
                      </c:pt>
                      <c:pt idx="2761">
                        <c:v>54.07029</c:v>
                      </c:pt>
                      <c:pt idx="2762">
                        <c:v>54.270290000000003</c:v>
                      </c:pt>
                      <c:pt idx="2763">
                        <c:v>54.470289999999999</c:v>
                      </c:pt>
                      <c:pt idx="2764">
                        <c:v>54.670290000000001</c:v>
                      </c:pt>
                      <c:pt idx="2765">
                        <c:v>54.870290000000004</c:v>
                      </c:pt>
                      <c:pt idx="2766">
                        <c:v>55.07029</c:v>
                      </c:pt>
                      <c:pt idx="2767">
                        <c:v>55.270289999999996</c:v>
                      </c:pt>
                      <c:pt idx="2768">
                        <c:v>55.470289999999999</c:v>
                      </c:pt>
                      <c:pt idx="2769">
                        <c:v>55.670290000000001</c:v>
                      </c:pt>
                      <c:pt idx="2770">
                        <c:v>55.870290000000004</c:v>
                      </c:pt>
                      <c:pt idx="2771">
                        <c:v>56.07029</c:v>
                      </c:pt>
                      <c:pt idx="2772">
                        <c:v>56.270290000000003</c:v>
                      </c:pt>
                      <c:pt idx="2773">
                        <c:v>56.470289999999999</c:v>
                      </c:pt>
                      <c:pt idx="2774">
                        <c:v>56.670289999999994</c:v>
                      </c:pt>
                      <c:pt idx="2775">
                        <c:v>56.870289999999997</c:v>
                      </c:pt>
                      <c:pt idx="2776">
                        <c:v>57.07029</c:v>
                      </c:pt>
                      <c:pt idx="2777">
                        <c:v>57.270290000000003</c:v>
                      </c:pt>
                      <c:pt idx="2778">
                        <c:v>57.470289999999999</c:v>
                      </c:pt>
                      <c:pt idx="2779">
                        <c:v>57.670290000000001</c:v>
                      </c:pt>
                      <c:pt idx="2780">
                        <c:v>57.870290000000004</c:v>
                      </c:pt>
                      <c:pt idx="2781">
                        <c:v>58.07029</c:v>
                      </c:pt>
                      <c:pt idx="2782">
                        <c:v>58.270289999999996</c:v>
                      </c:pt>
                      <c:pt idx="2783">
                        <c:v>58.470289999999999</c:v>
                      </c:pt>
                      <c:pt idx="2784">
                        <c:v>58.670290000000001</c:v>
                      </c:pt>
                      <c:pt idx="2785">
                        <c:v>58.870289999999997</c:v>
                      </c:pt>
                      <c:pt idx="2786">
                        <c:v>59.07029</c:v>
                      </c:pt>
                      <c:pt idx="2787">
                        <c:v>59.270290000000003</c:v>
                      </c:pt>
                      <c:pt idx="2788">
                        <c:v>59.470290000000006</c:v>
                      </c:pt>
                      <c:pt idx="2789">
                        <c:v>59.670289999999994</c:v>
                      </c:pt>
                      <c:pt idx="2790">
                        <c:v>59.870289999999997</c:v>
                      </c:pt>
                      <c:pt idx="2791">
                        <c:v>60.07029</c:v>
                      </c:pt>
                      <c:pt idx="2792">
                        <c:v>60.270290000000003</c:v>
                      </c:pt>
                      <c:pt idx="2793">
                        <c:v>60.470290000000006</c:v>
                      </c:pt>
                      <c:pt idx="2794">
                        <c:v>60.670290000000008</c:v>
                      </c:pt>
                      <c:pt idx="2795">
                        <c:v>60.870289999999997</c:v>
                      </c:pt>
                      <c:pt idx="2796">
                        <c:v>61.07029</c:v>
                      </c:pt>
                      <c:pt idx="2797">
                        <c:v>61.270289999999996</c:v>
                      </c:pt>
                      <c:pt idx="2798">
                        <c:v>61.470289999999999</c:v>
                      </c:pt>
                      <c:pt idx="2799">
                        <c:v>61.670290000000001</c:v>
                      </c:pt>
                      <c:pt idx="2800">
                        <c:v>61.870290000000004</c:v>
                      </c:pt>
                      <c:pt idx="2801">
                        <c:v>62.070290000000007</c:v>
                      </c:pt>
                      <c:pt idx="2802">
                        <c:v>62.270289999999996</c:v>
                      </c:pt>
                      <c:pt idx="2803">
                        <c:v>62.470289999999999</c:v>
                      </c:pt>
                      <c:pt idx="2804">
                        <c:v>62.670289999999994</c:v>
                      </c:pt>
                      <c:pt idx="2805">
                        <c:v>62.870289999999997</c:v>
                      </c:pt>
                      <c:pt idx="2806">
                        <c:v>63.07029</c:v>
                      </c:pt>
                      <c:pt idx="2807">
                        <c:v>63.270290000000003</c:v>
                      </c:pt>
                      <c:pt idx="2808">
                        <c:v>63.470290000000006</c:v>
                      </c:pt>
                      <c:pt idx="2809">
                        <c:v>63.670289999999994</c:v>
                      </c:pt>
                      <c:pt idx="2810">
                        <c:v>63.870289999999997</c:v>
                      </c:pt>
                      <c:pt idx="2811">
                        <c:v>64.07029</c:v>
                      </c:pt>
                      <c:pt idx="2812">
                        <c:v>64.270290000000003</c:v>
                      </c:pt>
                      <c:pt idx="2813">
                        <c:v>64.470290000000006</c:v>
                      </c:pt>
                      <c:pt idx="2814">
                        <c:v>64.670290000000008</c:v>
                      </c:pt>
                      <c:pt idx="2815">
                        <c:v>64.870290000000011</c:v>
                      </c:pt>
                      <c:pt idx="2816">
                        <c:v>65.07029</c:v>
                      </c:pt>
                      <c:pt idx="2817">
                        <c:v>65.270289999999989</c:v>
                      </c:pt>
                      <c:pt idx="2818">
                        <c:v>65.470289999999991</c:v>
                      </c:pt>
                      <c:pt idx="2819">
                        <c:v>65.670289999999994</c:v>
                      </c:pt>
                      <c:pt idx="2820">
                        <c:v>65.870289999999997</c:v>
                      </c:pt>
                      <c:pt idx="2821">
                        <c:v>66.07029</c:v>
                      </c:pt>
                      <c:pt idx="2822">
                        <c:v>66.270290000000003</c:v>
                      </c:pt>
                      <c:pt idx="2823">
                        <c:v>66.470290000000006</c:v>
                      </c:pt>
                      <c:pt idx="2824">
                        <c:v>66.670289999999994</c:v>
                      </c:pt>
                      <c:pt idx="2825">
                        <c:v>66.870289999999997</c:v>
                      </c:pt>
                      <c:pt idx="2826">
                        <c:v>67.07029</c:v>
                      </c:pt>
                      <c:pt idx="2827">
                        <c:v>67.270290000000003</c:v>
                      </c:pt>
                      <c:pt idx="2828">
                        <c:v>67.470290000000006</c:v>
                      </c:pt>
                      <c:pt idx="2829">
                        <c:v>67.670290000000008</c:v>
                      </c:pt>
                      <c:pt idx="2830">
                        <c:v>67.870290000000011</c:v>
                      </c:pt>
                      <c:pt idx="2831">
                        <c:v>68.07029</c:v>
                      </c:pt>
                      <c:pt idx="2832">
                        <c:v>68.270289999999989</c:v>
                      </c:pt>
                      <c:pt idx="2833">
                        <c:v>68.470289999999991</c:v>
                      </c:pt>
                      <c:pt idx="2834">
                        <c:v>68.670289999999994</c:v>
                      </c:pt>
                      <c:pt idx="2835">
                        <c:v>68.870289999999997</c:v>
                      </c:pt>
                      <c:pt idx="2836">
                        <c:v>69.07029</c:v>
                      </c:pt>
                      <c:pt idx="2837">
                        <c:v>69.270290000000003</c:v>
                      </c:pt>
                      <c:pt idx="2838">
                        <c:v>69.470290000000006</c:v>
                      </c:pt>
                      <c:pt idx="2839">
                        <c:v>69.670289999999994</c:v>
                      </c:pt>
                      <c:pt idx="2840">
                        <c:v>69.870289999999997</c:v>
                      </c:pt>
                      <c:pt idx="2841">
                        <c:v>70.07029</c:v>
                      </c:pt>
                      <c:pt idx="2842">
                        <c:v>70.270290000000003</c:v>
                      </c:pt>
                      <c:pt idx="2843">
                        <c:v>70.470290000000006</c:v>
                      </c:pt>
                      <c:pt idx="2844">
                        <c:v>70.670290000000008</c:v>
                      </c:pt>
                      <c:pt idx="2845">
                        <c:v>70.870290000000011</c:v>
                      </c:pt>
                      <c:pt idx="2846">
                        <c:v>71.07029</c:v>
                      </c:pt>
                      <c:pt idx="2847">
                        <c:v>71.270289999999989</c:v>
                      </c:pt>
                      <c:pt idx="2848">
                        <c:v>71.470289999999991</c:v>
                      </c:pt>
                      <c:pt idx="2849">
                        <c:v>71.670289999999994</c:v>
                      </c:pt>
                      <c:pt idx="2850">
                        <c:v>71.870289999999997</c:v>
                      </c:pt>
                      <c:pt idx="2851">
                        <c:v>72.07029</c:v>
                      </c:pt>
                      <c:pt idx="2852">
                        <c:v>72.270290000000003</c:v>
                      </c:pt>
                      <c:pt idx="2853">
                        <c:v>72.470290000000006</c:v>
                      </c:pt>
                      <c:pt idx="2854">
                        <c:v>72.670289999999994</c:v>
                      </c:pt>
                      <c:pt idx="2855">
                        <c:v>72.870289999999997</c:v>
                      </c:pt>
                      <c:pt idx="2856">
                        <c:v>73.07029</c:v>
                      </c:pt>
                      <c:pt idx="2857">
                        <c:v>73.270290000000003</c:v>
                      </c:pt>
                      <c:pt idx="2858">
                        <c:v>73.470290000000006</c:v>
                      </c:pt>
                      <c:pt idx="2859">
                        <c:v>73.670290000000008</c:v>
                      </c:pt>
                      <c:pt idx="2860">
                        <c:v>73.870290000000011</c:v>
                      </c:pt>
                      <c:pt idx="2861">
                        <c:v>74.07029</c:v>
                      </c:pt>
                      <c:pt idx="2862">
                        <c:v>74.270290000000003</c:v>
                      </c:pt>
                      <c:pt idx="2863">
                        <c:v>74.470289999999991</c:v>
                      </c:pt>
                      <c:pt idx="2864">
                        <c:v>74.670289999999994</c:v>
                      </c:pt>
                      <c:pt idx="2865">
                        <c:v>74.870289999999997</c:v>
                      </c:pt>
                      <c:pt idx="2866">
                        <c:v>75.07029</c:v>
                      </c:pt>
                      <c:pt idx="2867">
                        <c:v>75.270290000000003</c:v>
                      </c:pt>
                      <c:pt idx="2868">
                        <c:v>75.470290000000006</c:v>
                      </c:pt>
                      <c:pt idx="2869">
                        <c:v>75.670289999999994</c:v>
                      </c:pt>
                      <c:pt idx="2870">
                        <c:v>75.870289999999997</c:v>
                      </c:pt>
                      <c:pt idx="2871">
                        <c:v>76.07029</c:v>
                      </c:pt>
                      <c:pt idx="2872">
                        <c:v>76.270290000000003</c:v>
                      </c:pt>
                      <c:pt idx="2873">
                        <c:v>76.470290000000006</c:v>
                      </c:pt>
                      <c:pt idx="2874">
                        <c:v>76.670290000000008</c:v>
                      </c:pt>
                      <c:pt idx="2875">
                        <c:v>76.870290000000011</c:v>
                      </c:pt>
                      <c:pt idx="2876">
                        <c:v>77.07029</c:v>
                      </c:pt>
                      <c:pt idx="2877">
                        <c:v>77.270290000000003</c:v>
                      </c:pt>
                      <c:pt idx="2878">
                        <c:v>77.470289999999991</c:v>
                      </c:pt>
                      <c:pt idx="2879">
                        <c:v>77.670289999999994</c:v>
                      </c:pt>
                      <c:pt idx="2880">
                        <c:v>77.870289999999997</c:v>
                      </c:pt>
                      <c:pt idx="2881">
                        <c:v>78.07029</c:v>
                      </c:pt>
                      <c:pt idx="2882">
                        <c:v>78.270290000000003</c:v>
                      </c:pt>
                      <c:pt idx="2883">
                        <c:v>78.470289999999991</c:v>
                      </c:pt>
                      <c:pt idx="2884">
                        <c:v>78.670289999999994</c:v>
                      </c:pt>
                      <c:pt idx="2885">
                        <c:v>78.870289999999997</c:v>
                      </c:pt>
                      <c:pt idx="2886">
                        <c:v>79.07029</c:v>
                      </c:pt>
                      <c:pt idx="2887">
                        <c:v>79.270290000000003</c:v>
                      </c:pt>
                      <c:pt idx="2888">
                        <c:v>79.470290000000006</c:v>
                      </c:pt>
                      <c:pt idx="2889">
                        <c:v>79.670290000000008</c:v>
                      </c:pt>
                      <c:pt idx="2890">
                        <c:v>79.870290000000011</c:v>
                      </c:pt>
                      <c:pt idx="2891">
                        <c:v>80.07029</c:v>
                      </c:pt>
                      <c:pt idx="2892">
                        <c:v>80.270290000000003</c:v>
                      </c:pt>
                      <c:pt idx="2893">
                        <c:v>80.470289999999991</c:v>
                      </c:pt>
                      <c:pt idx="2894">
                        <c:v>80.670289999999994</c:v>
                      </c:pt>
                      <c:pt idx="2895">
                        <c:v>80.870289999999997</c:v>
                      </c:pt>
                      <c:pt idx="2896">
                        <c:v>81.07029</c:v>
                      </c:pt>
                      <c:pt idx="2897">
                        <c:v>81.270290000000003</c:v>
                      </c:pt>
                      <c:pt idx="2898">
                        <c:v>81.470289999999991</c:v>
                      </c:pt>
                      <c:pt idx="2899">
                        <c:v>81.670289999999994</c:v>
                      </c:pt>
                      <c:pt idx="2900">
                        <c:v>81.870289999999997</c:v>
                      </c:pt>
                      <c:pt idx="2901">
                        <c:v>82.07029</c:v>
                      </c:pt>
                      <c:pt idx="2902">
                        <c:v>82.270290000000003</c:v>
                      </c:pt>
                      <c:pt idx="2903">
                        <c:v>82.470290000000006</c:v>
                      </c:pt>
                      <c:pt idx="2904">
                        <c:v>82.670290000000008</c:v>
                      </c:pt>
                      <c:pt idx="2905">
                        <c:v>82.870289999999997</c:v>
                      </c:pt>
                      <c:pt idx="2906">
                        <c:v>83.07029</c:v>
                      </c:pt>
                      <c:pt idx="2907">
                        <c:v>83.270290000000003</c:v>
                      </c:pt>
                      <c:pt idx="2908">
                        <c:v>83.470290000000006</c:v>
                      </c:pt>
                      <c:pt idx="2909">
                        <c:v>83.670289999999994</c:v>
                      </c:pt>
                      <c:pt idx="2910">
                        <c:v>83.870289999999997</c:v>
                      </c:pt>
                      <c:pt idx="2911">
                        <c:v>84.07029</c:v>
                      </c:pt>
                      <c:pt idx="2912">
                        <c:v>84.270290000000003</c:v>
                      </c:pt>
                      <c:pt idx="2913">
                        <c:v>84.470289999999991</c:v>
                      </c:pt>
                      <c:pt idx="2914">
                        <c:v>84.670289999999994</c:v>
                      </c:pt>
                      <c:pt idx="2915">
                        <c:v>84.870289999999997</c:v>
                      </c:pt>
                      <c:pt idx="2916">
                        <c:v>85.07029</c:v>
                      </c:pt>
                      <c:pt idx="2917">
                        <c:v>85.270290000000003</c:v>
                      </c:pt>
                      <c:pt idx="2918">
                        <c:v>85.470290000000006</c:v>
                      </c:pt>
                      <c:pt idx="2919">
                        <c:v>85.670290000000008</c:v>
                      </c:pt>
                      <c:pt idx="2920">
                        <c:v>85.870289999999997</c:v>
                      </c:pt>
                      <c:pt idx="2921">
                        <c:v>86.07029</c:v>
                      </c:pt>
                      <c:pt idx="2922">
                        <c:v>86.270290000000003</c:v>
                      </c:pt>
                      <c:pt idx="2923">
                        <c:v>86.470290000000006</c:v>
                      </c:pt>
                      <c:pt idx="2924">
                        <c:v>86.670289999999994</c:v>
                      </c:pt>
                      <c:pt idx="2925">
                        <c:v>86.870289999999997</c:v>
                      </c:pt>
                      <c:pt idx="2926">
                        <c:v>87.07029</c:v>
                      </c:pt>
                      <c:pt idx="2927">
                        <c:v>87.270290000000003</c:v>
                      </c:pt>
                      <c:pt idx="2928">
                        <c:v>87.470289999999991</c:v>
                      </c:pt>
                      <c:pt idx="2929">
                        <c:v>87.670289999999994</c:v>
                      </c:pt>
                      <c:pt idx="2930">
                        <c:v>87.870289999999997</c:v>
                      </c:pt>
                      <c:pt idx="2931">
                        <c:v>88.07029</c:v>
                      </c:pt>
                      <c:pt idx="2932">
                        <c:v>88.270290000000003</c:v>
                      </c:pt>
                      <c:pt idx="2933">
                        <c:v>88.470290000000006</c:v>
                      </c:pt>
                      <c:pt idx="2934">
                        <c:v>88.670290000000008</c:v>
                      </c:pt>
                      <c:pt idx="2935">
                        <c:v>88.870289999999997</c:v>
                      </c:pt>
                      <c:pt idx="2936">
                        <c:v>89.07029</c:v>
                      </c:pt>
                      <c:pt idx="2937">
                        <c:v>89.270290000000003</c:v>
                      </c:pt>
                      <c:pt idx="2938">
                        <c:v>89.470290000000006</c:v>
                      </c:pt>
                      <c:pt idx="2939">
                        <c:v>89.670289999999994</c:v>
                      </c:pt>
                      <c:pt idx="2940">
                        <c:v>89.870289999999997</c:v>
                      </c:pt>
                      <c:pt idx="2941">
                        <c:v>90.07029</c:v>
                      </c:pt>
                      <c:pt idx="2942">
                        <c:v>90.270289999999989</c:v>
                      </c:pt>
                      <c:pt idx="2943">
                        <c:v>90.470289999999991</c:v>
                      </c:pt>
                      <c:pt idx="2944">
                        <c:v>90.670289999999994</c:v>
                      </c:pt>
                      <c:pt idx="2945">
                        <c:v>90.870289999999997</c:v>
                      </c:pt>
                      <c:pt idx="2946">
                        <c:v>91.07029</c:v>
                      </c:pt>
                      <c:pt idx="2947">
                        <c:v>91.270290000000003</c:v>
                      </c:pt>
                      <c:pt idx="2948">
                        <c:v>91.470290000000006</c:v>
                      </c:pt>
                      <c:pt idx="2949">
                        <c:v>91.670290000000008</c:v>
                      </c:pt>
                      <c:pt idx="2950">
                        <c:v>91.870289999999997</c:v>
                      </c:pt>
                      <c:pt idx="2951">
                        <c:v>92.07029</c:v>
                      </c:pt>
                      <c:pt idx="2952">
                        <c:v>92.270290000000003</c:v>
                      </c:pt>
                      <c:pt idx="2953">
                        <c:v>92.470290000000006</c:v>
                      </c:pt>
                      <c:pt idx="2954">
                        <c:v>92.670290000000008</c:v>
                      </c:pt>
                      <c:pt idx="2955">
                        <c:v>92.870289999999997</c:v>
                      </c:pt>
                      <c:pt idx="2956">
                        <c:v>93.07029</c:v>
                      </c:pt>
                      <c:pt idx="2957">
                        <c:v>93.270289999999989</c:v>
                      </c:pt>
                      <c:pt idx="2958">
                        <c:v>93.470289999999991</c:v>
                      </c:pt>
                      <c:pt idx="2959">
                        <c:v>93.670289999999994</c:v>
                      </c:pt>
                      <c:pt idx="2960">
                        <c:v>93.870289999999997</c:v>
                      </c:pt>
                      <c:pt idx="2961">
                        <c:v>94.07029</c:v>
                      </c:pt>
                      <c:pt idx="2962">
                        <c:v>94.270290000000003</c:v>
                      </c:pt>
                      <c:pt idx="2963">
                        <c:v>94.470290000000006</c:v>
                      </c:pt>
                      <c:pt idx="2964">
                        <c:v>94.670290000000008</c:v>
                      </c:pt>
                      <c:pt idx="2965">
                        <c:v>94.870289999999997</c:v>
                      </c:pt>
                      <c:pt idx="2966">
                        <c:v>95.07029</c:v>
                      </c:pt>
                      <c:pt idx="2967">
                        <c:v>95.270290000000003</c:v>
                      </c:pt>
                      <c:pt idx="2968">
                        <c:v>95.470290000000006</c:v>
                      </c:pt>
                      <c:pt idx="2969">
                        <c:v>95.670290000000008</c:v>
                      </c:pt>
                      <c:pt idx="2970">
                        <c:v>95.870289999999997</c:v>
                      </c:pt>
                      <c:pt idx="2971">
                        <c:v>96.07029</c:v>
                      </c:pt>
                      <c:pt idx="2972">
                        <c:v>96.270289999999989</c:v>
                      </c:pt>
                      <c:pt idx="2973">
                        <c:v>96.470289999999991</c:v>
                      </c:pt>
                      <c:pt idx="2974">
                        <c:v>96.670289999999994</c:v>
                      </c:pt>
                      <c:pt idx="2975">
                        <c:v>96.870289999999997</c:v>
                      </c:pt>
                      <c:pt idx="2976">
                        <c:v>97.07029</c:v>
                      </c:pt>
                      <c:pt idx="2977">
                        <c:v>97.270290000000003</c:v>
                      </c:pt>
                      <c:pt idx="2978">
                        <c:v>97.470290000000006</c:v>
                      </c:pt>
                      <c:pt idx="2979">
                        <c:v>97.670289999999994</c:v>
                      </c:pt>
                      <c:pt idx="2980">
                        <c:v>97.870289999999997</c:v>
                      </c:pt>
                      <c:pt idx="2981">
                        <c:v>98.07029</c:v>
                      </c:pt>
                      <c:pt idx="2982">
                        <c:v>98.270290000000003</c:v>
                      </c:pt>
                      <c:pt idx="2983">
                        <c:v>98.470290000000006</c:v>
                      </c:pt>
                      <c:pt idx="2984">
                        <c:v>98.670290000000008</c:v>
                      </c:pt>
                      <c:pt idx="2985">
                        <c:v>98.870290000000011</c:v>
                      </c:pt>
                      <c:pt idx="2986">
                        <c:v>99.07029</c:v>
                      </c:pt>
                      <c:pt idx="2987">
                        <c:v>99.270289999999989</c:v>
                      </c:pt>
                      <c:pt idx="2988">
                        <c:v>99.470289999999991</c:v>
                      </c:pt>
                      <c:pt idx="2989">
                        <c:v>99.670289999999994</c:v>
                      </c:pt>
                      <c:pt idx="2990">
                        <c:v>99.870289999999997</c:v>
                      </c:pt>
                      <c:pt idx="2991">
                        <c:v>100.0703</c:v>
                      </c:pt>
                      <c:pt idx="2992">
                        <c:v>100.27030000000001</c:v>
                      </c:pt>
                      <c:pt idx="2993">
                        <c:v>100.47030000000001</c:v>
                      </c:pt>
                      <c:pt idx="2994">
                        <c:v>100.6703</c:v>
                      </c:pt>
                      <c:pt idx="2995">
                        <c:v>100.8703</c:v>
                      </c:pt>
                      <c:pt idx="2996">
                        <c:v>101.07029999999999</c:v>
                      </c:pt>
                      <c:pt idx="2997">
                        <c:v>101.27029999999999</c:v>
                      </c:pt>
                      <c:pt idx="2998">
                        <c:v>101.47029999999999</c:v>
                      </c:pt>
                      <c:pt idx="2999">
                        <c:v>101.6703</c:v>
                      </c:pt>
                      <c:pt idx="3000">
                        <c:v>101.8703</c:v>
                      </c:pt>
                      <c:pt idx="3001">
                        <c:v>102.0703</c:v>
                      </c:pt>
                      <c:pt idx="3002">
                        <c:v>102.27030000000001</c:v>
                      </c:pt>
                      <c:pt idx="3003">
                        <c:v>102.47029999999999</c:v>
                      </c:pt>
                      <c:pt idx="3004">
                        <c:v>102.6703</c:v>
                      </c:pt>
                      <c:pt idx="3005">
                        <c:v>102.8703</c:v>
                      </c:pt>
                      <c:pt idx="3006">
                        <c:v>103.0703</c:v>
                      </c:pt>
                      <c:pt idx="3007">
                        <c:v>103.27030000000001</c:v>
                      </c:pt>
                      <c:pt idx="3008">
                        <c:v>103.47030000000001</c:v>
                      </c:pt>
                      <c:pt idx="3009">
                        <c:v>103.6703</c:v>
                      </c:pt>
                      <c:pt idx="3010">
                        <c:v>103.8703</c:v>
                      </c:pt>
                      <c:pt idx="3011">
                        <c:v>104.07029999999999</c:v>
                      </c:pt>
                      <c:pt idx="3012">
                        <c:v>104.27029999999999</c:v>
                      </c:pt>
                      <c:pt idx="3013">
                        <c:v>104.47029999999999</c:v>
                      </c:pt>
                      <c:pt idx="3014">
                        <c:v>104.6703</c:v>
                      </c:pt>
                      <c:pt idx="3015">
                        <c:v>104.8703</c:v>
                      </c:pt>
                      <c:pt idx="3016">
                        <c:v>105.0703</c:v>
                      </c:pt>
                      <c:pt idx="3017">
                        <c:v>105.27030000000001</c:v>
                      </c:pt>
                      <c:pt idx="3018">
                        <c:v>105.47029999999999</c:v>
                      </c:pt>
                      <c:pt idx="3019">
                        <c:v>105.6703</c:v>
                      </c:pt>
                      <c:pt idx="3020">
                        <c:v>105.8703</c:v>
                      </c:pt>
                      <c:pt idx="3021">
                        <c:v>106.0703</c:v>
                      </c:pt>
                      <c:pt idx="3022">
                        <c:v>106.27030000000001</c:v>
                      </c:pt>
                      <c:pt idx="3023">
                        <c:v>106.47030000000001</c:v>
                      </c:pt>
                      <c:pt idx="3024">
                        <c:v>106.67030000000001</c:v>
                      </c:pt>
                      <c:pt idx="3025">
                        <c:v>106.8703</c:v>
                      </c:pt>
                      <c:pt idx="3026">
                        <c:v>107.07029999999999</c:v>
                      </c:pt>
                      <c:pt idx="3027">
                        <c:v>107.27029999999999</c:v>
                      </c:pt>
                      <c:pt idx="3028">
                        <c:v>107.47029999999999</c:v>
                      </c:pt>
                      <c:pt idx="3029">
                        <c:v>107.6703</c:v>
                      </c:pt>
                      <c:pt idx="3030">
                        <c:v>107.8703</c:v>
                      </c:pt>
                      <c:pt idx="3031">
                        <c:v>108.0703</c:v>
                      </c:pt>
                      <c:pt idx="3032">
                        <c:v>108.27030000000001</c:v>
                      </c:pt>
                      <c:pt idx="3033">
                        <c:v>108.47029999999999</c:v>
                      </c:pt>
                      <c:pt idx="3034">
                        <c:v>108.6703</c:v>
                      </c:pt>
                      <c:pt idx="3035">
                        <c:v>108.8703</c:v>
                      </c:pt>
                      <c:pt idx="3036">
                        <c:v>109.0703</c:v>
                      </c:pt>
                      <c:pt idx="3037">
                        <c:v>109.27030000000001</c:v>
                      </c:pt>
                      <c:pt idx="3038">
                        <c:v>109.47030000000001</c:v>
                      </c:pt>
                      <c:pt idx="3039">
                        <c:v>109.67030000000001</c:v>
                      </c:pt>
                      <c:pt idx="3040">
                        <c:v>109.8703</c:v>
                      </c:pt>
                      <c:pt idx="3041">
                        <c:v>110.07029999999999</c:v>
                      </c:pt>
                      <c:pt idx="3042">
                        <c:v>110.27029999999999</c:v>
                      </c:pt>
                      <c:pt idx="3043">
                        <c:v>110.47029999999999</c:v>
                      </c:pt>
                      <c:pt idx="3044">
                        <c:v>110.6703</c:v>
                      </c:pt>
                      <c:pt idx="3045">
                        <c:v>110.8703</c:v>
                      </c:pt>
                      <c:pt idx="3046">
                        <c:v>111.0703</c:v>
                      </c:pt>
                      <c:pt idx="3047">
                        <c:v>111.27030000000001</c:v>
                      </c:pt>
                      <c:pt idx="3048">
                        <c:v>111.47029999999999</c:v>
                      </c:pt>
                      <c:pt idx="3049">
                        <c:v>111.6703</c:v>
                      </c:pt>
                      <c:pt idx="3050">
                        <c:v>111.8703</c:v>
                      </c:pt>
                      <c:pt idx="3051">
                        <c:v>112.0703</c:v>
                      </c:pt>
                      <c:pt idx="3052">
                        <c:v>112.27030000000001</c:v>
                      </c:pt>
                      <c:pt idx="3053">
                        <c:v>112.47030000000001</c:v>
                      </c:pt>
                      <c:pt idx="3054">
                        <c:v>112.67030000000001</c:v>
                      </c:pt>
                      <c:pt idx="3055">
                        <c:v>112.8703</c:v>
                      </c:pt>
                      <c:pt idx="3056">
                        <c:v>113.07029999999999</c:v>
                      </c:pt>
                      <c:pt idx="3057">
                        <c:v>113.27029999999999</c:v>
                      </c:pt>
                      <c:pt idx="3058">
                        <c:v>113.47029999999999</c:v>
                      </c:pt>
                      <c:pt idx="3059">
                        <c:v>113.6703</c:v>
                      </c:pt>
                      <c:pt idx="3060">
                        <c:v>113.8703</c:v>
                      </c:pt>
                      <c:pt idx="3061">
                        <c:v>114.0703</c:v>
                      </c:pt>
                      <c:pt idx="3062">
                        <c:v>114.27030000000001</c:v>
                      </c:pt>
                      <c:pt idx="3063">
                        <c:v>114.47029999999999</c:v>
                      </c:pt>
                      <c:pt idx="3064">
                        <c:v>114.6703</c:v>
                      </c:pt>
                      <c:pt idx="3065">
                        <c:v>114.8703</c:v>
                      </c:pt>
                      <c:pt idx="3066">
                        <c:v>115.0703</c:v>
                      </c:pt>
                      <c:pt idx="3067">
                        <c:v>115.27030000000001</c:v>
                      </c:pt>
                      <c:pt idx="3068">
                        <c:v>115.47030000000001</c:v>
                      </c:pt>
                      <c:pt idx="3069">
                        <c:v>115.67030000000001</c:v>
                      </c:pt>
                      <c:pt idx="3070">
                        <c:v>115.8703</c:v>
                      </c:pt>
                      <c:pt idx="3071">
                        <c:v>116.0703</c:v>
                      </c:pt>
                      <c:pt idx="3072">
                        <c:v>116.27029999999999</c:v>
                      </c:pt>
                      <c:pt idx="3073">
                        <c:v>116.47029999999999</c:v>
                      </c:pt>
                      <c:pt idx="3074">
                        <c:v>116.6703</c:v>
                      </c:pt>
                      <c:pt idx="3075">
                        <c:v>116.8703</c:v>
                      </c:pt>
                      <c:pt idx="3076">
                        <c:v>117.0703</c:v>
                      </c:pt>
                      <c:pt idx="3077">
                        <c:v>117.27029999999999</c:v>
                      </c:pt>
                      <c:pt idx="3078">
                        <c:v>117.47029999999999</c:v>
                      </c:pt>
                      <c:pt idx="3079">
                        <c:v>117.6703</c:v>
                      </c:pt>
                      <c:pt idx="3080">
                        <c:v>117.8703</c:v>
                      </c:pt>
                      <c:pt idx="3081">
                        <c:v>118.0703</c:v>
                      </c:pt>
                      <c:pt idx="3082">
                        <c:v>118.27030000000001</c:v>
                      </c:pt>
                      <c:pt idx="3083">
                        <c:v>118.47030000000001</c:v>
                      </c:pt>
                      <c:pt idx="3084">
                        <c:v>118.67030000000001</c:v>
                      </c:pt>
                      <c:pt idx="3085">
                        <c:v>118.8703</c:v>
                      </c:pt>
                      <c:pt idx="3086">
                        <c:v>119.0703</c:v>
                      </c:pt>
                      <c:pt idx="3087">
                        <c:v>119.27030000000001</c:v>
                      </c:pt>
                      <c:pt idx="3088">
                        <c:v>119.47029999999999</c:v>
                      </c:pt>
                      <c:pt idx="3089">
                        <c:v>119.67029999999998</c:v>
                      </c:pt>
                      <c:pt idx="3090">
                        <c:v>119.8703</c:v>
                      </c:pt>
                      <c:pt idx="3091">
                        <c:v>120.07029999999999</c:v>
                      </c:pt>
                      <c:pt idx="3092">
                        <c:v>120.27030000000001</c:v>
                      </c:pt>
                      <c:pt idx="3093">
                        <c:v>120.47029999999999</c:v>
                      </c:pt>
                      <c:pt idx="3094">
                        <c:v>120.67030000000001</c:v>
                      </c:pt>
                      <c:pt idx="3095">
                        <c:v>120.8703</c:v>
                      </c:pt>
                      <c:pt idx="3096">
                        <c:v>121.07029999999999</c:v>
                      </c:pt>
                      <c:pt idx="3097">
                        <c:v>121.27030000000001</c:v>
                      </c:pt>
                      <c:pt idx="3098">
                        <c:v>121.47029999999999</c:v>
                      </c:pt>
                      <c:pt idx="3099">
                        <c:v>121.67030000000001</c:v>
                      </c:pt>
                      <c:pt idx="3100">
                        <c:v>121.8703</c:v>
                      </c:pt>
                      <c:pt idx="3101">
                        <c:v>122.0703</c:v>
                      </c:pt>
                      <c:pt idx="3102">
                        <c:v>122.27029999999999</c:v>
                      </c:pt>
                      <c:pt idx="3103">
                        <c:v>122.47029999999998</c:v>
                      </c:pt>
                      <c:pt idx="3104">
                        <c:v>122.6703</c:v>
                      </c:pt>
                      <c:pt idx="3105">
                        <c:v>122.87029999999999</c:v>
                      </c:pt>
                      <c:pt idx="3106">
                        <c:v>123.0703</c:v>
                      </c:pt>
                      <c:pt idx="3107">
                        <c:v>123.27029999999999</c:v>
                      </c:pt>
                      <c:pt idx="3108">
                        <c:v>123.47030000000001</c:v>
                      </c:pt>
                      <c:pt idx="3109">
                        <c:v>123.6703</c:v>
                      </c:pt>
                      <c:pt idx="3110">
                        <c:v>123.87030000000001</c:v>
                      </c:pt>
                      <c:pt idx="3111">
                        <c:v>124.0703</c:v>
                      </c:pt>
                      <c:pt idx="3112">
                        <c:v>124.27029999999999</c:v>
                      </c:pt>
                      <c:pt idx="3113">
                        <c:v>124.47030000000001</c:v>
                      </c:pt>
                      <c:pt idx="3114">
                        <c:v>124.6703</c:v>
                      </c:pt>
                      <c:pt idx="3115">
                        <c:v>124.87030000000001</c:v>
                      </c:pt>
                      <c:pt idx="3116">
                        <c:v>125.0703</c:v>
                      </c:pt>
                      <c:pt idx="3117">
                        <c:v>125.27030000000001</c:v>
                      </c:pt>
                      <c:pt idx="3118">
                        <c:v>125.47029999999999</c:v>
                      </c:pt>
                      <c:pt idx="3119">
                        <c:v>125.67029999999998</c:v>
                      </c:pt>
                      <c:pt idx="3120">
                        <c:v>125.8703</c:v>
                      </c:pt>
                      <c:pt idx="3121">
                        <c:v>126.07029999999999</c:v>
                      </c:pt>
                      <c:pt idx="3122">
                        <c:v>126.27030000000001</c:v>
                      </c:pt>
                      <c:pt idx="3123">
                        <c:v>126.47029999999999</c:v>
                      </c:pt>
                      <c:pt idx="3124">
                        <c:v>126.67030000000001</c:v>
                      </c:pt>
                      <c:pt idx="3125">
                        <c:v>126.8703</c:v>
                      </c:pt>
                      <c:pt idx="3126">
                        <c:v>127.07029999999999</c:v>
                      </c:pt>
                      <c:pt idx="3127">
                        <c:v>127.27030000000001</c:v>
                      </c:pt>
                      <c:pt idx="3128">
                        <c:v>127.47029999999999</c:v>
                      </c:pt>
                      <c:pt idx="3129">
                        <c:v>127.67030000000001</c:v>
                      </c:pt>
                      <c:pt idx="3130">
                        <c:v>127.8703</c:v>
                      </c:pt>
                      <c:pt idx="3131">
                        <c:v>128.0703</c:v>
                      </c:pt>
                      <c:pt idx="3132">
                        <c:v>128.27029999999999</c:v>
                      </c:pt>
                      <c:pt idx="3133">
                        <c:v>128.47029999999998</c:v>
                      </c:pt>
                      <c:pt idx="3134">
                        <c:v>128.6703</c:v>
                      </c:pt>
                      <c:pt idx="3135">
                        <c:v>128.87029999999999</c:v>
                      </c:pt>
                      <c:pt idx="3136">
                        <c:v>129.0703</c:v>
                      </c:pt>
                      <c:pt idx="3137">
                        <c:v>129.27029999999999</c:v>
                      </c:pt>
                      <c:pt idx="3138">
                        <c:v>129.47030000000001</c:v>
                      </c:pt>
                      <c:pt idx="3139">
                        <c:v>129.6703</c:v>
                      </c:pt>
                      <c:pt idx="3140">
                        <c:v>129.87029999999999</c:v>
                      </c:pt>
                      <c:pt idx="3141">
                        <c:v>130.0703</c:v>
                      </c:pt>
                      <c:pt idx="3142">
                        <c:v>130.27029999999999</c:v>
                      </c:pt>
                      <c:pt idx="3143">
                        <c:v>130.47030000000001</c:v>
                      </c:pt>
                      <c:pt idx="3144">
                        <c:v>130.6703</c:v>
                      </c:pt>
                      <c:pt idx="3145">
                        <c:v>130.87030000000001</c:v>
                      </c:pt>
                      <c:pt idx="3146">
                        <c:v>131.0703</c:v>
                      </c:pt>
                      <c:pt idx="3147">
                        <c:v>131.27030000000002</c:v>
                      </c:pt>
                      <c:pt idx="3148">
                        <c:v>131.47030000000001</c:v>
                      </c:pt>
                      <c:pt idx="3149">
                        <c:v>131.6703</c:v>
                      </c:pt>
                      <c:pt idx="3150">
                        <c:v>131.87030000000001</c:v>
                      </c:pt>
                      <c:pt idx="3151">
                        <c:v>132.0703</c:v>
                      </c:pt>
                      <c:pt idx="3152">
                        <c:v>132.27030000000002</c:v>
                      </c:pt>
                      <c:pt idx="3153">
                        <c:v>132.47030000000001</c:v>
                      </c:pt>
                      <c:pt idx="3154">
                        <c:v>132.67030000000003</c:v>
                      </c:pt>
                      <c:pt idx="3155">
                        <c:v>132.87030000000001</c:v>
                      </c:pt>
                      <c:pt idx="3156">
                        <c:v>133.0703</c:v>
                      </c:pt>
                      <c:pt idx="3157">
                        <c:v>133.27029999999999</c:v>
                      </c:pt>
                      <c:pt idx="3158">
                        <c:v>133.47029999999998</c:v>
                      </c:pt>
                      <c:pt idx="3159">
                        <c:v>133.6703</c:v>
                      </c:pt>
                      <c:pt idx="3160">
                        <c:v>133.87029999999999</c:v>
                      </c:pt>
                      <c:pt idx="3161">
                        <c:v>134.0703</c:v>
                      </c:pt>
                      <c:pt idx="3162">
                        <c:v>134.27029999999999</c:v>
                      </c:pt>
                      <c:pt idx="3163">
                        <c:v>134.47029999999998</c:v>
                      </c:pt>
                      <c:pt idx="3164">
                        <c:v>134.6703</c:v>
                      </c:pt>
                      <c:pt idx="3165">
                        <c:v>134.87029999999999</c:v>
                      </c:pt>
                      <c:pt idx="3166">
                        <c:v>135.0703</c:v>
                      </c:pt>
                      <c:pt idx="3167">
                        <c:v>135.27029999999999</c:v>
                      </c:pt>
                      <c:pt idx="3168">
                        <c:v>135.47030000000001</c:v>
                      </c:pt>
                      <c:pt idx="3169">
                        <c:v>135.6703</c:v>
                      </c:pt>
                      <c:pt idx="3170">
                        <c:v>135.87029999999999</c:v>
                      </c:pt>
                      <c:pt idx="3171">
                        <c:v>136.0703</c:v>
                      </c:pt>
                      <c:pt idx="3172">
                        <c:v>136.27029999999999</c:v>
                      </c:pt>
                      <c:pt idx="3173">
                        <c:v>136.47030000000001</c:v>
                      </c:pt>
                      <c:pt idx="3174">
                        <c:v>136.6703</c:v>
                      </c:pt>
                      <c:pt idx="3175">
                        <c:v>136.87030000000001</c:v>
                      </c:pt>
                      <c:pt idx="3176">
                        <c:v>137.0703</c:v>
                      </c:pt>
                      <c:pt idx="3177">
                        <c:v>137.27029999999999</c:v>
                      </c:pt>
                      <c:pt idx="3178">
                        <c:v>137.47030000000001</c:v>
                      </c:pt>
                      <c:pt idx="3179">
                        <c:v>137.6703</c:v>
                      </c:pt>
                      <c:pt idx="3180">
                        <c:v>137.87030000000001</c:v>
                      </c:pt>
                      <c:pt idx="3181">
                        <c:v>138.0703</c:v>
                      </c:pt>
                      <c:pt idx="3182">
                        <c:v>138.27030000000002</c:v>
                      </c:pt>
                      <c:pt idx="3183">
                        <c:v>138.47030000000001</c:v>
                      </c:pt>
                      <c:pt idx="3184">
                        <c:v>138.67030000000003</c:v>
                      </c:pt>
                      <c:pt idx="3185">
                        <c:v>138.87030000000001</c:v>
                      </c:pt>
                      <c:pt idx="3186">
                        <c:v>139.0703</c:v>
                      </c:pt>
                      <c:pt idx="3187">
                        <c:v>139.27029999999999</c:v>
                      </c:pt>
                      <c:pt idx="3188">
                        <c:v>139.47029999999998</c:v>
                      </c:pt>
                      <c:pt idx="3189">
                        <c:v>139.6703</c:v>
                      </c:pt>
                      <c:pt idx="3190">
                        <c:v>139.87029999999999</c:v>
                      </c:pt>
                      <c:pt idx="3191">
                        <c:v>140.0703</c:v>
                      </c:pt>
                      <c:pt idx="3192">
                        <c:v>140.27029999999999</c:v>
                      </c:pt>
                      <c:pt idx="3193">
                        <c:v>140.47029999999998</c:v>
                      </c:pt>
                      <c:pt idx="3194">
                        <c:v>140.6703</c:v>
                      </c:pt>
                      <c:pt idx="3195">
                        <c:v>140.87029999999999</c:v>
                      </c:pt>
                      <c:pt idx="3196">
                        <c:v>141.0703</c:v>
                      </c:pt>
                      <c:pt idx="3197">
                        <c:v>141.27029999999999</c:v>
                      </c:pt>
                      <c:pt idx="3198">
                        <c:v>141.47030000000001</c:v>
                      </c:pt>
                      <c:pt idx="3199">
                        <c:v>141.6703</c:v>
                      </c:pt>
                      <c:pt idx="3200">
                        <c:v>141.87029999999999</c:v>
                      </c:pt>
                      <c:pt idx="3201">
                        <c:v>142.0703</c:v>
                      </c:pt>
                      <c:pt idx="3202">
                        <c:v>142.27029999999999</c:v>
                      </c:pt>
                      <c:pt idx="3203">
                        <c:v>142.47030000000001</c:v>
                      </c:pt>
                      <c:pt idx="3204">
                        <c:v>142.6703</c:v>
                      </c:pt>
                      <c:pt idx="3205">
                        <c:v>142.87030000000001</c:v>
                      </c:pt>
                      <c:pt idx="3206">
                        <c:v>143.0703</c:v>
                      </c:pt>
                      <c:pt idx="3207">
                        <c:v>143.27029999999999</c:v>
                      </c:pt>
                      <c:pt idx="3208">
                        <c:v>143.47030000000001</c:v>
                      </c:pt>
                      <c:pt idx="3209">
                        <c:v>143.6703</c:v>
                      </c:pt>
                      <c:pt idx="3210">
                        <c:v>143.87030000000001</c:v>
                      </c:pt>
                      <c:pt idx="3211">
                        <c:v>144.0703</c:v>
                      </c:pt>
                      <c:pt idx="3212">
                        <c:v>144.27030000000002</c:v>
                      </c:pt>
                      <c:pt idx="3213">
                        <c:v>144.47030000000001</c:v>
                      </c:pt>
                      <c:pt idx="3214">
                        <c:v>144.6703</c:v>
                      </c:pt>
                      <c:pt idx="3215">
                        <c:v>144.87030000000001</c:v>
                      </c:pt>
                      <c:pt idx="3216">
                        <c:v>145.0703</c:v>
                      </c:pt>
                      <c:pt idx="3217">
                        <c:v>145.27030000000002</c:v>
                      </c:pt>
                      <c:pt idx="3218">
                        <c:v>145.47030000000001</c:v>
                      </c:pt>
                      <c:pt idx="3219">
                        <c:v>145.6703</c:v>
                      </c:pt>
                      <c:pt idx="3220">
                        <c:v>145.87029999999999</c:v>
                      </c:pt>
                      <c:pt idx="3221">
                        <c:v>146.07029999999997</c:v>
                      </c:pt>
                      <c:pt idx="3222">
                        <c:v>146.27029999999999</c:v>
                      </c:pt>
                      <c:pt idx="3223">
                        <c:v>146.47029999999998</c:v>
                      </c:pt>
                      <c:pt idx="3224">
                        <c:v>146.6703</c:v>
                      </c:pt>
                      <c:pt idx="3225">
                        <c:v>146.87029999999999</c:v>
                      </c:pt>
                      <c:pt idx="3226">
                        <c:v>147.0703</c:v>
                      </c:pt>
                      <c:pt idx="3227">
                        <c:v>147.27029999999999</c:v>
                      </c:pt>
                      <c:pt idx="3228">
                        <c:v>147.47030000000001</c:v>
                      </c:pt>
                      <c:pt idx="3229">
                        <c:v>147.6703</c:v>
                      </c:pt>
                      <c:pt idx="3230">
                        <c:v>147.87029999999999</c:v>
                      </c:pt>
                      <c:pt idx="3231">
                        <c:v>148.0703</c:v>
                      </c:pt>
                      <c:pt idx="3232">
                        <c:v>148.27029999999999</c:v>
                      </c:pt>
                      <c:pt idx="3233">
                        <c:v>148.47030000000001</c:v>
                      </c:pt>
                      <c:pt idx="3234">
                        <c:v>148.6703</c:v>
                      </c:pt>
                      <c:pt idx="3235">
                        <c:v>148.87030000000001</c:v>
                      </c:pt>
                      <c:pt idx="3236">
                        <c:v>149.0703</c:v>
                      </c:pt>
                      <c:pt idx="3237">
                        <c:v>149.27029999999999</c:v>
                      </c:pt>
                      <c:pt idx="3238">
                        <c:v>149.47030000000001</c:v>
                      </c:pt>
                      <c:pt idx="3239">
                        <c:v>149.6703</c:v>
                      </c:pt>
                      <c:pt idx="3240">
                        <c:v>149.87030000000001</c:v>
                      </c:pt>
                      <c:pt idx="3241">
                        <c:v>150.0703</c:v>
                      </c:pt>
                      <c:pt idx="3242">
                        <c:v>150.27030000000002</c:v>
                      </c:pt>
                      <c:pt idx="3243">
                        <c:v>150.47030000000001</c:v>
                      </c:pt>
                      <c:pt idx="3244">
                        <c:v>150.6703</c:v>
                      </c:pt>
                      <c:pt idx="3245">
                        <c:v>150.87030000000001</c:v>
                      </c:pt>
                      <c:pt idx="3246">
                        <c:v>151.0703</c:v>
                      </c:pt>
                      <c:pt idx="3247">
                        <c:v>151.27030000000002</c:v>
                      </c:pt>
                      <c:pt idx="3248">
                        <c:v>151.47030000000001</c:v>
                      </c:pt>
                      <c:pt idx="3249">
                        <c:v>151.6703</c:v>
                      </c:pt>
                      <c:pt idx="3250">
                        <c:v>151.87029999999999</c:v>
                      </c:pt>
                      <c:pt idx="3251">
                        <c:v>152.07029999999997</c:v>
                      </c:pt>
                      <c:pt idx="3252">
                        <c:v>152.27029999999999</c:v>
                      </c:pt>
                      <c:pt idx="3253">
                        <c:v>152.47029999999998</c:v>
                      </c:pt>
                      <c:pt idx="3254">
                        <c:v>152.6703</c:v>
                      </c:pt>
                      <c:pt idx="3255">
                        <c:v>152.87029999999999</c:v>
                      </c:pt>
                      <c:pt idx="3256">
                        <c:v>153.0703</c:v>
                      </c:pt>
                      <c:pt idx="3257">
                        <c:v>153.27029999999999</c:v>
                      </c:pt>
                      <c:pt idx="3258">
                        <c:v>153.47029999999998</c:v>
                      </c:pt>
                      <c:pt idx="3259">
                        <c:v>153.6703</c:v>
                      </c:pt>
                      <c:pt idx="3260">
                        <c:v>153.87029999999999</c:v>
                      </c:pt>
                      <c:pt idx="3261">
                        <c:v>154.0703</c:v>
                      </c:pt>
                      <c:pt idx="3262">
                        <c:v>154.27029999999999</c:v>
                      </c:pt>
                      <c:pt idx="3263">
                        <c:v>154.47030000000001</c:v>
                      </c:pt>
                      <c:pt idx="3264">
                        <c:v>154.6703</c:v>
                      </c:pt>
                      <c:pt idx="3265">
                        <c:v>154.87030000000001</c:v>
                      </c:pt>
                      <c:pt idx="3266">
                        <c:v>155.0703</c:v>
                      </c:pt>
                      <c:pt idx="3267">
                        <c:v>155.27029999999999</c:v>
                      </c:pt>
                      <c:pt idx="3268">
                        <c:v>155.47030000000001</c:v>
                      </c:pt>
                      <c:pt idx="3269">
                        <c:v>155.6703</c:v>
                      </c:pt>
                      <c:pt idx="3270">
                        <c:v>155.87030000000001</c:v>
                      </c:pt>
                      <c:pt idx="3271">
                        <c:v>156.0703</c:v>
                      </c:pt>
                      <c:pt idx="3272">
                        <c:v>156.27030000000002</c:v>
                      </c:pt>
                      <c:pt idx="3273">
                        <c:v>156.47030000000001</c:v>
                      </c:pt>
                      <c:pt idx="3274">
                        <c:v>156.6703</c:v>
                      </c:pt>
                      <c:pt idx="3275">
                        <c:v>156.87030000000001</c:v>
                      </c:pt>
                      <c:pt idx="3276">
                        <c:v>157.0703</c:v>
                      </c:pt>
                      <c:pt idx="3277">
                        <c:v>157.27030000000002</c:v>
                      </c:pt>
                      <c:pt idx="3278">
                        <c:v>157.47030000000001</c:v>
                      </c:pt>
                      <c:pt idx="3279">
                        <c:v>157.6703</c:v>
                      </c:pt>
                      <c:pt idx="3280">
                        <c:v>157.87029999999999</c:v>
                      </c:pt>
                      <c:pt idx="3281">
                        <c:v>158.07029999999997</c:v>
                      </c:pt>
                      <c:pt idx="3282">
                        <c:v>158.27029999999999</c:v>
                      </c:pt>
                      <c:pt idx="3283">
                        <c:v>158.47029999999998</c:v>
                      </c:pt>
                      <c:pt idx="3284">
                        <c:v>158.6703</c:v>
                      </c:pt>
                      <c:pt idx="3285">
                        <c:v>158.87029999999999</c:v>
                      </c:pt>
                      <c:pt idx="3286">
                        <c:v>159.0703</c:v>
                      </c:pt>
                      <c:pt idx="3287">
                        <c:v>159.27029999999999</c:v>
                      </c:pt>
                      <c:pt idx="3288">
                        <c:v>159.47029999999998</c:v>
                      </c:pt>
                      <c:pt idx="3289">
                        <c:v>159.6703</c:v>
                      </c:pt>
                      <c:pt idx="3290">
                        <c:v>159.87029999999999</c:v>
                      </c:pt>
                      <c:pt idx="3291">
                        <c:v>160.0703</c:v>
                      </c:pt>
                      <c:pt idx="3292">
                        <c:v>160.27029999999999</c:v>
                      </c:pt>
                      <c:pt idx="3293">
                        <c:v>160.47030000000001</c:v>
                      </c:pt>
                      <c:pt idx="3294">
                        <c:v>160.6703</c:v>
                      </c:pt>
                      <c:pt idx="3295">
                        <c:v>160.87029999999999</c:v>
                      </c:pt>
                      <c:pt idx="3296">
                        <c:v>161.0703</c:v>
                      </c:pt>
                      <c:pt idx="3297">
                        <c:v>161.27029999999999</c:v>
                      </c:pt>
                      <c:pt idx="3298">
                        <c:v>161.47030000000001</c:v>
                      </c:pt>
                      <c:pt idx="3299">
                        <c:v>161.6703</c:v>
                      </c:pt>
                      <c:pt idx="3300">
                        <c:v>161.87030000000001</c:v>
                      </c:pt>
                      <c:pt idx="3301">
                        <c:v>162.0703</c:v>
                      </c:pt>
                      <c:pt idx="3302">
                        <c:v>162.27030000000002</c:v>
                      </c:pt>
                      <c:pt idx="3303">
                        <c:v>162.47030000000001</c:v>
                      </c:pt>
                      <c:pt idx="3304">
                        <c:v>162.6703</c:v>
                      </c:pt>
                      <c:pt idx="3305">
                        <c:v>162.87030000000001</c:v>
                      </c:pt>
                      <c:pt idx="3306">
                        <c:v>163.0703</c:v>
                      </c:pt>
                      <c:pt idx="3307">
                        <c:v>163.27030000000002</c:v>
                      </c:pt>
                      <c:pt idx="3308">
                        <c:v>163.47030000000001</c:v>
                      </c:pt>
                      <c:pt idx="3309">
                        <c:v>163.67030000000003</c:v>
                      </c:pt>
                      <c:pt idx="3310">
                        <c:v>163.87030000000001</c:v>
                      </c:pt>
                      <c:pt idx="3311">
                        <c:v>164.0703</c:v>
                      </c:pt>
                      <c:pt idx="3312">
                        <c:v>164.27029999999999</c:v>
                      </c:pt>
                      <c:pt idx="3313">
                        <c:v>164.47029999999998</c:v>
                      </c:pt>
                      <c:pt idx="3314">
                        <c:v>164.6703</c:v>
                      </c:pt>
                      <c:pt idx="3315">
                        <c:v>164.87029999999999</c:v>
                      </c:pt>
                      <c:pt idx="3316">
                        <c:v>165.0703</c:v>
                      </c:pt>
                      <c:pt idx="3317">
                        <c:v>165.27029999999999</c:v>
                      </c:pt>
                      <c:pt idx="3318">
                        <c:v>165.47029999999998</c:v>
                      </c:pt>
                      <c:pt idx="3319">
                        <c:v>165.6703</c:v>
                      </c:pt>
                      <c:pt idx="3320">
                        <c:v>165.87029999999999</c:v>
                      </c:pt>
                      <c:pt idx="3321">
                        <c:v>166.0703</c:v>
                      </c:pt>
                      <c:pt idx="3322">
                        <c:v>166.27029999999999</c:v>
                      </c:pt>
                      <c:pt idx="3323">
                        <c:v>166.47030000000001</c:v>
                      </c:pt>
                      <c:pt idx="3324">
                        <c:v>166.6703</c:v>
                      </c:pt>
                      <c:pt idx="3325">
                        <c:v>166.87029999999999</c:v>
                      </c:pt>
                      <c:pt idx="3326">
                        <c:v>167.0703</c:v>
                      </c:pt>
                      <c:pt idx="3327">
                        <c:v>167.27029999999999</c:v>
                      </c:pt>
                      <c:pt idx="3328">
                        <c:v>167.47030000000001</c:v>
                      </c:pt>
                      <c:pt idx="3329">
                        <c:v>167.6703</c:v>
                      </c:pt>
                      <c:pt idx="3330">
                        <c:v>167.87030000000001</c:v>
                      </c:pt>
                      <c:pt idx="3331">
                        <c:v>168.0703</c:v>
                      </c:pt>
                      <c:pt idx="3332">
                        <c:v>168.27029999999999</c:v>
                      </c:pt>
                      <c:pt idx="3333">
                        <c:v>168.47030000000001</c:v>
                      </c:pt>
                      <c:pt idx="3334">
                        <c:v>168.6703</c:v>
                      </c:pt>
                      <c:pt idx="3335">
                        <c:v>168.87030000000001</c:v>
                      </c:pt>
                      <c:pt idx="3336">
                        <c:v>169.0703</c:v>
                      </c:pt>
                      <c:pt idx="3337">
                        <c:v>169.27030000000002</c:v>
                      </c:pt>
                      <c:pt idx="3338">
                        <c:v>169.47030000000001</c:v>
                      </c:pt>
                      <c:pt idx="3339">
                        <c:v>169.67030000000003</c:v>
                      </c:pt>
                      <c:pt idx="3340">
                        <c:v>169.87030000000001</c:v>
                      </c:pt>
                      <c:pt idx="3341">
                        <c:v>170.0703</c:v>
                      </c:pt>
                      <c:pt idx="3342">
                        <c:v>170.27029999999999</c:v>
                      </c:pt>
                      <c:pt idx="3343">
                        <c:v>170.47029999999998</c:v>
                      </c:pt>
                      <c:pt idx="3344">
                        <c:v>170.6703</c:v>
                      </c:pt>
                      <c:pt idx="3345">
                        <c:v>170.87029999999999</c:v>
                      </c:pt>
                      <c:pt idx="3346">
                        <c:v>171.0703</c:v>
                      </c:pt>
                      <c:pt idx="3347">
                        <c:v>171.27029999999999</c:v>
                      </c:pt>
                      <c:pt idx="3348">
                        <c:v>171.47029999999998</c:v>
                      </c:pt>
                      <c:pt idx="3349">
                        <c:v>171.6703</c:v>
                      </c:pt>
                      <c:pt idx="3350">
                        <c:v>171.87029999999999</c:v>
                      </c:pt>
                      <c:pt idx="3351">
                        <c:v>172.0703</c:v>
                      </c:pt>
                      <c:pt idx="3352">
                        <c:v>172.27029999999999</c:v>
                      </c:pt>
                      <c:pt idx="3353">
                        <c:v>172.47030000000001</c:v>
                      </c:pt>
                      <c:pt idx="3354">
                        <c:v>172.6703</c:v>
                      </c:pt>
                      <c:pt idx="3355">
                        <c:v>172.87029999999999</c:v>
                      </c:pt>
                      <c:pt idx="3356">
                        <c:v>173.0703</c:v>
                      </c:pt>
                      <c:pt idx="3357">
                        <c:v>173.27029999999999</c:v>
                      </c:pt>
                      <c:pt idx="3358">
                        <c:v>173.47030000000001</c:v>
                      </c:pt>
                      <c:pt idx="3359">
                        <c:v>173.6703</c:v>
                      </c:pt>
                      <c:pt idx="3360">
                        <c:v>173.87030000000001</c:v>
                      </c:pt>
                      <c:pt idx="3361">
                        <c:v>174.0703</c:v>
                      </c:pt>
                      <c:pt idx="3362">
                        <c:v>174.27029999999999</c:v>
                      </c:pt>
                      <c:pt idx="3363">
                        <c:v>174.47030000000001</c:v>
                      </c:pt>
                      <c:pt idx="3364">
                        <c:v>174.6703</c:v>
                      </c:pt>
                      <c:pt idx="3365">
                        <c:v>174.87030000000001</c:v>
                      </c:pt>
                      <c:pt idx="3366">
                        <c:v>175.0703</c:v>
                      </c:pt>
                      <c:pt idx="3367">
                        <c:v>175.27030000000002</c:v>
                      </c:pt>
                      <c:pt idx="3368">
                        <c:v>175.47030000000001</c:v>
                      </c:pt>
                      <c:pt idx="3369">
                        <c:v>175.6703</c:v>
                      </c:pt>
                      <c:pt idx="3370">
                        <c:v>175.87030000000001</c:v>
                      </c:pt>
                      <c:pt idx="3371">
                        <c:v>176.0703</c:v>
                      </c:pt>
                      <c:pt idx="3372">
                        <c:v>176.27029999999999</c:v>
                      </c:pt>
                      <c:pt idx="3373">
                        <c:v>176.47029999999998</c:v>
                      </c:pt>
                      <c:pt idx="3374">
                        <c:v>176.6703</c:v>
                      </c:pt>
                      <c:pt idx="3375">
                        <c:v>176.87029999999999</c:v>
                      </c:pt>
                      <c:pt idx="3376">
                        <c:v>177.0703</c:v>
                      </c:pt>
                      <c:pt idx="3377">
                        <c:v>177.27029999999999</c:v>
                      </c:pt>
                      <c:pt idx="3378">
                        <c:v>177.47029999999998</c:v>
                      </c:pt>
                      <c:pt idx="3379">
                        <c:v>177.6703</c:v>
                      </c:pt>
                      <c:pt idx="3380">
                        <c:v>177.87029999999999</c:v>
                      </c:pt>
                      <c:pt idx="3381">
                        <c:v>178.0703</c:v>
                      </c:pt>
                      <c:pt idx="3382">
                        <c:v>178.27029999999999</c:v>
                      </c:pt>
                      <c:pt idx="3383">
                        <c:v>178.47030000000001</c:v>
                      </c:pt>
                      <c:pt idx="3384">
                        <c:v>178.6703</c:v>
                      </c:pt>
                      <c:pt idx="3385">
                        <c:v>178.87029999999999</c:v>
                      </c:pt>
                      <c:pt idx="3386">
                        <c:v>179.0703</c:v>
                      </c:pt>
                      <c:pt idx="3387">
                        <c:v>179.27029999999999</c:v>
                      </c:pt>
                      <c:pt idx="3388">
                        <c:v>179.47030000000001</c:v>
                      </c:pt>
                      <c:pt idx="3389">
                        <c:v>179.6703</c:v>
                      </c:pt>
                      <c:pt idx="3390">
                        <c:v>179.87030000000001</c:v>
                      </c:pt>
                      <c:pt idx="3391">
                        <c:v>180.0703</c:v>
                      </c:pt>
                      <c:pt idx="3392">
                        <c:v>180.27029999999999</c:v>
                      </c:pt>
                      <c:pt idx="3393">
                        <c:v>180.47030000000001</c:v>
                      </c:pt>
                      <c:pt idx="3394">
                        <c:v>180.6703</c:v>
                      </c:pt>
                      <c:pt idx="3395">
                        <c:v>180.87030000000001</c:v>
                      </c:pt>
                      <c:pt idx="3396">
                        <c:v>181.0703</c:v>
                      </c:pt>
                      <c:pt idx="3397">
                        <c:v>181.27030000000002</c:v>
                      </c:pt>
                      <c:pt idx="3398">
                        <c:v>181.47030000000001</c:v>
                      </c:pt>
                      <c:pt idx="3399">
                        <c:v>181.6703</c:v>
                      </c:pt>
                      <c:pt idx="3400">
                        <c:v>181.87030000000001</c:v>
                      </c:pt>
                      <c:pt idx="3401">
                        <c:v>182.0703</c:v>
                      </c:pt>
                      <c:pt idx="3402">
                        <c:v>182.27030000000002</c:v>
                      </c:pt>
                      <c:pt idx="3403">
                        <c:v>182.47030000000001</c:v>
                      </c:pt>
                      <c:pt idx="3404">
                        <c:v>182.6703</c:v>
                      </c:pt>
                      <c:pt idx="3405">
                        <c:v>182.87029999999999</c:v>
                      </c:pt>
                      <c:pt idx="3406">
                        <c:v>183.07029999999997</c:v>
                      </c:pt>
                      <c:pt idx="3407">
                        <c:v>183.27029999999999</c:v>
                      </c:pt>
                      <c:pt idx="3408">
                        <c:v>183.47029999999998</c:v>
                      </c:pt>
                      <c:pt idx="3409">
                        <c:v>183.6703</c:v>
                      </c:pt>
                      <c:pt idx="3410">
                        <c:v>183.87029999999999</c:v>
                      </c:pt>
                      <c:pt idx="3411">
                        <c:v>184.0703</c:v>
                      </c:pt>
                      <c:pt idx="3412">
                        <c:v>184.27029999999999</c:v>
                      </c:pt>
                      <c:pt idx="3413">
                        <c:v>184.47030000000001</c:v>
                      </c:pt>
                      <c:pt idx="3414">
                        <c:v>184.6703</c:v>
                      </c:pt>
                      <c:pt idx="3415">
                        <c:v>184.87029999999999</c:v>
                      </c:pt>
                      <c:pt idx="3416">
                        <c:v>185.0703</c:v>
                      </c:pt>
                      <c:pt idx="3417">
                        <c:v>185.27029999999999</c:v>
                      </c:pt>
                      <c:pt idx="3418">
                        <c:v>185.47030000000001</c:v>
                      </c:pt>
                      <c:pt idx="3419">
                        <c:v>185.6703</c:v>
                      </c:pt>
                      <c:pt idx="3420">
                        <c:v>185.87030000000001</c:v>
                      </c:pt>
                      <c:pt idx="3421">
                        <c:v>186.0703</c:v>
                      </c:pt>
                      <c:pt idx="3422">
                        <c:v>186.27029999999999</c:v>
                      </c:pt>
                      <c:pt idx="3423">
                        <c:v>186.47030000000001</c:v>
                      </c:pt>
                      <c:pt idx="3424">
                        <c:v>186.6703</c:v>
                      </c:pt>
                      <c:pt idx="3425">
                        <c:v>186.87030000000001</c:v>
                      </c:pt>
                      <c:pt idx="3426">
                        <c:v>187.0703</c:v>
                      </c:pt>
                      <c:pt idx="3427">
                        <c:v>187.27030000000002</c:v>
                      </c:pt>
                      <c:pt idx="3428">
                        <c:v>187.47030000000001</c:v>
                      </c:pt>
                      <c:pt idx="3429">
                        <c:v>187.6703</c:v>
                      </c:pt>
                      <c:pt idx="3430">
                        <c:v>187.87030000000001</c:v>
                      </c:pt>
                      <c:pt idx="3431">
                        <c:v>188.0703</c:v>
                      </c:pt>
                      <c:pt idx="3432">
                        <c:v>188.27030000000002</c:v>
                      </c:pt>
                      <c:pt idx="3433">
                        <c:v>188.47030000000001</c:v>
                      </c:pt>
                      <c:pt idx="3434">
                        <c:v>188.6703</c:v>
                      </c:pt>
                      <c:pt idx="3435">
                        <c:v>188.87029999999999</c:v>
                      </c:pt>
                      <c:pt idx="3436">
                        <c:v>189.07029999999997</c:v>
                      </c:pt>
                      <c:pt idx="3437">
                        <c:v>189.27029999999999</c:v>
                      </c:pt>
                      <c:pt idx="3438">
                        <c:v>189.47029999999998</c:v>
                      </c:pt>
                      <c:pt idx="3439">
                        <c:v>189.6703</c:v>
                      </c:pt>
                      <c:pt idx="3440">
                        <c:v>189.87029999999999</c:v>
                      </c:pt>
                      <c:pt idx="3441">
                        <c:v>190.0703</c:v>
                      </c:pt>
                      <c:pt idx="3442">
                        <c:v>190.27029999999999</c:v>
                      </c:pt>
                      <c:pt idx="3443">
                        <c:v>190.47029999999998</c:v>
                      </c:pt>
                      <c:pt idx="3444">
                        <c:v>190.6703</c:v>
                      </c:pt>
                      <c:pt idx="3445">
                        <c:v>190.87029999999999</c:v>
                      </c:pt>
                      <c:pt idx="3446">
                        <c:v>191.0703</c:v>
                      </c:pt>
                      <c:pt idx="3447">
                        <c:v>191.27029999999999</c:v>
                      </c:pt>
                      <c:pt idx="3448">
                        <c:v>191.47030000000001</c:v>
                      </c:pt>
                      <c:pt idx="3449">
                        <c:v>191.6703</c:v>
                      </c:pt>
                      <c:pt idx="3450">
                        <c:v>191.87030000000001</c:v>
                      </c:pt>
                      <c:pt idx="3451">
                        <c:v>192.0703</c:v>
                      </c:pt>
                      <c:pt idx="3452">
                        <c:v>192.27029999999999</c:v>
                      </c:pt>
                      <c:pt idx="3453">
                        <c:v>192.47030000000001</c:v>
                      </c:pt>
                      <c:pt idx="3454">
                        <c:v>192.6703</c:v>
                      </c:pt>
                      <c:pt idx="3455">
                        <c:v>192.87030000000001</c:v>
                      </c:pt>
                      <c:pt idx="3456">
                        <c:v>193.0703</c:v>
                      </c:pt>
                      <c:pt idx="3457">
                        <c:v>193.27030000000002</c:v>
                      </c:pt>
                      <c:pt idx="3458">
                        <c:v>193.47030000000001</c:v>
                      </c:pt>
                      <c:pt idx="3459">
                        <c:v>193.6703</c:v>
                      </c:pt>
                      <c:pt idx="3460">
                        <c:v>193.87030000000001</c:v>
                      </c:pt>
                      <c:pt idx="3461">
                        <c:v>194.0703</c:v>
                      </c:pt>
                      <c:pt idx="3462">
                        <c:v>194.27030000000002</c:v>
                      </c:pt>
                      <c:pt idx="3463">
                        <c:v>194.47030000000001</c:v>
                      </c:pt>
                      <c:pt idx="3464">
                        <c:v>194.67030000000003</c:v>
                      </c:pt>
                      <c:pt idx="3465">
                        <c:v>194.87029999999999</c:v>
                      </c:pt>
                      <c:pt idx="3466">
                        <c:v>195.07029999999997</c:v>
                      </c:pt>
                      <c:pt idx="3467">
                        <c:v>195.27029999999999</c:v>
                      </c:pt>
                      <c:pt idx="3468">
                        <c:v>195.47029999999998</c:v>
                      </c:pt>
                      <c:pt idx="3469">
                        <c:v>195.6703</c:v>
                      </c:pt>
                      <c:pt idx="3470">
                        <c:v>195.87029999999999</c:v>
                      </c:pt>
                      <c:pt idx="3471">
                        <c:v>196.0703</c:v>
                      </c:pt>
                      <c:pt idx="3472">
                        <c:v>196.27029999999999</c:v>
                      </c:pt>
                      <c:pt idx="3473">
                        <c:v>196.47029999999998</c:v>
                      </c:pt>
                      <c:pt idx="3474">
                        <c:v>196.6703</c:v>
                      </c:pt>
                      <c:pt idx="3475">
                        <c:v>196.87029999999999</c:v>
                      </c:pt>
                      <c:pt idx="3476">
                        <c:v>197.0703</c:v>
                      </c:pt>
                      <c:pt idx="3477">
                        <c:v>197.27029999999999</c:v>
                      </c:pt>
                      <c:pt idx="3478">
                        <c:v>197.47030000000001</c:v>
                      </c:pt>
                      <c:pt idx="3479">
                        <c:v>197.6703</c:v>
                      </c:pt>
                      <c:pt idx="3480">
                        <c:v>197.87029999999999</c:v>
                      </c:pt>
                      <c:pt idx="3481">
                        <c:v>198.0703</c:v>
                      </c:pt>
                      <c:pt idx="3482">
                        <c:v>198.27029999999999</c:v>
                      </c:pt>
                      <c:pt idx="3483">
                        <c:v>198.47030000000001</c:v>
                      </c:pt>
                      <c:pt idx="3484">
                        <c:v>198.6703</c:v>
                      </c:pt>
                      <c:pt idx="3485">
                        <c:v>198.87030000000001</c:v>
                      </c:pt>
                      <c:pt idx="3486">
                        <c:v>199.0703</c:v>
                      </c:pt>
                      <c:pt idx="3487">
                        <c:v>199.27030000000002</c:v>
                      </c:pt>
                      <c:pt idx="3488">
                        <c:v>199.47030000000001</c:v>
                      </c:pt>
                      <c:pt idx="3489">
                        <c:v>199.6703</c:v>
                      </c:pt>
                      <c:pt idx="3490">
                        <c:v>199.87030000000001</c:v>
                      </c:pt>
                      <c:pt idx="3491">
                        <c:v>200.0703</c:v>
                      </c:pt>
                      <c:pt idx="3492">
                        <c:v>200.27030000000002</c:v>
                      </c:pt>
                      <c:pt idx="3493">
                        <c:v>200.47030000000001</c:v>
                      </c:pt>
                      <c:pt idx="3494">
                        <c:v>200.67030000000003</c:v>
                      </c:pt>
                      <c:pt idx="3495">
                        <c:v>200.87030000000001</c:v>
                      </c:pt>
                      <c:pt idx="3496">
                        <c:v>201.0703</c:v>
                      </c:pt>
                      <c:pt idx="3497">
                        <c:v>201.27029999999999</c:v>
                      </c:pt>
                      <c:pt idx="3498">
                        <c:v>201.47029999999998</c:v>
                      </c:pt>
                      <c:pt idx="3499">
                        <c:v>201.6703</c:v>
                      </c:pt>
                      <c:pt idx="3500">
                        <c:v>201.87029999999999</c:v>
                      </c:pt>
                      <c:pt idx="3501">
                        <c:v>202.0703</c:v>
                      </c:pt>
                      <c:pt idx="3502">
                        <c:v>202.27029999999999</c:v>
                      </c:pt>
                      <c:pt idx="3503">
                        <c:v>202.47029999999998</c:v>
                      </c:pt>
                      <c:pt idx="3504">
                        <c:v>202.6703</c:v>
                      </c:pt>
                      <c:pt idx="3505">
                        <c:v>202.87029999999999</c:v>
                      </c:pt>
                      <c:pt idx="3506">
                        <c:v>203.0703</c:v>
                      </c:pt>
                      <c:pt idx="3507">
                        <c:v>203.27029999999999</c:v>
                      </c:pt>
                      <c:pt idx="3508">
                        <c:v>203.47030000000001</c:v>
                      </c:pt>
                      <c:pt idx="3509">
                        <c:v>203.6703</c:v>
                      </c:pt>
                      <c:pt idx="3510">
                        <c:v>203.87029999999999</c:v>
                      </c:pt>
                      <c:pt idx="3511">
                        <c:v>204.0703</c:v>
                      </c:pt>
                      <c:pt idx="3512">
                        <c:v>204.27029999999999</c:v>
                      </c:pt>
                      <c:pt idx="3513">
                        <c:v>204.47030000000001</c:v>
                      </c:pt>
                      <c:pt idx="3514">
                        <c:v>204.6703</c:v>
                      </c:pt>
                      <c:pt idx="3515">
                        <c:v>204.87030000000001</c:v>
                      </c:pt>
                      <c:pt idx="3516">
                        <c:v>205.0703</c:v>
                      </c:pt>
                      <c:pt idx="3517">
                        <c:v>205.27029999999999</c:v>
                      </c:pt>
                      <c:pt idx="3518">
                        <c:v>205.47030000000001</c:v>
                      </c:pt>
                      <c:pt idx="3519">
                        <c:v>205.6703</c:v>
                      </c:pt>
                      <c:pt idx="3520">
                        <c:v>205.87030000000001</c:v>
                      </c:pt>
                      <c:pt idx="3521">
                        <c:v>206.0703</c:v>
                      </c:pt>
                      <c:pt idx="3522">
                        <c:v>206.27030000000002</c:v>
                      </c:pt>
                      <c:pt idx="3523">
                        <c:v>206.47030000000001</c:v>
                      </c:pt>
                      <c:pt idx="3524">
                        <c:v>206.6703</c:v>
                      </c:pt>
                      <c:pt idx="3525">
                        <c:v>206.87030000000001</c:v>
                      </c:pt>
                      <c:pt idx="3526">
                        <c:v>207.0703</c:v>
                      </c:pt>
                      <c:pt idx="3527">
                        <c:v>207.27029999999999</c:v>
                      </c:pt>
                      <c:pt idx="3528">
                        <c:v>207.47029999999998</c:v>
                      </c:pt>
                      <c:pt idx="3529">
                        <c:v>207.6703</c:v>
                      </c:pt>
                      <c:pt idx="3530">
                        <c:v>207.87029999999999</c:v>
                      </c:pt>
                      <c:pt idx="3531">
                        <c:v>208.0703</c:v>
                      </c:pt>
                      <c:pt idx="3532">
                        <c:v>208.27029999999999</c:v>
                      </c:pt>
                      <c:pt idx="3533">
                        <c:v>208.47029999999998</c:v>
                      </c:pt>
                      <c:pt idx="3534">
                        <c:v>208.6703</c:v>
                      </c:pt>
                      <c:pt idx="3535">
                        <c:v>208.87029999999999</c:v>
                      </c:pt>
                      <c:pt idx="3536">
                        <c:v>209.0703</c:v>
                      </c:pt>
                      <c:pt idx="3537">
                        <c:v>209.27029999999999</c:v>
                      </c:pt>
                      <c:pt idx="3538">
                        <c:v>209.47030000000001</c:v>
                      </c:pt>
                      <c:pt idx="3539">
                        <c:v>209.6703</c:v>
                      </c:pt>
                      <c:pt idx="3540">
                        <c:v>209.87029999999999</c:v>
                      </c:pt>
                      <c:pt idx="3541">
                        <c:v>210.0703</c:v>
                      </c:pt>
                      <c:pt idx="3542">
                        <c:v>210.27029999999999</c:v>
                      </c:pt>
                      <c:pt idx="3543">
                        <c:v>210.47030000000001</c:v>
                      </c:pt>
                      <c:pt idx="3544">
                        <c:v>210.6703</c:v>
                      </c:pt>
                      <c:pt idx="3545">
                        <c:v>210.87030000000001</c:v>
                      </c:pt>
                      <c:pt idx="3546">
                        <c:v>211.0703</c:v>
                      </c:pt>
                      <c:pt idx="3547">
                        <c:v>211.27029999999999</c:v>
                      </c:pt>
                      <c:pt idx="3548">
                        <c:v>211.47030000000001</c:v>
                      </c:pt>
                      <c:pt idx="3549">
                        <c:v>211.6703</c:v>
                      </c:pt>
                      <c:pt idx="3550">
                        <c:v>211.87030000000001</c:v>
                      </c:pt>
                      <c:pt idx="3551">
                        <c:v>212.0703</c:v>
                      </c:pt>
                      <c:pt idx="3552">
                        <c:v>212.27030000000002</c:v>
                      </c:pt>
                      <c:pt idx="3553">
                        <c:v>212.47030000000001</c:v>
                      </c:pt>
                      <c:pt idx="3554">
                        <c:v>212.6703</c:v>
                      </c:pt>
                      <c:pt idx="3555">
                        <c:v>212.87030000000001</c:v>
                      </c:pt>
                      <c:pt idx="3556">
                        <c:v>213.0703</c:v>
                      </c:pt>
                      <c:pt idx="3557">
                        <c:v>213.27030000000002</c:v>
                      </c:pt>
                      <c:pt idx="3558">
                        <c:v>213.47030000000001</c:v>
                      </c:pt>
                      <c:pt idx="3559">
                        <c:v>213.6703</c:v>
                      </c:pt>
                      <c:pt idx="3560">
                        <c:v>213.87029999999999</c:v>
                      </c:pt>
                      <c:pt idx="3561">
                        <c:v>214.07029999999997</c:v>
                      </c:pt>
                      <c:pt idx="3562">
                        <c:v>214.27029999999999</c:v>
                      </c:pt>
                      <c:pt idx="3563">
                        <c:v>214.47029999999998</c:v>
                      </c:pt>
                      <c:pt idx="3564">
                        <c:v>214.6703</c:v>
                      </c:pt>
                      <c:pt idx="3565">
                        <c:v>214.87029999999999</c:v>
                      </c:pt>
                      <c:pt idx="3566">
                        <c:v>215.0703</c:v>
                      </c:pt>
                      <c:pt idx="3567">
                        <c:v>215.27029999999999</c:v>
                      </c:pt>
                      <c:pt idx="3568">
                        <c:v>215.47030000000001</c:v>
                      </c:pt>
                      <c:pt idx="3569">
                        <c:v>215.6703</c:v>
                      </c:pt>
                      <c:pt idx="3570">
                        <c:v>215.87029999999999</c:v>
                      </c:pt>
                      <c:pt idx="3571">
                        <c:v>216.0703</c:v>
                      </c:pt>
                      <c:pt idx="3572">
                        <c:v>216.27029999999999</c:v>
                      </c:pt>
                      <c:pt idx="3573">
                        <c:v>216.47030000000001</c:v>
                      </c:pt>
                      <c:pt idx="3574">
                        <c:v>216.6703</c:v>
                      </c:pt>
                      <c:pt idx="3575">
                        <c:v>216.87030000000001</c:v>
                      </c:pt>
                      <c:pt idx="3576">
                        <c:v>217.0703</c:v>
                      </c:pt>
                      <c:pt idx="3577">
                        <c:v>217.27029999999999</c:v>
                      </c:pt>
                      <c:pt idx="3578">
                        <c:v>217.47030000000001</c:v>
                      </c:pt>
                      <c:pt idx="3579">
                        <c:v>217.6703</c:v>
                      </c:pt>
                      <c:pt idx="3580">
                        <c:v>217.87030000000001</c:v>
                      </c:pt>
                      <c:pt idx="3581">
                        <c:v>218.0703</c:v>
                      </c:pt>
                      <c:pt idx="3582">
                        <c:v>218.27030000000002</c:v>
                      </c:pt>
                      <c:pt idx="3583">
                        <c:v>218.47030000000001</c:v>
                      </c:pt>
                      <c:pt idx="3584">
                        <c:v>218.6703</c:v>
                      </c:pt>
                      <c:pt idx="3585">
                        <c:v>218.87030000000001</c:v>
                      </c:pt>
                      <c:pt idx="3586">
                        <c:v>219.0703</c:v>
                      </c:pt>
                      <c:pt idx="3587">
                        <c:v>219.27030000000002</c:v>
                      </c:pt>
                      <c:pt idx="3588">
                        <c:v>219.47030000000001</c:v>
                      </c:pt>
                      <c:pt idx="3589">
                        <c:v>219.6703</c:v>
                      </c:pt>
                      <c:pt idx="3590">
                        <c:v>219.87029999999999</c:v>
                      </c:pt>
                      <c:pt idx="3591">
                        <c:v>220.07029999999997</c:v>
                      </c:pt>
                      <c:pt idx="3592">
                        <c:v>220.27029999999999</c:v>
                      </c:pt>
                      <c:pt idx="3593">
                        <c:v>220.47029999999998</c:v>
                      </c:pt>
                      <c:pt idx="3594">
                        <c:v>220.6703</c:v>
                      </c:pt>
                      <c:pt idx="3595">
                        <c:v>220.87029999999999</c:v>
                      </c:pt>
                      <c:pt idx="3596">
                        <c:v>221.0703</c:v>
                      </c:pt>
                      <c:pt idx="3597">
                        <c:v>221.27029999999999</c:v>
                      </c:pt>
                      <c:pt idx="3598">
                        <c:v>221.47029999999998</c:v>
                      </c:pt>
                      <c:pt idx="3599">
                        <c:v>221.6703</c:v>
                      </c:pt>
                      <c:pt idx="3600">
                        <c:v>221.87029999999999</c:v>
                      </c:pt>
                      <c:pt idx="3601">
                        <c:v>222.0703</c:v>
                      </c:pt>
                      <c:pt idx="3602">
                        <c:v>222.27029999999999</c:v>
                      </c:pt>
                      <c:pt idx="3603">
                        <c:v>222.47030000000001</c:v>
                      </c:pt>
                      <c:pt idx="3604">
                        <c:v>222.6703</c:v>
                      </c:pt>
                      <c:pt idx="3605">
                        <c:v>222.87030000000001</c:v>
                      </c:pt>
                      <c:pt idx="3606">
                        <c:v>223.0703</c:v>
                      </c:pt>
                      <c:pt idx="3607">
                        <c:v>223.27029999999999</c:v>
                      </c:pt>
                      <c:pt idx="3608">
                        <c:v>223.47030000000001</c:v>
                      </c:pt>
                      <c:pt idx="3609">
                        <c:v>223.6703</c:v>
                      </c:pt>
                      <c:pt idx="3610">
                        <c:v>223.87030000000001</c:v>
                      </c:pt>
                      <c:pt idx="3611">
                        <c:v>224.0703</c:v>
                      </c:pt>
                      <c:pt idx="3612">
                        <c:v>224.27030000000002</c:v>
                      </c:pt>
                      <c:pt idx="3613">
                        <c:v>224.47030000000001</c:v>
                      </c:pt>
                      <c:pt idx="3614">
                        <c:v>224.6703</c:v>
                      </c:pt>
                      <c:pt idx="3615">
                        <c:v>224.87030000000001</c:v>
                      </c:pt>
                      <c:pt idx="3616">
                        <c:v>225.0703</c:v>
                      </c:pt>
                      <c:pt idx="3617">
                        <c:v>225.27030000000002</c:v>
                      </c:pt>
                      <c:pt idx="3618">
                        <c:v>225.47030000000001</c:v>
                      </c:pt>
                      <c:pt idx="3619">
                        <c:v>225.6703</c:v>
                      </c:pt>
                      <c:pt idx="3620">
                        <c:v>225.87029999999999</c:v>
                      </c:pt>
                      <c:pt idx="3621">
                        <c:v>226.07029999999997</c:v>
                      </c:pt>
                      <c:pt idx="3622">
                        <c:v>226.27029999999999</c:v>
                      </c:pt>
                      <c:pt idx="3623">
                        <c:v>226.47029999999998</c:v>
                      </c:pt>
                      <c:pt idx="3624">
                        <c:v>226.6703</c:v>
                      </c:pt>
                      <c:pt idx="3625">
                        <c:v>226.87029999999999</c:v>
                      </c:pt>
                      <c:pt idx="3626">
                        <c:v>227.0703</c:v>
                      </c:pt>
                      <c:pt idx="3627">
                        <c:v>227.27029999999999</c:v>
                      </c:pt>
                      <c:pt idx="3628">
                        <c:v>227.47029999999998</c:v>
                      </c:pt>
                      <c:pt idx="3629">
                        <c:v>227.6703</c:v>
                      </c:pt>
                      <c:pt idx="3630">
                        <c:v>227.87029999999999</c:v>
                      </c:pt>
                      <c:pt idx="3631">
                        <c:v>228.0703</c:v>
                      </c:pt>
                      <c:pt idx="3632">
                        <c:v>228.27029999999999</c:v>
                      </c:pt>
                      <c:pt idx="3633">
                        <c:v>228.47030000000001</c:v>
                      </c:pt>
                      <c:pt idx="3634">
                        <c:v>228.6703</c:v>
                      </c:pt>
                      <c:pt idx="3635">
                        <c:v>228.87029999999999</c:v>
                      </c:pt>
                      <c:pt idx="3636">
                        <c:v>229.0703</c:v>
                      </c:pt>
                      <c:pt idx="3637">
                        <c:v>229.27029999999999</c:v>
                      </c:pt>
                      <c:pt idx="3638">
                        <c:v>229.47030000000001</c:v>
                      </c:pt>
                      <c:pt idx="3639">
                        <c:v>229.6703</c:v>
                      </c:pt>
                      <c:pt idx="3640">
                        <c:v>229.87030000000001</c:v>
                      </c:pt>
                      <c:pt idx="3641">
                        <c:v>230.0703</c:v>
                      </c:pt>
                      <c:pt idx="3642">
                        <c:v>230.27030000000002</c:v>
                      </c:pt>
                      <c:pt idx="3643">
                        <c:v>230.47030000000001</c:v>
                      </c:pt>
                      <c:pt idx="3644">
                        <c:v>230.6703</c:v>
                      </c:pt>
                      <c:pt idx="3645">
                        <c:v>230.87030000000001</c:v>
                      </c:pt>
                      <c:pt idx="3646">
                        <c:v>231.0703</c:v>
                      </c:pt>
                      <c:pt idx="3647">
                        <c:v>231.27030000000002</c:v>
                      </c:pt>
                      <c:pt idx="3648">
                        <c:v>231.47030000000001</c:v>
                      </c:pt>
                      <c:pt idx="3649">
                        <c:v>231.67030000000003</c:v>
                      </c:pt>
                      <c:pt idx="3650">
                        <c:v>231.87030000000001</c:v>
                      </c:pt>
                      <c:pt idx="3651">
                        <c:v>232.0703</c:v>
                      </c:pt>
                      <c:pt idx="3652">
                        <c:v>232.27029999999999</c:v>
                      </c:pt>
                      <c:pt idx="3653">
                        <c:v>232.47029999999998</c:v>
                      </c:pt>
                      <c:pt idx="3654">
                        <c:v>232.6703</c:v>
                      </c:pt>
                      <c:pt idx="3655">
                        <c:v>232.87029999999999</c:v>
                      </c:pt>
                      <c:pt idx="3656">
                        <c:v>233.0703</c:v>
                      </c:pt>
                      <c:pt idx="3657">
                        <c:v>233.27029999999999</c:v>
                      </c:pt>
                      <c:pt idx="3658">
                        <c:v>233.47029999999998</c:v>
                      </c:pt>
                      <c:pt idx="3659">
                        <c:v>233.6703</c:v>
                      </c:pt>
                      <c:pt idx="3660">
                        <c:v>233.87029999999999</c:v>
                      </c:pt>
                      <c:pt idx="3661">
                        <c:v>234.0703</c:v>
                      </c:pt>
                      <c:pt idx="3662">
                        <c:v>234.27029999999999</c:v>
                      </c:pt>
                      <c:pt idx="3663">
                        <c:v>234.47030000000001</c:v>
                      </c:pt>
                      <c:pt idx="3664">
                        <c:v>234.6703</c:v>
                      </c:pt>
                      <c:pt idx="3665">
                        <c:v>234.87029999999999</c:v>
                      </c:pt>
                      <c:pt idx="3666">
                        <c:v>235.0703</c:v>
                      </c:pt>
                      <c:pt idx="3667">
                        <c:v>235.27029999999999</c:v>
                      </c:pt>
                      <c:pt idx="3668">
                        <c:v>235.47030000000001</c:v>
                      </c:pt>
                      <c:pt idx="3669">
                        <c:v>235.6703</c:v>
                      </c:pt>
                      <c:pt idx="3670">
                        <c:v>235.87030000000001</c:v>
                      </c:pt>
                      <c:pt idx="3671">
                        <c:v>236.0703</c:v>
                      </c:pt>
                      <c:pt idx="3672">
                        <c:v>236.27029999999999</c:v>
                      </c:pt>
                      <c:pt idx="3673">
                        <c:v>236.47030000000001</c:v>
                      </c:pt>
                      <c:pt idx="3674">
                        <c:v>236.6703</c:v>
                      </c:pt>
                      <c:pt idx="3675">
                        <c:v>236.87030000000001</c:v>
                      </c:pt>
                      <c:pt idx="3676">
                        <c:v>237.0703</c:v>
                      </c:pt>
                      <c:pt idx="3677">
                        <c:v>237.27030000000002</c:v>
                      </c:pt>
                      <c:pt idx="3678">
                        <c:v>237.47030000000001</c:v>
                      </c:pt>
                      <c:pt idx="3679">
                        <c:v>237.67030000000003</c:v>
                      </c:pt>
                      <c:pt idx="3680">
                        <c:v>237.87030000000001</c:v>
                      </c:pt>
                      <c:pt idx="3681">
                        <c:v>238.0703</c:v>
                      </c:pt>
                      <c:pt idx="3682">
                        <c:v>238.27029999999999</c:v>
                      </c:pt>
                      <c:pt idx="3683">
                        <c:v>238.47030000000001</c:v>
                      </c:pt>
                      <c:pt idx="3684">
                        <c:v>238.67029999999997</c:v>
                      </c:pt>
                      <c:pt idx="3685">
                        <c:v>238.87029999999999</c:v>
                      </c:pt>
                      <c:pt idx="3686">
                        <c:v>239.0703</c:v>
                      </c:pt>
                      <c:pt idx="3687">
                        <c:v>239.27029999999996</c:v>
                      </c:pt>
                      <c:pt idx="3688">
                        <c:v>239.47029999999998</c:v>
                      </c:pt>
                      <c:pt idx="3689">
                        <c:v>239.6703</c:v>
                      </c:pt>
                      <c:pt idx="3690">
                        <c:v>239.87030000000001</c:v>
                      </c:pt>
                      <c:pt idx="3691">
                        <c:v>240.07029999999997</c:v>
                      </c:pt>
                      <c:pt idx="3692">
                        <c:v>240.27029999999999</c:v>
                      </c:pt>
                      <c:pt idx="3693">
                        <c:v>240.47030000000001</c:v>
                      </c:pt>
                      <c:pt idx="3694">
                        <c:v>240.67029999999997</c:v>
                      </c:pt>
                      <c:pt idx="3695">
                        <c:v>240.87029999999999</c:v>
                      </c:pt>
                      <c:pt idx="3696">
                        <c:v>241.0703</c:v>
                      </c:pt>
                      <c:pt idx="3697">
                        <c:v>241.27030000000002</c:v>
                      </c:pt>
                      <c:pt idx="3698">
                        <c:v>241.47029999999998</c:v>
                      </c:pt>
                      <c:pt idx="3699">
                        <c:v>241.6703</c:v>
                      </c:pt>
                      <c:pt idx="3700">
                        <c:v>241.87030000000001</c:v>
                      </c:pt>
                      <c:pt idx="3701">
                        <c:v>242.07030000000003</c:v>
                      </c:pt>
                      <c:pt idx="3702">
                        <c:v>242.27029999999999</c:v>
                      </c:pt>
                      <c:pt idx="3703">
                        <c:v>242.47030000000001</c:v>
                      </c:pt>
                      <c:pt idx="3704">
                        <c:v>242.67030000000003</c:v>
                      </c:pt>
                      <c:pt idx="3705">
                        <c:v>242.87029999999999</c:v>
                      </c:pt>
                      <c:pt idx="3706">
                        <c:v>243.0703</c:v>
                      </c:pt>
                      <c:pt idx="3707">
                        <c:v>243.27030000000002</c:v>
                      </c:pt>
                      <c:pt idx="3708">
                        <c:v>243.47030000000004</c:v>
                      </c:pt>
                      <c:pt idx="3709">
                        <c:v>243.6703</c:v>
                      </c:pt>
                      <c:pt idx="3710">
                        <c:v>243.87030000000001</c:v>
                      </c:pt>
                      <c:pt idx="3711">
                        <c:v>244.0703</c:v>
                      </c:pt>
                      <c:pt idx="3712">
                        <c:v>244.27029999999999</c:v>
                      </c:pt>
                      <c:pt idx="3713">
                        <c:v>244.47029999999998</c:v>
                      </c:pt>
                      <c:pt idx="3714">
                        <c:v>244.6703</c:v>
                      </c:pt>
                      <c:pt idx="3715">
                        <c:v>244.87030000000001</c:v>
                      </c:pt>
                      <c:pt idx="3716">
                        <c:v>245.07029999999997</c:v>
                      </c:pt>
                      <c:pt idx="3717">
                        <c:v>245.27029999999999</c:v>
                      </c:pt>
                      <c:pt idx="3718">
                        <c:v>245.47030000000001</c:v>
                      </c:pt>
                      <c:pt idx="3719">
                        <c:v>245.67029999999997</c:v>
                      </c:pt>
                      <c:pt idx="3720">
                        <c:v>245.87029999999999</c:v>
                      </c:pt>
                      <c:pt idx="3721">
                        <c:v>246.0703</c:v>
                      </c:pt>
                      <c:pt idx="3722">
                        <c:v>246.27030000000002</c:v>
                      </c:pt>
                      <c:pt idx="3723">
                        <c:v>246.47029999999998</c:v>
                      </c:pt>
                      <c:pt idx="3724">
                        <c:v>246.6703</c:v>
                      </c:pt>
                      <c:pt idx="3725">
                        <c:v>246.87030000000001</c:v>
                      </c:pt>
                      <c:pt idx="3726">
                        <c:v>247.07029999999997</c:v>
                      </c:pt>
                      <c:pt idx="3727">
                        <c:v>247.27029999999999</c:v>
                      </c:pt>
                      <c:pt idx="3728">
                        <c:v>247.47030000000001</c:v>
                      </c:pt>
                      <c:pt idx="3729">
                        <c:v>247.67030000000003</c:v>
                      </c:pt>
                      <c:pt idx="3730">
                        <c:v>247.87029999999999</c:v>
                      </c:pt>
                      <c:pt idx="3731">
                        <c:v>248.0703</c:v>
                      </c:pt>
                      <c:pt idx="3732">
                        <c:v>248.27030000000002</c:v>
                      </c:pt>
                      <c:pt idx="3733">
                        <c:v>248.47029999999998</c:v>
                      </c:pt>
                      <c:pt idx="3734">
                        <c:v>248.6703</c:v>
                      </c:pt>
                      <c:pt idx="3735">
                        <c:v>248.87030000000001</c:v>
                      </c:pt>
                      <c:pt idx="3736">
                        <c:v>249.07030000000003</c:v>
                      </c:pt>
                      <c:pt idx="3737">
                        <c:v>249.27029999999999</c:v>
                      </c:pt>
                      <c:pt idx="3738">
                        <c:v>249.47030000000001</c:v>
                      </c:pt>
                      <c:pt idx="3739">
                        <c:v>249.67030000000003</c:v>
                      </c:pt>
                      <c:pt idx="3740">
                        <c:v>249.87029999999999</c:v>
                      </c:pt>
                      <c:pt idx="3741">
                        <c:v>250.0703</c:v>
                      </c:pt>
                      <c:pt idx="3742">
                        <c:v>250.27030000000002</c:v>
                      </c:pt>
                      <c:pt idx="3743">
                        <c:v>250.47030000000001</c:v>
                      </c:pt>
                      <c:pt idx="3744">
                        <c:v>250.6703</c:v>
                      </c:pt>
                      <c:pt idx="3745">
                        <c:v>250.87029999999999</c:v>
                      </c:pt>
                      <c:pt idx="3746">
                        <c:v>251.0703</c:v>
                      </c:pt>
                      <c:pt idx="3747">
                        <c:v>251.27029999999996</c:v>
                      </c:pt>
                      <c:pt idx="3748">
                        <c:v>251.47029999999998</c:v>
                      </c:pt>
                      <c:pt idx="3749">
                        <c:v>251.6703</c:v>
                      </c:pt>
                      <c:pt idx="3750">
                        <c:v>251.87030000000001</c:v>
                      </c:pt>
                      <c:pt idx="3751">
                        <c:v>252.07029999999997</c:v>
                      </c:pt>
                      <c:pt idx="3752">
                        <c:v>252.27029999999999</c:v>
                      </c:pt>
                      <c:pt idx="3753">
                        <c:v>252.47030000000001</c:v>
                      </c:pt>
                      <c:pt idx="3754">
                        <c:v>252.67029999999997</c:v>
                      </c:pt>
                      <c:pt idx="3755">
                        <c:v>252.87029999999999</c:v>
                      </c:pt>
                      <c:pt idx="3756">
                        <c:v>253.0703</c:v>
                      </c:pt>
                      <c:pt idx="3757">
                        <c:v>253.27030000000002</c:v>
                      </c:pt>
                      <c:pt idx="3758">
                        <c:v>253.47029999999998</c:v>
                      </c:pt>
                      <c:pt idx="3759">
                        <c:v>253.6703</c:v>
                      </c:pt>
                      <c:pt idx="3760">
                        <c:v>253.87030000000001</c:v>
                      </c:pt>
                      <c:pt idx="3761">
                        <c:v>254.07029999999997</c:v>
                      </c:pt>
                      <c:pt idx="3762">
                        <c:v>254.27029999999999</c:v>
                      </c:pt>
                      <c:pt idx="3763">
                        <c:v>254.47030000000001</c:v>
                      </c:pt>
                      <c:pt idx="3764">
                        <c:v>254.67030000000003</c:v>
                      </c:pt>
                      <c:pt idx="3765">
                        <c:v>254.87029999999999</c:v>
                      </c:pt>
                      <c:pt idx="3766">
                        <c:v>255.0703</c:v>
                      </c:pt>
                      <c:pt idx="3767">
                        <c:v>255.27030000000002</c:v>
                      </c:pt>
                      <c:pt idx="3768">
                        <c:v>255.47029999999998</c:v>
                      </c:pt>
                      <c:pt idx="3769">
                        <c:v>255.6703</c:v>
                      </c:pt>
                      <c:pt idx="3770">
                        <c:v>255.87030000000001</c:v>
                      </c:pt>
                      <c:pt idx="3771">
                        <c:v>256.07030000000003</c:v>
                      </c:pt>
                      <c:pt idx="3772">
                        <c:v>256.27029999999996</c:v>
                      </c:pt>
                      <c:pt idx="3773">
                        <c:v>256.47030000000001</c:v>
                      </c:pt>
                      <c:pt idx="3774">
                        <c:v>256.6703</c:v>
                      </c:pt>
                      <c:pt idx="3775">
                        <c:v>256.87030000000004</c:v>
                      </c:pt>
                      <c:pt idx="3776">
                        <c:v>257.07029999999997</c:v>
                      </c:pt>
                      <c:pt idx="3777">
                        <c:v>257.27030000000002</c:v>
                      </c:pt>
                      <c:pt idx="3778">
                        <c:v>257.47030000000001</c:v>
                      </c:pt>
                      <c:pt idx="3779">
                        <c:v>257.6703</c:v>
                      </c:pt>
                      <c:pt idx="3780">
                        <c:v>257.87029999999999</c:v>
                      </c:pt>
                      <c:pt idx="3781">
                        <c:v>258.07030000000003</c:v>
                      </c:pt>
                      <c:pt idx="3782">
                        <c:v>258.27030000000002</c:v>
                      </c:pt>
                      <c:pt idx="3783">
                        <c:v>258.47030000000001</c:v>
                      </c:pt>
                      <c:pt idx="3784">
                        <c:v>258.6703</c:v>
                      </c:pt>
                      <c:pt idx="3785">
                        <c:v>258.87030000000004</c:v>
                      </c:pt>
                      <c:pt idx="3786">
                        <c:v>259.07029999999997</c:v>
                      </c:pt>
                      <c:pt idx="3787">
                        <c:v>259.27030000000002</c:v>
                      </c:pt>
                      <c:pt idx="3788">
                        <c:v>259.47030000000001</c:v>
                      </c:pt>
                      <c:pt idx="3789">
                        <c:v>259.6703</c:v>
                      </c:pt>
                      <c:pt idx="3790">
                        <c:v>259.87029999999999</c:v>
                      </c:pt>
                      <c:pt idx="3791">
                        <c:v>260.07029999999997</c:v>
                      </c:pt>
                      <c:pt idx="3792">
                        <c:v>260.27030000000002</c:v>
                      </c:pt>
                      <c:pt idx="3793">
                        <c:v>260.47029999999995</c:v>
                      </c:pt>
                      <c:pt idx="3794">
                        <c:v>260.6703</c:v>
                      </c:pt>
                      <c:pt idx="3795">
                        <c:v>260.87029999999999</c:v>
                      </c:pt>
                      <c:pt idx="3796">
                        <c:v>261.07030000000003</c:v>
                      </c:pt>
                      <c:pt idx="3797">
                        <c:v>261.27029999999996</c:v>
                      </c:pt>
                      <c:pt idx="3798">
                        <c:v>261.47030000000001</c:v>
                      </c:pt>
                      <c:pt idx="3799">
                        <c:v>261.6703</c:v>
                      </c:pt>
                      <c:pt idx="3800">
                        <c:v>261.87029999999999</c:v>
                      </c:pt>
                      <c:pt idx="3801">
                        <c:v>262.07029999999997</c:v>
                      </c:pt>
                      <c:pt idx="3802">
                        <c:v>262.27030000000002</c:v>
                      </c:pt>
                      <c:pt idx="3803">
                        <c:v>262.47030000000001</c:v>
                      </c:pt>
                      <c:pt idx="3804">
                        <c:v>262.6703</c:v>
                      </c:pt>
                      <c:pt idx="3805">
                        <c:v>262.87029999999999</c:v>
                      </c:pt>
                      <c:pt idx="3806">
                        <c:v>263.07030000000003</c:v>
                      </c:pt>
                      <c:pt idx="3807">
                        <c:v>263.27029999999996</c:v>
                      </c:pt>
                      <c:pt idx="3808">
                        <c:v>263.47030000000001</c:v>
                      </c:pt>
                      <c:pt idx="3809">
                        <c:v>263.6703</c:v>
                      </c:pt>
                      <c:pt idx="3810">
                        <c:v>263.87030000000004</c:v>
                      </c:pt>
                      <c:pt idx="3811">
                        <c:v>264.07029999999997</c:v>
                      </c:pt>
                      <c:pt idx="3812">
                        <c:v>264.27030000000002</c:v>
                      </c:pt>
                      <c:pt idx="3813">
                        <c:v>264.47030000000001</c:v>
                      </c:pt>
                      <c:pt idx="3814">
                        <c:v>264.6703</c:v>
                      </c:pt>
                      <c:pt idx="3815">
                        <c:v>264.87029999999999</c:v>
                      </c:pt>
                      <c:pt idx="3816">
                        <c:v>265.07030000000003</c:v>
                      </c:pt>
                      <c:pt idx="3817">
                        <c:v>265.27030000000002</c:v>
                      </c:pt>
                      <c:pt idx="3818">
                        <c:v>265.47030000000001</c:v>
                      </c:pt>
                      <c:pt idx="3819">
                        <c:v>265.6703</c:v>
                      </c:pt>
                      <c:pt idx="3820">
                        <c:v>265.87029999999999</c:v>
                      </c:pt>
                      <c:pt idx="3821">
                        <c:v>266.07029999999997</c:v>
                      </c:pt>
                      <c:pt idx="3822">
                        <c:v>266.27029999999996</c:v>
                      </c:pt>
                      <c:pt idx="3823">
                        <c:v>266.47030000000001</c:v>
                      </c:pt>
                      <c:pt idx="3824">
                        <c:v>266.6703</c:v>
                      </c:pt>
                      <c:pt idx="3825">
                        <c:v>266.87029999999999</c:v>
                      </c:pt>
                      <c:pt idx="3826">
                        <c:v>267.07029999999997</c:v>
                      </c:pt>
                      <c:pt idx="3827">
                        <c:v>267.27030000000002</c:v>
                      </c:pt>
                      <c:pt idx="3828">
                        <c:v>267.47029999999995</c:v>
                      </c:pt>
                      <c:pt idx="3829">
                        <c:v>267.6703</c:v>
                      </c:pt>
                      <c:pt idx="3830">
                        <c:v>267.87029999999999</c:v>
                      </c:pt>
                      <c:pt idx="3831">
                        <c:v>268.07030000000003</c:v>
                      </c:pt>
                      <c:pt idx="3832">
                        <c:v>268.27029999999996</c:v>
                      </c:pt>
                      <c:pt idx="3833">
                        <c:v>268.47030000000001</c:v>
                      </c:pt>
                      <c:pt idx="3834">
                        <c:v>268.6703</c:v>
                      </c:pt>
                      <c:pt idx="3835">
                        <c:v>268.87029999999999</c:v>
                      </c:pt>
                      <c:pt idx="3836">
                        <c:v>269.07029999999997</c:v>
                      </c:pt>
                      <c:pt idx="3837">
                        <c:v>269.27030000000002</c:v>
                      </c:pt>
                      <c:pt idx="3838">
                        <c:v>269.47030000000001</c:v>
                      </c:pt>
                      <c:pt idx="3839">
                        <c:v>269.6703</c:v>
                      </c:pt>
                      <c:pt idx="3840">
                        <c:v>269.87029999999999</c:v>
                      </c:pt>
                      <c:pt idx="3841">
                        <c:v>270.07030000000003</c:v>
                      </c:pt>
                      <c:pt idx="3842">
                        <c:v>270.27029999999996</c:v>
                      </c:pt>
                      <c:pt idx="3843">
                        <c:v>270.47030000000001</c:v>
                      </c:pt>
                      <c:pt idx="3844">
                        <c:v>270.6703</c:v>
                      </c:pt>
                      <c:pt idx="3845">
                        <c:v>270.87030000000004</c:v>
                      </c:pt>
                      <c:pt idx="3846">
                        <c:v>271.07029999999997</c:v>
                      </c:pt>
                      <c:pt idx="3847">
                        <c:v>271.27030000000002</c:v>
                      </c:pt>
                      <c:pt idx="3848">
                        <c:v>271.47030000000001</c:v>
                      </c:pt>
                      <c:pt idx="3849">
                        <c:v>271.67030000000005</c:v>
                      </c:pt>
                      <c:pt idx="3850">
                        <c:v>271.87029999999999</c:v>
                      </c:pt>
                      <c:pt idx="3851">
                        <c:v>272.07030000000003</c:v>
                      </c:pt>
                      <c:pt idx="3852">
                        <c:v>272.27030000000002</c:v>
                      </c:pt>
                      <c:pt idx="3853">
                        <c:v>272.47030000000001</c:v>
                      </c:pt>
                      <c:pt idx="3854">
                        <c:v>272.6703</c:v>
                      </c:pt>
                      <c:pt idx="3855">
                        <c:v>272.87029999999999</c:v>
                      </c:pt>
                      <c:pt idx="3856">
                        <c:v>273.07030000000003</c:v>
                      </c:pt>
                      <c:pt idx="3857">
                        <c:v>273.27029999999996</c:v>
                      </c:pt>
                      <c:pt idx="3858">
                        <c:v>273.47030000000001</c:v>
                      </c:pt>
                      <c:pt idx="3859">
                        <c:v>273.6703</c:v>
                      </c:pt>
                      <c:pt idx="3860">
                        <c:v>273.87029999999999</c:v>
                      </c:pt>
                      <c:pt idx="3861">
                        <c:v>274.07029999999997</c:v>
                      </c:pt>
                      <c:pt idx="3862">
                        <c:v>274.27030000000002</c:v>
                      </c:pt>
                      <c:pt idx="3863">
                        <c:v>274.47030000000001</c:v>
                      </c:pt>
                      <c:pt idx="3864">
                        <c:v>274.6703</c:v>
                      </c:pt>
                      <c:pt idx="3865">
                        <c:v>274.87029999999999</c:v>
                      </c:pt>
                      <c:pt idx="3866">
                        <c:v>275.07030000000003</c:v>
                      </c:pt>
                      <c:pt idx="3867">
                        <c:v>275.27029999999996</c:v>
                      </c:pt>
                      <c:pt idx="3868">
                        <c:v>275.47030000000001</c:v>
                      </c:pt>
                      <c:pt idx="3869">
                        <c:v>275.6703</c:v>
                      </c:pt>
                      <c:pt idx="3870">
                        <c:v>275.87030000000004</c:v>
                      </c:pt>
                      <c:pt idx="3871">
                        <c:v>276.07029999999997</c:v>
                      </c:pt>
                      <c:pt idx="3872">
                        <c:v>276.27030000000002</c:v>
                      </c:pt>
                      <c:pt idx="3873">
                        <c:v>276.47030000000001</c:v>
                      </c:pt>
                      <c:pt idx="3874">
                        <c:v>276.6703</c:v>
                      </c:pt>
                      <c:pt idx="3875">
                        <c:v>276.87029999999999</c:v>
                      </c:pt>
                      <c:pt idx="3876">
                        <c:v>277.07030000000003</c:v>
                      </c:pt>
                      <c:pt idx="3877">
                        <c:v>277.27030000000002</c:v>
                      </c:pt>
                      <c:pt idx="3878">
                        <c:v>277.47030000000001</c:v>
                      </c:pt>
                      <c:pt idx="3879">
                        <c:v>277.6703</c:v>
                      </c:pt>
                      <c:pt idx="3880">
                        <c:v>277.87030000000004</c:v>
                      </c:pt>
                      <c:pt idx="3881">
                        <c:v>278.07029999999997</c:v>
                      </c:pt>
                      <c:pt idx="3882">
                        <c:v>278.27030000000002</c:v>
                      </c:pt>
                      <c:pt idx="3883">
                        <c:v>278.47030000000001</c:v>
                      </c:pt>
                      <c:pt idx="3884">
                        <c:v>278.6703</c:v>
                      </c:pt>
                      <c:pt idx="3885">
                        <c:v>278.87029999999999</c:v>
                      </c:pt>
                      <c:pt idx="3886">
                        <c:v>279.07029999999997</c:v>
                      </c:pt>
                      <c:pt idx="3887">
                        <c:v>279.27030000000002</c:v>
                      </c:pt>
                      <c:pt idx="3888">
                        <c:v>279.47029999999995</c:v>
                      </c:pt>
                      <c:pt idx="3889">
                        <c:v>279.6703</c:v>
                      </c:pt>
                      <c:pt idx="3890">
                        <c:v>279.87029999999999</c:v>
                      </c:pt>
                      <c:pt idx="3891">
                        <c:v>280.07030000000003</c:v>
                      </c:pt>
                      <c:pt idx="3892">
                        <c:v>280.27029999999996</c:v>
                      </c:pt>
                      <c:pt idx="3893">
                        <c:v>280.47030000000001</c:v>
                      </c:pt>
                      <c:pt idx="3894">
                        <c:v>280.6703</c:v>
                      </c:pt>
                      <c:pt idx="3895">
                        <c:v>280.87029999999999</c:v>
                      </c:pt>
                      <c:pt idx="3896">
                        <c:v>281.07029999999997</c:v>
                      </c:pt>
                      <c:pt idx="3897">
                        <c:v>281.27030000000002</c:v>
                      </c:pt>
                      <c:pt idx="3898">
                        <c:v>281.47030000000001</c:v>
                      </c:pt>
                      <c:pt idx="3899">
                        <c:v>281.6703</c:v>
                      </c:pt>
                      <c:pt idx="3900">
                        <c:v>281.87029999999999</c:v>
                      </c:pt>
                      <c:pt idx="3901">
                        <c:v>282.07030000000003</c:v>
                      </c:pt>
                      <c:pt idx="3902">
                        <c:v>282.27029999999996</c:v>
                      </c:pt>
                      <c:pt idx="3903">
                        <c:v>282.47030000000001</c:v>
                      </c:pt>
                      <c:pt idx="3904">
                        <c:v>282.6703</c:v>
                      </c:pt>
                      <c:pt idx="3905">
                        <c:v>282.87030000000004</c:v>
                      </c:pt>
                      <c:pt idx="3906">
                        <c:v>283.07029999999997</c:v>
                      </c:pt>
                      <c:pt idx="3907">
                        <c:v>283.27030000000002</c:v>
                      </c:pt>
                      <c:pt idx="3908">
                        <c:v>283.47030000000001</c:v>
                      </c:pt>
                      <c:pt idx="3909">
                        <c:v>283.6703</c:v>
                      </c:pt>
                      <c:pt idx="3910">
                        <c:v>283.87029999999999</c:v>
                      </c:pt>
                      <c:pt idx="3911">
                        <c:v>284.07030000000003</c:v>
                      </c:pt>
                      <c:pt idx="3912">
                        <c:v>284.27030000000002</c:v>
                      </c:pt>
                      <c:pt idx="3913">
                        <c:v>284.47030000000001</c:v>
                      </c:pt>
                      <c:pt idx="3914">
                        <c:v>284.6703</c:v>
                      </c:pt>
                      <c:pt idx="3915">
                        <c:v>284.87029999999999</c:v>
                      </c:pt>
                      <c:pt idx="3916">
                        <c:v>285.07029999999997</c:v>
                      </c:pt>
                      <c:pt idx="3917">
                        <c:v>285.27029999999996</c:v>
                      </c:pt>
                      <c:pt idx="3918">
                        <c:v>285.47030000000001</c:v>
                      </c:pt>
                      <c:pt idx="3919">
                        <c:v>285.6703</c:v>
                      </c:pt>
                      <c:pt idx="3920">
                        <c:v>285.87029999999999</c:v>
                      </c:pt>
                      <c:pt idx="3921">
                        <c:v>286.07029999999997</c:v>
                      </c:pt>
                      <c:pt idx="3922">
                        <c:v>286.27030000000002</c:v>
                      </c:pt>
                      <c:pt idx="3923">
                        <c:v>286.47030000000001</c:v>
                      </c:pt>
                      <c:pt idx="3924">
                        <c:v>286.6703</c:v>
                      </c:pt>
                      <c:pt idx="3925">
                        <c:v>286.87029999999999</c:v>
                      </c:pt>
                      <c:pt idx="3926">
                        <c:v>287.07030000000003</c:v>
                      </c:pt>
                      <c:pt idx="3927">
                        <c:v>287.27029999999996</c:v>
                      </c:pt>
                      <c:pt idx="3928">
                        <c:v>287.47030000000001</c:v>
                      </c:pt>
                      <c:pt idx="3929">
                        <c:v>287.6703</c:v>
                      </c:pt>
                      <c:pt idx="3930">
                        <c:v>287.87030000000004</c:v>
                      </c:pt>
                      <c:pt idx="3931">
                        <c:v>288.07029999999997</c:v>
                      </c:pt>
                      <c:pt idx="3932">
                        <c:v>288.27030000000002</c:v>
                      </c:pt>
                      <c:pt idx="3933">
                        <c:v>288.47030000000001</c:v>
                      </c:pt>
                      <c:pt idx="3934">
                        <c:v>288.6703</c:v>
                      </c:pt>
                      <c:pt idx="3935">
                        <c:v>288.87029999999999</c:v>
                      </c:pt>
                      <c:pt idx="3936">
                        <c:v>289.07030000000003</c:v>
                      </c:pt>
                      <c:pt idx="3937">
                        <c:v>289.27030000000002</c:v>
                      </c:pt>
                      <c:pt idx="3938">
                        <c:v>289.47030000000001</c:v>
                      </c:pt>
                      <c:pt idx="3939">
                        <c:v>289.6703</c:v>
                      </c:pt>
                      <c:pt idx="3940">
                        <c:v>289.87030000000004</c:v>
                      </c:pt>
                      <c:pt idx="3941">
                        <c:v>290.07029999999997</c:v>
                      </c:pt>
                      <c:pt idx="3942">
                        <c:v>290.27030000000002</c:v>
                      </c:pt>
                      <c:pt idx="3943">
                        <c:v>290.47030000000001</c:v>
                      </c:pt>
                      <c:pt idx="3944">
                        <c:v>290.6703</c:v>
                      </c:pt>
                      <c:pt idx="3945">
                        <c:v>290.87029999999999</c:v>
                      </c:pt>
                      <c:pt idx="3946">
                        <c:v>291.07029999999997</c:v>
                      </c:pt>
                      <c:pt idx="3947">
                        <c:v>291.27030000000002</c:v>
                      </c:pt>
                      <c:pt idx="3948">
                        <c:v>291.47029999999995</c:v>
                      </c:pt>
                      <c:pt idx="3949">
                        <c:v>291.6703</c:v>
                      </c:pt>
                      <c:pt idx="3950">
                        <c:v>291.87029999999999</c:v>
                      </c:pt>
                      <c:pt idx="3951">
                        <c:v>292.07030000000003</c:v>
                      </c:pt>
                      <c:pt idx="3952">
                        <c:v>292.27029999999996</c:v>
                      </c:pt>
                      <c:pt idx="3953">
                        <c:v>292.47030000000001</c:v>
                      </c:pt>
                      <c:pt idx="3954">
                        <c:v>292.6703</c:v>
                      </c:pt>
                      <c:pt idx="3955">
                        <c:v>292.87029999999999</c:v>
                      </c:pt>
                      <c:pt idx="3956">
                        <c:v>293.07029999999997</c:v>
                      </c:pt>
                      <c:pt idx="3957">
                        <c:v>293.27030000000002</c:v>
                      </c:pt>
                      <c:pt idx="3958">
                        <c:v>293.47030000000001</c:v>
                      </c:pt>
                      <c:pt idx="3959">
                        <c:v>293.6703</c:v>
                      </c:pt>
                      <c:pt idx="3960">
                        <c:v>293.87029999999999</c:v>
                      </c:pt>
                      <c:pt idx="3961">
                        <c:v>294.07030000000003</c:v>
                      </c:pt>
                      <c:pt idx="3962">
                        <c:v>294.27029999999996</c:v>
                      </c:pt>
                      <c:pt idx="3963">
                        <c:v>294.47030000000001</c:v>
                      </c:pt>
                      <c:pt idx="3964">
                        <c:v>294.6703</c:v>
                      </c:pt>
                      <c:pt idx="3965">
                        <c:v>294.87030000000004</c:v>
                      </c:pt>
                      <c:pt idx="3966">
                        <c:v>295.07029999999997</c:v>
                      </c:pt>
                      <c:pt idx="3967">
                        <c:v>295.27030000000002</c:v>
                      </c:pt>
                      <c:pt idx="3968">
                        <c:v>295.47030000000001</c:v>
                      </c:pt>
                      <c:pt idx="3969">
                        <c:v>295.6703</c:v>
                      </c:pt>
                      <c:pt idx="3970">
                        <c:v>295.87029999999999</c:v>
                      </c:pt>
                      <c:pt idx="3971">
                        <c:v>296.07030000000003</c:v>
                      </c:pt>
                      <c:pt idx="3972">
                        <c:v>296.27030000000002</c:v>
                      </c:pt>
                      <c:pt idx="3973">
                        <c:v>296.47030000000001</c:v>
                      </c:pt>
                      <c:pt idx="3974">
                        <c:v>296.6703</c:v>
                      </c:pt>
                      <c:pt idx="3975">
                        <c:v>296.87029999999999</c:v>
                      </c:pt>
                      <c:pt idx="3976">
                        <c:v>297.07029999999997</c:v>
                      </c:pt>
                      <c:pt idx="3977">
                        <c:v>297.27029999999996</c:v>
                      </c:pt>
                      <c:pt idx="3978">
                        <c:v>297.47030000000001</c:v>
                      </c:pt>
                      <c:pt idx="3979">
                        <c:v>297.6703</c:v>
                      </c:pt>
                      <c:pt idx="3980">
                        <c:v>297.87029999999999</c:v>
                      </c:pt>
                      <c:pt idx="3981">
                        <c:v>298.07029999999997</c:v>
                      </c:pt>
                      <c:pt idx="3982">
                        <c:v>298.27030000000002</c:v>
                      </c:pt>
                      <c:pt idx="3983">
                        <c:v>298.47029999999995</c:v>
                      </c:pt>
                      <c:pt idx="3984">
                        <c:v>298.6703</c:v>
                      </c:pt>
                      <c:pt idx="3985">
                        <c:v>298.87029999999999</c:v>
                      </c:pt>
                      <c:pt idx="3986">
                        <c:v>299.07030000000003</c:v>
                      </c:pt>
                      <c:pt idx="3987">
                        <c:v>299.27029999999996</c:v>
                      </c:pt>
                      <c:pt idx="3988">
                        <c:v>299.47030000000001</c:v>
                      </c:pt>
                      <c:pt idx="3989">
                        <c:v>299.6703</c:v>
                      </c:pt>
                      <c:pt idx="3990">
                        <c:v>299.87029999999999</c:v>
                      </c:pt>
                      <c:pt idx="3991">
                        <c:v>300.07029999999997</c:v>
                      </c:pt>
                      <c:pt idx="3992">
                        <c:v>300.27030000000002</c:v>
                      </c:pt>
                      <c:pt idx="3993">
                        <c:v>300.47030000000001</c:v>
                      </c:pt>
                      <c:pt idx="3994">
                        <c:v>300.6703</c:v>
                      </c:pt>
                      <c:pt idx="3995">
                        <c:v>300.87029999999999</c:v>
                      </c:pt>
                      <c:pt idx="3996">
                        <c:v>301.07030000000003</c:v>
                      </c:pt>
                      <c:pt idx="3997">
                        <c:v>301.27029999999996</c:v>
                      </c:pt>
                      <c:pt idx="3998">
                        <c:v>301.47030000000001</c:v>
                      </c:pt>
                      <c:pt idx="3999">
                        <c:v>301.6703</c:v>
                      </c:pt>
                      <c:pt idx="4000">
                        <c:v>301.87030000000004</c:v>
                      </c:pt>
                      <c:pt idx="4001">
                        <c:v>302.07029999999997</c:v>
                      </c:pt>
                      <c:pt idx="4002">
                        <c:v>302.27030000000002</c:v>
                      </c:pt>
                      <c:pt idx="4003">
                        <c:v>302.47030000000001</c:v>
                      </c:pt>
                      <c:pt idx="4004">
                        <c:v>302.67030000000005</c:v>
                      </c:pt>
                      <c:pt idx="4005">
                        <c:v>302.87029999999999</c:v>
                      </c:pt>
                      <c:pt idx="4006">
                        <c:v>303.07029999999997</c:v>
                      </c:pt>
                      <c:pt idx="4007">
                        <c:v>303.27030000000002</c:v>
                      </c:pt>
                      <c:pt idx="4008">
                        <c:v>303.47029999999995</c:v>
                      </c:pt>
                      <c:pt idx="4009">
                        <c:v>303.6703</c:v>
                      </c:pt>
                      <c:pt idx="4010">
                        <c:v>303.87029999999999</c:v>
                      </c:pt>
                      <c:pt idx="4011">
                        <c:v>304.07030000000003</c:v>
                      </c:pt>
                      <c:pt idx="4012">
                        <c:v>304.27029999999996</c:v>
                      </c:pt>
                      <c:pt idx="4013">
                        <c:v>304.47030000000001</c:v>
                      </c:pt>
                      <c:pt idx="4014">
                        <c:v>304.6703</c:v>
                      </c:pt>
                      <c:pt idx="4015">
                        <c:v>304.87029999999999</c:v>
                      </c:pt>
                      <c:pt idx="4016">
                        <c:v>305.07029999999997</c:v>
                      </c:pt>
                      <c:pt idx="4017">
                        <c:v>305.27030000000002</c:v>
                      </c:pt>
                      <c:pt idx="4018">
                        <c:v>305.47030000000001</c:v>
                      </c:pt>
                      <c:pt idx="4019">
                        <c:v>305.6703</c:v>
                      </c:pt>
                      <c:pt idx="4020">
                        <c:v>305.87029999999999</c:v>
                      </c:pt>
                      <c:pt idx="4021">
                        <c:v>306.07030000000003</c:v>
                      </c:pt>
                      <c:pt idx="4022">
                        <c:v>306.27029999999996</c:v>
                      </c:pt>
                      <c:pt idx="4023">
                        <c:v>306.47030000000001</c:v>
                      </c:pt>
                      <c:pt idx="4024">
                        <c:v>306.6703</c:v>
                      </c:pt>
                      <c:pt idx="4025">
                        <c:v>306.87030000000004</c:v>
                      </c:pt>
                      <c:pt idx="4026">
                        <c:v>307.07029999999997</c:v>
                      </c:pt>
                      <c:pt idx="4027">
                        <c:v>307.27030000000002</c:v>
                      </c:pt>
                      <c:pt idx="4028">
                        <c:v>307.47030000000001</c:v>
                      </c:pt>
                      <c:pt idx="4029">
                        <c:v>307.6703</c:v>
                      </c:pt>
                      <c:pt idx="4030">
                        <c:v>307.87029999999999</c:v>
                      </c:pt>
                      <c:pt idx="4031">
                        <c:v>308.07030000000003</c:v>
                      </c:pt>
                      <c:pt idx="4032">
                        <c:v>308.27030000000002</c:v>
                      </c:pt>
                      <c:pt idx="4033">
                        <c:v>308.47030000000001</c:v>
                      </c:pt>
                      <c:pt idx="4034">
                        <c:v>308.6703</c:v>
                      </c:pt>
                      <c:pt idx="4035">
                        <c:v>308.87030000000004</c:v>
                      </c:pt>
                      <c:pt idx="4036">
                        <c:v>309.07029999999997</c:v>
                      </c:pt>
                      <c:pt idx="4037">
                        <c:v>309.27030000000002</c:v>
                      </c:pt>
                      <c:pt idx="4038">
                        <c:v>309.47030000000001</c:v>
                      </c:pt>
                      <c:pt idx="4039">
                        <c:v>309.6703</c:v>
                      </c:pt>
                      <c:pt idx="4040">
                        <c:v>309.87029999999999</c:v>
                      </c:pt>
                      <c:pt idx="4041">
                        <c:v>310.07029999999997</c:v>
                      </c:pt>
                      <c:pt idx="4042">
                        <c:v>310.27030000000002</c:v>
                      </c:pt>
                      <c:pt idx="4043">
                        <c:v>310.47029999999995</c:v>
                      </c:pt>
                      <c:pt idx="4044">
                        <c:v>310.6703</c:v>
                      </c:pt>
                      <c:pt idx="4045">
                        <c:v>310.87029999999999</c:v>
                      </c:pt>
                      <c:pt idx="4046">
                        <c:v>311.07030000000003</c:v>
                      </c:pt>
                      <c:pt idx="4047">
                        <c:v>311.27029999999996</c:v>
                      </c:pt>
                      <c:pt idx="4048">
                        <c:v>311.47030000000001</c:v>
                      </c:pt>
                      <c:pt idx="4049">
                        <c:v>311.6703</c:v>
                      </c:pt>
                      <c:pt idx="4050">
                        <c:v>311.87029999999999</c:v>
                      </c:pt>
                      <c:pt idx="4051">
                        <c:v>312.07029999999997</c:v>
                      </c:pt>
                      <c:pt idx="4052">
                        <c:v>312.27030000000002</c:v>
                      </c:pt>
                      <c:pt idx="4053">
                        <c:v>312.47030000000001</c:v>
                      </c:pt>
                      <c:pt idx="4054">
                        <c:v>312.6703</c:v>
                      </c:pt>
                      <c:pt idx="4055">
                        <c:v>312.87029999999999</c:v>
                      </c:pt>
                      <c:pt idx="4056">
                        <c:v>313.07030000000003</c:v>
                      </c:pt>
                      <c:pt idx="4057">
                        <c:v>313.27029999999996</c:v>
                      </c:pt>
                      <c:pt idx="4058">
                        <c:v>313.47030000000001</c:v>
                      </c:pt>
                      <c:pt idx="4059">
                        <c:v>313.6703</c:v>
                      </c:pt>
                      <c:pt idx="4060">
                        <c:v>313.87030000000004</c:v>
                      </c:pt>
                      <c:pt idx="4061">
                        <c:v>314.07029999999997</c:v>
                      </c:pt>
                      <c:pt idx="4062">
                        <c:v>314.27030000000002</c:v>
                      </c:pt>
                      <c:pt idx="4063">
                        <c:v>314.47030000000001</c:v>
                      </c:pt>
                      <c:pt idx="4064">
                        <c:v>314.6703</c:v>
                      </c:pt>
                      <c:pt idx="4065">
                        <c:v>314.87029999999999</c:v>
                      </c:pt>
                      <c:pt idx="4066">
                        <c:v>315.07030000000003</c:v>
                      </c:pt>
                      <c:pt idx="4067">
                        <c:v>315.27030000000002</c:v>
                      </c:pt>
                      <c:pt idx="4068">
                        <c:v>315.47030000000001</c:v>
                      </c:pt>
                      <c:pt idx="4069">
                        <c:v>315.6703</c:v>
                      </c:pt>
                      <c:pt idx="4070">
                        <c:v>315.87029999999999</c:v>
                      </c:pt>
                      <c:pt idx="4071">
                        <c:v>316.07029999999997</c:v>
                      </c:pt>
                      <c:pt idx="4072">
                        <c:v>316.27029999999996</c:v>
                      </c:pt>
                      <c:pt idx="4073">
                        <c:v>316.47030000000001</c:v>
                      </c:pt>
                      <c:pt idx="4074">
                        <c:v>316.6703</c:v>
                      </c:pt>
                      <c:pt idx="4075">
                        <c:v>316.87029999999999</c:v>
                      </c:pt>
                      <c:pt idx="4076">
                        <c:v>317.07029999999997</c:v>
                      </c:pt>
                      <c:pt idx="4077">
                        <c:v>317.27030000000002</c:v>
                      </c:pt>
                      <c:pt idx="4078">
                        <c:v>317.47030000000001</c:v>
                      </c:pt>
                      <c:pt idx="4079">
                        <c:v>317.6703</c:v>
                      </c:pt>
                      <c:pt idx="4080">
                        <c:v>317.87029999999999</c:v>
                      </c:pt>
                      <c:pt idx="4081">
                        <c:v>318.07030000000003</c:v>
                      </c:pt>
                      <c:pt idx="4082">
                        <c:v>318.27029999999996</c:v>
                      </c:pt>
                      <c:pt idx="4083">
                        <c:v>318.47030000000001</c:v>
                      </c:pt>
                      <c:pt idx="4084">
                        <c:v>318.6703</c:v>
                      </c:pt>
                      <c:pt idx="4085">
                        <c:v>318.87030000000004</c:v>
                      </c:pt>
                      <c:pt idx="4086">
                        <c:v>319.07029999999997</c:v>
                      </c:pt>
                      <c:pt idx="4087">
                        <c:v>319.27030000000002</c:v>
                      </c:pt>
                      <c:pt idx="4088">
                        <c:v>319.47030000000001</c:v>
                      </c:pt>
                      <c:pt idx="4089">
                        <c:v>319.6703</c:v>
                      </c:pt>
                      <c:pt idx="4090">
                        <c:v>319.87029999999999</c:v>
                      </c:pt>
                      <c:pt idx="4091">
                        <c:v>320.07030000000003</c:v>
                      </c:pt>
                      <c:pt idx="4092">
                        <c:v>320.27030000000002</c:v>
                      </c:pt>
                      <c:pt idx="4093">
                        <c:v>320.47030000000001</c:v>
                      </c:pt>
                      <c:pt idx="4094">
                        <c:v>320.6703</c:v>
                      </c:pt>
                      <c:pt idx="4095">
                        <c:v>320.87030000000004</c:v>
                      </c:pt>
                      <c:pt idx="4096">
                        <c:v>321.07029999999997</c:v>
                      </c:pt>
                      <c:pt idx="4097">
                        <c:v>321.27030000000002</c:v>
                      </c:pt>
                      <c:pt idx="4098">
                        <c:v>321.47030000000001</c:v>
                      </c:pt>
                      <c:pt idx="4099">
                        <c:v>321.6703</c:v>
                      </c:pt>
                      <c:pt idx="4100">
                        <c:v>321.87029999999999</c:v>
                      </c:pt>
                      <c:pt idx="4101">
                        <c:v>322.07029999999997</c:v>
                      </c:pt>
                      <c:pt idx="4102">
                        <c:v>322.27030000000002</c:v>
                      </c:pt>
                      <c:pt idx="4103">
                        <c:v>322.47029999999995</c:v>
                      </c:pt>
                      <c:pt idx="4104">
                        <c:v>322.6703</c:v>
                      </c:pt>
                      <c:pt idx="4105">
                        <c:v>322.87029999999999</c:v>
                      </c:pt>
                      <c:pt idx="4106">
                        <c:v>323.07030000000003</c:v>
                      </c:pt>
                      <c:pt idx="4107">
                        <c:v>323.27029999999996</c:v>
                      </c:pt>
                      <c:pt idx="4108">
                        <c:v>323.47030000000001</c:v>
                      </c:pt>
                      <c:pt idx="4109">
                        <c:v>323.6703</c:v>
                      </c:pt>
                      <c:pt idx="4110">
                        <c:v>323.87029999999999</c:v>
                      </c:pt>
                      <c:pt idx="4111">
                        <c:v>324.07029999999997</c:v>
                      </c:pt>
                      <c:pt idx="4112">
                        <c:v>324.27030000000002</c:v>
                      </c:pt>
                      <c:pt idx="4113">
                        <c:v>324.47030000000001</c:v>
                      </c:pt>
                      <c:pt idx="4114">
                        <c:v>324.6703</c:v>
                      </c:pt>
                      <c:pt idx="4115">
                        <c:v>324.87029999999999</c:v>
                      </c:pt>
                      <c:pt idx="4116">
                        <c:v>325.07030000000003</c:v>
                      </c:pt>
                      <c:pt idx="4117">
                        <c:v>325.27029999999996</c:v>
                      </c:pt>
                      <c:pt idx="4118">
                        <c:v>325.47030000000001</c:v>
                      </c:pt>
                      <c:pt idx="4119">
                        <c:v>325.6703</c:v>
                      </c:pt>
                      <c:pt idx="4120">
                        <c:v>325.87030000000004</c:v>
                      </c:pt>
                      <c:pt idx="4121">
                        <c:v>326.07029999999997</c:v>
                      </c:pt>
                      <c:pt idx="4122">
                        <c:v>326.27030000000002</c:v>
                      </c:pt>
                      <c:pt idx="4123">
                        <c:v>326.47030000000001</c:v>
                      </c:pt>
                      <c:pt idx="4124">
                        <c:v>326.6703</c:v>
                      </c:pt>
                      <c:pt idx="4125">
                        <c:v>326.87029999999999</c:v>
                      </c:pt>
                      <c:pt idx="4126">
                        <c:v>327.07030000000003</c:v>
                      </c:pt>
                      <c:pt idx="4127">
                        <c:v>327.27030000000002</c:v>
                      </c:pt>
                      <c:pt idx="4128">
                        <c:v>327.47030000000001</c:v>
                      </c:pt>
                      <c:pt idx="4129">
                        <c:v>327.6703</c:v>
                      </c:pt>
                      <c:pt idx="4130">
                        <c:v>327.87029999999999</c:v>
                      </c:pt>
                      <c:pt idx="4131">
                        <c:v>328.07029999999997</c:v>
                      </c:pt>
                      <c:pt idx="4132">
                        <c:v>328.27029999999996</c:v>
                      </c:pt>
                      <c:pt idx="4133">
                        <c:v>328.47030000000001</c:v>
                      </c:pt>
                      <c:pt idx="4134">
                        <c:v>328.6703</c:v>
                      </c:pt>
                      <c:pt idx="4135">
                        <c:v>328.87029999999999</c:v>
                      </c:pt>
                      <c:pt idx="4136">
                        <c:v>329.07029999999997</c:v>
                      </c:pt>
                      <c:pt idx="4137">
                        <c:v>329.27030000000002</c:v>
                      </c:pt>
                      <c:pt idx="4138">
                        <c:v>329.47029999999995</c:v>
                      </c:pt>
                      <c:pt idx="4139">
                        <c:v>329.6703</c:v>
                      </c:pt>
                      <c:pt idx="4140">
                        <c:v>329.87029999999999</c:v>
                      </c:pt>
                      <c:pt idx="4141">
                        <c:v>330.07030000000003</c:v>
                      </c:pt>
                      <c:pt idx="4142">
                        <c:v>330.27029999999996</c:v>
                      </c:pt>
                      <c:pt idx="4143">
                        <c:v>330.47030000000001</c:v>
                      </c:pt>
                      <c:pt idx="4144">
                        <c:v>330.6703</c:v>
                      </c:pt>
                      <c:pt idx="4145">
                        <c:v>330.87029999999999</c:v>
                      </c:pt>
                      <c:pt idx="4146">
                        <c:v>331.07029999999997</c:v>
                      </c:pt>
                      <c:pt idx="4147">
                        <c:v>331.27030000000002</c:v>
                      </c:pt>
                      <c:pt idx="4148">
                        <c:v>331.47030000000001</c:v>
                      </c:pt>
                      <c:pt idx="4149">
                        <c:v>331.6703</c:v>
                      </c:pt>
                      <c:pt idx="4150">
                        <c:v>331.87029999999999</c:v>
                      </c:pt>
                      <c:pt idx="4151">
                        <c:v>332.07030000000003</c:v>
                      </c:pt>
                      <c:pt idx="4152">
                        <c:v>332.27030000000002</c:v>
                      </c:pt>
                      <c:pt idx="4153">
                        <c:v>332.47030000000001</c:v>
                      </c:pt>
                      <c:pt idx="4154">
                        <c:v>332.6703</c:v>
                      </c:pt>
                      <c:pt idx="4155">
                        <c:v>332.87030000000004</c:v>
                      </c:pt>
                      <c:pt idx="4156">
                        <c:v>333.07029999999997</c:v>
                      </c:pt>
                      <c:pt idx="4157">
                        <c:v>333.27030000000002</c:v>
                      </c:pt>
                      <c:pt idx="4158">
                        <c:v>333.47030000000001</c:v>
                      </c:pt>
                      <c:pt idx="4159">
                        <c:v>333.6703</c:v>
                      </c:pt>
                      <c:pt idx="4160">
                        <c:v>333.87029999999999</c:v>
                      </c:pt>
                      <c:pt idx="4161">
                        <c:v>334.07029999999997</c:v>
                      </c:pt>
                      <c:pt idx="4162">
                        <c:v>334.27030000000002</c:v>
                      </c:pt>
                      <c:pt idx="4163">
                        <c:v>334.47029999999995</c:v>
                      </c:pt>
                      <c:pt idx="4164">
                        <c:v>334.6703</c:v>
                      </c:pt>
                      <c:pt idx="4165">
                        <c:v>334.87029999999999</c:v>
                      </c:pt>
                      <c:pt idx="4166">
                        <c:v>335.07030000000003</c:v>
                      </c:pt>
                      <c:pt idx="4167">
                        <c:v>335.27029999999996</c:v>
                      </c:pt>
                      <c:pt idx="4168">
                        <c:v>335.47030000000001</c:v>
                      </c:pt>
                      <c:pt idx="4169">
                        <c:v>335.6703</c:v>
                      </c:pt>
                      <c:pt idx="4170">
                        <c:v>335.87029999999999</c:v>
                      </c:pt>
                      <c:pt idx="4171">
                        <c:v>336.07029999999997</c:v>
                      </c:pt>
                      <c:pt idx="4172">
                        <c:v>336.27030000000002</c:v>
                      </c:pt>
                      <c:pt idx="4173">
                        <c:v>336.47030000000001</c:v>
                      </c:pt>
                      <c:pt idx="4174">
                        <c:v>336.6703</c:v>
                      </c:pt>
                      <c:pt idx="4175">
                        <c:v>336.87029999999999</c:v>
                      </c:pt>
                      <c:pt idx="4176">
                        <c:v>337.07030000000003</c:v>
                      </c:pt>
                      <c:pt idx="4177">
                        <c:v>337.27029999999996</c:v>
                      </c:pt>
                      <c:pt idx="4178">
                        <c:v>337.47030000000001</c:v>
                      </c:pt>
                      <c:pt idx="4179">
                        <c:v>337.6703</c:v>
                      </c:pt>
                      <c:pt idx="4180">
                        <c:v>337.87030000000004</c:v>
                      </c:pt>
                      <c:pt idx="4181">
                        <c:v>338.07029999999997</c:v>
                      </c:pt>
                      <c:pt idx="4182">
                        <c:v>338.27030000000002</c:v>
                      </c:pt>
                      <c:pt idx="4183">
                        <c:v>338.47030000000001</c:v>
                      </c:pt>
                      <c:pt idx="4184">
                        <c:v>338.6703</c:v>
                      </c:pt>
                      <c:pt idx="4185">
                        <c:v>338.87029999999999</c:v>
                      </c:pt>
                      <c:pt idx="4186">
                        <c:v>339.07030000000003</c:v>
                      </c:pt>
                      <c:pt idx="4187">
                        <c:v>339.27030000000002</c:v>
                      </c:pt>
                      <c:pt idx="4188">
                        <c:v>339.47030000000001</c:v>
                      </c:pt>
                      <c:pt idx="4189">
                        <c:v>339.6703</c:v>
                      </c:pt>
                      <c:pt idx="4190">
                        <c:v>339.87030000000004</c:v>
                      </c:pt>
                      <c:pt idx="4191">
                        <c:v>340.07029999999997</c:v>
                      </c:pt>
                      <c:pt idx="4192">
                        <c:v>340.27030000000002</c:v>
                      </c:pt>
                      <c:pt idx="4193">
                        <c:v>340.47030000000001</c:v>
                      </c:pt>
                      <c:pt idx="4194">
                        <c:v>340.6703</c:v>
                      </c:pt>
                      <c:pt idx="4195">
                        <c:v>340.87029999999999</c:v>
                      </c:pt>
                      <c:pt idx="4196">
                        <c:v>341.07029999999997</c:v>
                      </c:pt>
                      <c:pt idx="4197">
                        <c:v>341.27030000000002</c:v>
                      </c:pt>
                      <c:pt idx="4198">
                        <c:v>341.47029999999995</c:v>
                      </c:pt>
                      <c:pt idx="4199">
                        <c:v>341.6703</c:v>
                      </c:pt>
                      <c:pt idx="4200">
                        <c:v>341.87029999999999</c:v>
                      </c:pt>
                      <c:pt idx="4201">
                        <c:v>342.07030000000003</c:v>
                      </c:pt>
                      <c:pt idx="4202">
                        <c:v>342.27029999999996</c:v>
                      </c:pt>
                      <c:pt idx="4203">
                        <c:v>342.47030000000001</c:v>
                      </c:pt>
                      <c:pt idx="4204">
                        <c:v>342.6703</c:v>
                      </c:pt>
                      <c:pt idx="4205">
                        <c:v>342.87029999999999</c:v>
                      </c:pt>
                      <c:pt idx="4206">
                        <c:v>343.07029999999997</c:v>
                      </c:pt>
                      <c:pt idx="4207">
                        <c:v>343.27030000000002</c:v>
                      </c:pt>
                      <c:pt idx="4208">
                        <c:v>343.47030000000001</c:v>
                      </c:pt>
                      <c:pt idx="4209">
                        <c:v>343.6703</c:v>
                      </c:pt>
                      <c:pt idx="4210">
                        <c:v>343.87029999999999</c:v>
                      </c:pt>
                      <c:pt idx="4211">
                        <c:v>344.07030000000003</c:v>
                      </c:pt>
                      <c:pt idx="4212">
                        <c:v>344.27029999999996</c:v>
                      </c:pt>
                      <c:pt idx="4213">
                        <c:v>344.47030000000001</c:v>
                      </c:pt>
                      <c:pt idx="4214">
                        <c:v>344.6703</c:v>
                      </c:pt>
                      <c:pt idx="4215">
                        <c:v>344.87030000000004</c:v>
                      </c:pt>
                      <c:pt idx="4216">
                        <c:v>345.07029999999997</c:v>
                      </c:pt>
                      <c:pt idx="4217">
                        <c:v>345.27030000000002</c:v>
                      </c:pt>
                      <c:pt idx="4218">
                        <c:v>345.47030000000001</c:v>
                      </c:pt>
                      <c:pt idx="4219">
                        <c:v>345.6703</c:v>
                      </c:pt>
                      <c:pt idx="4220">
                        <c:v>345.87029999999999</c:v>
                      </c:pt>
                      <c:pt idx="4221">
                        <c:v>346.07030000000003</c:v>
                      </c:pt>
                      <c:pt idx="4222">
                        <c:v>346.27030000000002</c:v>
                      </c:pt>
                      <c:pt idx="4223">
                        <c:v>346.47030000000001</c:v>
                      </c:pt>
                      <c:pt idx="4224">
                        <c:v>346.6703</c:v>
                      </c:pt>
                      <c:pt idx="4225">
                        <c:v>346.87029999999999</c:v>
                      </c:pt>
                      <c:pt idx="4226">
                        <c:v>347.07030000000003</c:v>
                      </c:pt>
                      <c:pt idx="4227">
                        <c:v>347.27029999999996</c:v>
                      </c:pt>
                      <c:pt idx="4228">
                        <c:v>347.47030000000001</c:v>
                      </c:pt>
                      <c:pt idx="4229">
                        <c:v>347.6703</c:v>
                      </c:pt>
                      <c:pt idx="4230">
                        <c:v>347.87029999999999</c:v>
                      </c:pt>
                      <c:pt idx="4231">
                        <c:v>348.07029999999997</c:v>
                      </c:pt>
                      <c:pt idx="4232">
                        <c:v>348.27030000000002</c:v>
                      </c:pt>
                      <c:pt idx="4233">
                        <c:v>348.47030000000001</c:v>
                      </c:pt>
                      <c:pt idx="4234">
                        <c:v>348.6703</c:v>
                      </c:pt>
                      <c:pt idx="4235">
                        <c:v>348.87029999999999</c:v>
                      </c:pt>
                      <c:pt idx="4236">
                        <c:v>349.07030000000003</c:v>
                      </c:pt>
                      <c:pt idx="4237">
                        <c:v>349.27029999999996</c:v>
                      </c:pt>
                      <c:pt idx="4238">
                        <c:v>349.47030000000001</c:v>
                      </c:pt>
                      <c:pt idx="4239">
                        <c:v>349.6703</c:v>
                      </c:pt>
                      <c:pt idx="4240">
                        <c:v>349.87030000000004</c:v>
                      </c:pt>
                      <c:pt idx="4241">
                        <c:v>350.07029999999997</c:v>
                      </c:pt>
                      <c:pt idx="4242">
                        <c:v>350.27030000000002</c:v>
                      </c:pt>
                      <c:pt idx="4243">
                        <c:v>350.47030000000001</c:v>
                      </c:pt>
                      <c:pt idx="4244">
                        <c:v>350.6703</c:v>
                      </c:pt>
                      <c:pt idx="4245">
                        <c:v>350.87029999999999</c:v>
                      </c:pt>
                      <c:pt idx="4246">
                        <c:v>351.07030000000003</c:v>
                      </c:pt>
                      <c:pt idx="4247">
                        <c:v>351.27030000000002</c:v>
                      </c:pt>
                      <c:pt idx="4248">
                        <c:v>351.47030000000001</c:v>
                      </c:pt>
                      <c:pt idx="4249">
                        <c:v>351.6703</c:v>
                      </c:pt>
                      <c:pt idx="4250">
                        <c:v>351.87030000000004</c:v>
                      </c:pt>
                      <c:pt idx="4251">
                        <c:v>352.07029999999997</c:v>
                      </c:pt>
                      <c:pt idx="4252">
                        <c:v>352.27030000000002</c:v>
                      </c:pt>
                      <c:pt idx="4253">
                        <c:v>352.47030000000001</c:v>
                      </c:pt>
                      <c:pt idx="4254">
                        <c:v>352.6703</c:v>
                      </c:pt>
                      <c:pt idx="4255">
                        <c:v>352.87029999999999</c:v>
                      </c:pt>
                      <c:pt idx="4256">
                        <c:v>353.07029999999997</c:v>
                      </c:pt>
                      <c:pt idx="4257">
                        <c:v>353.27030000000002</c:v>
                      </c:pt>
                      <c:pt idx="4258">
                        <c:v>353.47029999999995</c:v>
                      </c:pt>
                      <c:pt idx="4259">
                        <c:v>353.6703</c:v>
                      </c:pt>
                      <c:pt idx="4260">
                        <c:v>353.87029999999999</c:v>
                      </c:pt>
                      <c:pt idx="4261">
                        <c:v>354.07030000000003</c:v>
                      </c:pt>
                      <c:pt idx="4262">
                        <c:v>354.27029999999996</c:v>
                      </c:pt>
                      <c:pt idx="4263">
                        <c:v>354.47030000000001</c:v>
                      </c:pt>
                      <c:pt idx="4264">
                        <c:v>354.6703</c:v>
                      </c:pt>
                      <c:pt idx="4265">
                        <c:v>354.87029999999999</c:v>
                      </c:pt>
                      <c:pt idx="4266">
                        <c:v>355.07029999999997</c:v>
                      </c:pt>
                      <c:pt idx="4267">
                        <c:v>355.27030000000002</c:v>
                      </c:pt>
                      <c:pt idx="4268">
                        <c:v>355.47030000000001</c:v>
                      </c:pt>
                      <c:pt idx="4269">
                        <c:v>355.6703</c:v>
                      </c:pt>
                      <c:pt idx="4270">
                        <c:v>355.87029999999999</c:v>
                      </c:pt>
                      <c:pt idx="4271">
                        <c:v>356.07030000000003</c:v>
                      </c:pt>
                      <c:pt idx="4272">
                        <c:v>356.27029999999996</c:v>
                      </c:pt>
                      <c:pt idx="4273">
                        <c:v>356.47030000000001</c:v>
                      </c:pt>
                      <c:pt idx="4274">
                        <c:v>356.6703</c:v>
                      </c:pt>
                      <c:pt idx="4275">
                        <c:v>356.87030000000004</c:v>
                      </c:pt>
                      <c:pt idx="4276">
                        <c:v>357.07029999999997</c:v>
                      </c:pt>
                      <c:pt idx="4277">
                        <c:v>357.27030000000002</c:v>
                      </c:pt>
                      <c:pt idx="4278">
                        <c:v>357.47030000000001</c:v>
                      </c:pt>
                      <c:pt idx="4279">
                        <c:v>357.6703</c:v>
                      </c:pt>
                      <c:pt idx="4280">
                        <c:v>357.87029999999999</c:v>
                      </c:pt>
                      <c:pt idx="4281">
                        <c:v>358.07030000000003</c:v>
                      </c:pt>
                      <c:pt idx="4282">
                        <c:v>358.27030000000002</c:v>
                      </c:pt>
                      <c:pt idx="4283">
                        <c:v>358.47030000000001</c:v>
                      </c:pt>
                      <c:pt idx="4284">
                        <c:v>358.6703</c:v>
                      </c:pt>
                      <c:pt idx="4285">
                        <c:v>358.87029999999999</c:v>
                      </c:pt>
                      <c:pt idx="4286">
                        <c:v>359.07029999999997</c:v>
                      </c:pt>
                      <c:pt idx="4287">
                        <c:v>359.27029999999996</c:v>
                      </c:pt>
                      <c:pt idx="4288">
                        <c:v>359.47030000000001</c:v>
                      </c:pt>
                      <c:pt idx="4289">
                        <c:v>359.6703</c:v>
                      </c:pt>
                      <c:pt idx="4290">
                        <c:v>359.87029999999999</c:v>
                      </c:pt>
                      <c:pt idx="4291">
                        <c:v>360.07029999999997</c:v>
                      </c:pt>
                      <c:pt idx="4292">
                        <c:v>360.27030000000002</c:v>
                      </c:pt>
                      <c:pt idx="4293">
                        <c:v>360.47029999999995</c:v>
                      </c:pt>
                      <c:pt idx="4294">
                        <c:v>360.6703</c:v>
                      </c:pt>
                      <c:pt idx="4295">
                        <c:v>360.87029999999999</c:v>
                      </c:pt>
                      <c:pt idx="4296">
                        <c:v>361.07030000000003</c:v>
                      </c:pt>
                      <c:pt idx="4297">
                        <c:v>361.27029999999996</c:v>
                      </c:pt>
                      <c:pt idx="4298">
                        <c:v>361.47030000000001</c:v>
                      </c:pt>
                      <c:pt idx="4299">
                        <c:v>361.6703</c:v>
                      </c:pt>
                      <c:pt idx="4300">
                        <c:v>361.87029999999999</c:v>
                      </c:pt>
                      <c:pt idx="4301">
                        <c:v>362.07029999999997</c:v>
                      </c:pt>
                      <c:pt idx="4302">
                        <c:v>362.27030000000002</c:v>
                      </c:pt>
                      <c:pt idx="4303">
                        <c:v>362.47030000000001</c:v>
                      </c:pt>
                      <c:pt idx="4304">
                        <c:v>362.6703</c:v>
                      </c:pt>
                      <c:pt idx="4305">
                        <c:v>362.87029999999999</c:v>
                      </c:pt>
                      <c:pt idx="4306">
                        <c:v>363.07030000000003</c:v>
                      </c:pt>
                      <c:pt idx="4307">
                        <c:v>363.27030000000002</c:v>
                      </c:pt>
                      <c:pt idx="4308">
                        <c:v>363.47030000000001</c:v>
                      </c:pt>
                      <c:pt idx="4309">
                        <c:v>363.6703</c:v>
                      </c:pt>
                      <c:pt idx="4310">
                        <c:v>363.87030000000004</c:v>
                      </c:pt>
                      <c:pt idx="4311">
                        <c:v>364.07029999999997</c:v>
                      </c:pt>
                      <c:pt idx="4312">
                        <c:v>364.27030000000002</c:v>
                      </c:pt>
                      <c:pt idx="4313">
                        <c:v>364.47030000000001</c:v>
                      </c:pt>
                      <c:pt idx="4314">
                        <c:v>364.6703</c:v>
                      </c:pt>
                      <c:pt idx="4315">
                        <c:v>364.87029999999999</c:v>
                      </c:pt>
                      <c:pt idx="4316">
                        <c:v>365.07029999999997</c:v>
                      </c:pt>
                      <c:pt idx="4317">
                        <c:v>365.27030000000002</c:v>
                      </c:pt>
                      <c:pt idx="4318">
                        <c:v>365.47029999999995</c:v>
                      </c:pt>
                      <c:pt idx="4319">
                        <c:v>365.6703</c:v>
                      </c:pt>
                      <c:pt idx="4320">
                        <c:v>365.87029999999999</c:v>
                      </c:pt>
                      <c:pt idx="4321">
                        <c:v>366.07030000000003</c:v>
                      </c:pt>
                      <c:pt idx="4322">
                        <c:v>366.27029999999996</c:v>
                      </c:pt>
                      <c:pt idx="4323">
                        <c:v>366.47030000000001</c:v>
                      </c:pt>
                      <c:pt idx="4324">
                        <c:v>366.6703</c:v>
                      </c:pt>
                      <c:pt idx="4325">
                        <c:v>366.87029999999999</c:v>
                      </c:pt>
                      <c:pt idx="4326">
                        <c:v>367.07029999999997</c:v>
                      </c:pt>
                      <c:pt idx="4327">
                        <c:v>367.27030000000002</c:v>
                      </c:pt>
                      <c:pt idx="4328">
                        <c:v>367.47030000000001</c:v>
                      </c:pt>
                      <c:pt idx="4329">
                        <c:v>367.6703</c:v>
                      </c:pt>
                      <c:pt idx="4330">
                        <c:v>367.87029999999999</c:v>
                      </c:pt>
                      <c:pt idx="4331">
                        <c:v>368.07030000000003</c:v>
                      </c:pt>
                      <c:pt idx="4332">
                        <c:v>368.27029999999996</c:v>
                      </c:pt>
                      <c:pt idx="4333">
                        <c:v>368.47030000000001</c:v>
                      </c:pt>
                      <c:pt idx="4334">
                        <c:v>368.6703</c:v>
                      </c:pt>
                      <c:pt idx="4335">
                        <c:v>368.87030000000004</c:v>
                      </c:pt>
                      <c:pt idx="4336">
                        <c:v>369.07029999999997</c:v>
                      </c:pt>
                      <c:pt idx="4337">
                        <c:v>369.27030000000002</c:v>
                      </c:pt>
                      <c:pt idx="4338">
                        <c:v>369.47030000000001</c:v>
                      </c:pt>
                      <c:pt idx="4339">
                        <c:v>369.6703</c:v>
                      </c:pt>
                      <c:pt idx="4340">
                        <c:v>369.87029999999999</c:v>
                      </c:pt>
                      <c:pt idx="4341">
                        <c:v>370.07030000000003</c:v>
                      </c:pt>
                      <c:pt idx="4342">
                        <c:v>370.27030000000002</c:v>
                      </c:pt>
                      <c:pt idx="4343">
                        <c:v>370.47030000000001</c:v>
                      </c:pt>
                      <c:pt idx="4344">
                        <c:v>370.6703</c:v>
                      </c:pt>
                      <c:pt idx="4345">
                        <c:v>370.87030000000004</c:v>
                      </c:pt>
                      <c:pt idx="4346">
                        <c:v>371.07029999999997</c:v>
                      </c:pt>
                      <c:pt idx="4347">
                        <c:v>371.27029999999996</c:v>
                      </c:pt>
                      <c:pt idx="4348">
                        <c:v>371.47030000000001</c:v>
                      </c:pt>
                      <c:pt idx="4349">
                        <c:v>371.6703</c:v>
                      </c:pt>
                      <c:pt idx="4350">
                        <c:v>371.87029999999999</c:v>
                      </c:pt>
                      <c:pt idx="4351">
                        <c:v>372.07029999999997</c:v>
                      </c:pt>
                      <c:pt idx="4352">
                        <c:v>372.27030000000002</c:v>
                      </c:pt>
                      <c:pt idx="4353">
                        <c:v>372.47029999999995</c:v>
                      </c:pt>
                      <c:pt idx="4354">
                        <c:v>372.6703</c:v>
                      </c:pt>
                      <c:pt idx="4355">
                        <c:v>372.87029999999999</c:v>
                      </c:pt>
                      <c:pt idx="4356">
                        <c:v>373.07030000000003</c:v>
                      </c:pt>
                      <c:pt idx="4357">
                        <c:v>373.27029999999996</c:v>
                      </c:pt>
                      <c:pt idx="4358">
                        <c:v>373.47030000000001</c:v>
                      </c:pt>
                      <c:pt idx="4359">
                        <c:v>373.6703</c:v>
                      </c:pt>
                      <c:pt idx="4360">
                        <c:v>373.87029999999999</c:v>
                      </c:pt>
                      <c:pt idx="4361">
                        <c:v>374.07029999999997</c:v>
                      </c:pt>
                      <c:pt idx="4362">
                        <c:v>374.27030000000002</c:v>
                      </c:pt>
                      <c:pt idx="4363">
                        <c:v>374.47030000000001</c:v>
                      </c:pt>
                      <c:pt idx="4364">
                        <c:v>374.6703</c:v>
                      </c:pt>
                      <c:pt idx="4365">
                        <c:v>374.87029999999999</c:v>
                      </c:pt>
                      <c:pt idx="4366">
                        <c:v>375.07030000000003</c:v>
                      </c:pt>
                      <c:pt idx="4367">
                        <c:v>375.27029999999996</c:v>
                      </c:pt>
                      <c:pt idx="4368">
                        <c:v>375.47030000000001</c:v>
                      </c:pt>
                      <c:pt idx="4369">
                        <c:v>375.6703</c:v>
                      </c:pt>
                      <c:pt idx="4370">
                        <c:v>375.87030000000004</c:v>
                      </c:pt>
                      <c:pt idx="4371">
                        <c:v>376.07029999999997</c:v>
                      </c:pt>
                      <c:pt idx="4372">
                        <c:v>376.27030000000002</c:v>
                      </c:pt>
                      <c:pt idx="4373">
                        <c:v>376.47030000000001</c:v>
                      </c:pt>
                      <c:pt idx="4374">
                        <c:v>376.6703</c:v>
                      </c:pt>
                      <c:pt idx="4375">
                        <c:v>376.87029999999999</c:v>
                      </c:pt>
                      <c:pt idx="4376">
                        <c:v>377.07030000000003</c:v>
                      </c:pt>
                      <c:pt idx="4377">
                        <c:v>377.27030000000002</c:v>
                      </c:pt>
                      <c:pt idx="4378">
                        <c:v>377.47030000000001</c:v>
                      </c:pt>
                      <c:pt idx="4379">
                        <c:v>377.6703</c:v>
                      </c:pt>
                      <c:pt idx="4380">
                        <c:v>377.87029999999999</c:v>
                      </c:pt>
                      <c:pt idx="4381">
                        <c:v>378.07030000000003</c:v>
                      </c:pt>
                      <c:pt idx="4382">
                        <c:v>378.27029999999996</c:v>
                      </c:pt>
                      <c:pt idx="4383">
                        <c:v>378.47030000000001</c:v>
                      </c:pt>
                      <c:pt idx="4384">
                        <c:v>378.6703</c:v>
                      </c:pt>
                      <c:pt idx="4385">
                        <c:v>378.87029999999999</c:v>
                      </c:pt>
                      <c:pt idx="4386">
                        <c:v>379.07029999999997</c:v>
                      </c:pt>
                      <c:pt idx="4387">
                        <c:v>379.27030000000002</c:v>
                      </c:pt>
                      <c:pt idx="4388">
                        <c:v>379.47030000000001</c:v>
                      </c:pt>
                      <c:pt idx="4389">
                        <c:v>379.6703</c:v>
                      </c:pt>
                      <c:pt idx="4390">
                        <c:v>379.87029999999999</c:v>
                      </c:pt>
                      <c:pt idx="4391">
                        <c:v>380.07030000000003</c:v>
                      </c:pt>
                      <c:pt idx="4392">
                        <c:v>380.27029999999996</c:v>
                      </c:pt>
                      <c:pt idx="4393">
                        <c:v>380.47030000000001</c:v>
                      </c:pt>
                      <c:pt idx="4394">
                        <c:v>380.6703</c:v>
                      </c:pt>
                      <c:pt idx="4395">
                        <c:v>380.87030000000004</c:v>
                      </c:pt>
                      <c:pt idx="4396">
                        <c:v>381.07029999999997</c:v>
                      </c:pt>
                      <c:pt idx="4397">
                        <c:v>381.27030000000002</c:v>
                      </c:pt>
                      <c:pt idx="4398">
                        <c:v>381.47030000000001</c:v>
                      </c:pt>
                      <c:pt idx="4399">
                        <c:v>381.6703</c:v>
                      </c:pt>
                      <c:pt idx="4400">
                        <c:v>381.87029999999999</c:v>
                      </c:pt>
                      <c:pt idx="4401">
                        <c:v>382.07030000000003</c:v>
                      </c:pt>
                      <c:pt idx="4402">
                        <c:v>382.27030000000002</c:v>
                      </c:pt>
                      <c:pt idx="4403">
                        <c:v>382.47030000000001</c:v>
                      </c:pt>
                      <c:pt idx="4404">
                        <c:v>382.6703</c:v>
                      </c:pt>
                      <c:pt idx="4405">
                        <c:v>382.87030000000004</c:v>
                      </c:pt>
                      <c:pt idx="4406">
                        <c:v>383.07029999999997</c:v>
                      </c:pt>
                      <c:pt idx="4407">
                        <c:v>383.27030000000002</c:v>
                      </c:pt>
                      <c:pt idx="4408">
                        <c:v>383.47030000000001</c:v>
                      </c:pt>
                      <c:pt idx="4409">
                        <c:v>383.6703</c:v>
                      </c:pt>
                      <c:pt idx="4410">
                        <c:v>383.87029999999999</c:v>
                      </c:pt>
                      <c:pt idx="4411">
                        <c:v>384.07029999999997</c:v>
                      </c:pt>
                      <c:pt idx="4412">
                        <c:v>384.27030000000002</c:v>
                      </c:pt>
                      <c:pt idx="4413">
                        <c:v>384.47029999999995</c:v>
                      </c:pt>
                      <c:pt idx="4414">
                        <c:v>384.6703</c:v>
                      </c:pt>
                      <c:pt idx="4415">
                        <c:v>384.87029999999999</c:v>
                      </c:pt>
                      <c:pt idx="4416">
                        <c:v>385.07030000000003</c:v>
                      </c:pt>
                      <c:pt idx="4417">
                        <c:v>385.27029999999996</c:v>
                      </c:pt>
                      <c:pt idx="4418">
                        <c:v>385.47030000000001</c:v>
                      </c:pt>
                      <c:pt idx="4419">
                        <c:v>385.6703</c:v>
                      </c:pt>
                      <c:pt idx="4420">
                        <c:v>385.87029999999999</c:v>
                      </c:pt>
                      <c:pt idx="4421">
                        <c:v>386.07029999999997</c:v>
                      </c:pt>
                      <c:pt idx="4422">
                        <c:v>386.27030000000002</c:v>
                      </c:pt>
                      <c:pt idx="4423">
                        <c:v>386.47030000000001</c:v>
                      </c:pt>
                      <c:pt idx="4424">
                        <c:v>386.6703</c:v>
                      </c:pt>
                      <c:pt idx="4425">
                        <c:v>386.87029999999999</c:v>
                      </c:pt>
                      <c:pt idx="4426">
                        <c:v>387.07030000000003</c:v>
                      </c:pt>
                      <c:pt idx="4427">
                        <c:v>387.27029999999996</c:v>
                      </c:pt>
                      <c:pt idx="4428">
                        <c:v>387.47030000000001</c:v>
                      </c:pt>
                      <c:pt idx="4429">
                        <c:v>387.6703</c:v>
                      </c:pt>
                      <c:pt idx="4430">
                        <c:v>387.87030000000004</c:v>
                      </c:pt>
                      <c:pt idx="4431">
                        <c:v>388.07029999999997</c:v>
                      </c:pt>
                      <c:pt idx="4432">
                        <c:v>388.27030000000002</c:v>
                      </c:pt>
                      <c:pt idx="4433">
                        <c:v>388.47030000000001</c:v>
                      </c:pt>
                      <c:pt idx="4434">
                        <c:v>388.6703</c:v>
                      </c:pt>
                      <c:pt idx="4435">
                        <c:v>388.87029999999999</c:v>
                      </c:pt>
                      <c:pt idx="4436">
                        <c:v>389.07030000000003</c:v>
                      </c:pt>
                      <c:pt idx="4437">
                        <c:v>389.27030000000002</c:v>
                      </c:pt>
                      <c:pt idx="4438">
                        <c:v>389.47030000000001</c:v>
                      </c:pt>
                      <c:pt idx="4439">
                        <c:v>389.6703</c:v>
                      </c:pt>
                      <c:pt idx="4440">
                        <c:v>389.87029999999999</c:v>
                      </c:pt>
                      <c:pt idx="4441">
                        <c:v>390.07029999999997</c:v>
                      </c:pt>
                      <c:pt idx="4442">
                        <c:v>390.27029999999996</c:v>
                      </c:pt>
                      <c:pt idx="4443">
                        <c:v>390.47030000000001</c:v>
                      </c:pt>
                      <c:pt idx="4444">
                        <c:v>390.6703</c:v>
                      </c:pt>
                      <c:pt idx="4445">
                        <c:v>390.87029999999999</c:v>
                      </c:pt>
                      <c:pt idx="4446">
                        <c:v>391.07029999999997</c:v>
                      </c:pt>
                      <c:pt idx="4447">
                        <c:v>391.27030000000002</c:v>
                      </c:pt>
                      <c:pt idx="4448">
                        <c:v>391.47029999999995</c:v>
                      </c:pt>
                      <c:pt idx="4449">
                        <c:v>391.6703</c:v>
                      </c:pt>
                      <c:pt idx="4450">
                        <c:v>391.87029999999999</c:v>
                      </c:pt>
                      <c:pt idx="4451">
                        <c:v>392.07030000000003</c:v>
                      </c:pt>
                      <c:pt idx="4452">
                        <c:v>392.27029999999996</c:v>
                      </c:pt>
                      <c:pt idx="4453">
                        <c:v>392.47030000000001</c:v>
                      </c:pt>
                      <c:pt idx="4454">
                        <c:v>392.6703</c:v>
                      </c:pt>
                      <c:pt idx="4455">
                        <c:v>392.87030000000004</c:v>
                      </c:pt>
                      <c:pt idx="4456">
                        <c:v>393.07029999999997</c:v>
                      </c:pt>
                      <c:pt idx="4457">
                        <c:v>393.27030000000002</c:v>
                      </c:pt>
                      <c:pt idx="4458">
                        <c:v>393.47030000000001</c:v>
                      </c:pt>
                      <c:pt idx="4459">
                        <c:v>393.6703</c:v>
                      </c:pt>
                      <c:pt idx="4460">
                        <c:v>393.87029999999999</c:v>
                      </c:pt>
                      <c:pt idx="4461">
                        <c:v>394.07030000000003</c:v>
                      </c:pt>
                      <c:pt idx="4462">
                        <c:v>394.27030000000002</c:v>
                      </c:pt>
                      <c:pt idx="4463">
                        <c:v>394.47030000000001</c:v>
                      </c:pt>
                      <c:pt idx="4464">
                        <c:v>394.6703</c:v>
                      </c:pt>
                      <c:pt idx="4465">
                        <c:v>394.87030000000004</c:v>
                      </c:pt>
                      <c:pt idx="4466">
                        <c:v>395.07029999999997</c:v>
                      </c:pt>
                      <c:pt idx="4467">
                        <c:v>395.27030000000002</c:v>
                      </c:pt>
                      <c:pt idx="4468">
                        <c:v>395.47030000000001</c:v>
                      </c:pt>
                      <c:pt idx="4469">
                        <c:v>395.6703</c:v>
                      </c:pt>
                      <c:pt idx="4470">
                        <c:v>395.87029999999999</c:v>
                      </c:pt>
                      <c:pt idx="4471">
                        <c:v>396.07029999999997</c:v>
                      </c:pt>
                      <c:pt idx="4472">
                        <c:v>396.27030000000002</c:v>
                      </c:pt>
                      <c:pt idx="4473">
                        <c:v>396.47029999999995</c:v>
                      </c:pt>
                      <c:pt idx="4474">
                        <c:v>396.6703</c:v>
                      </c:pt>
                      <c:pt idx="4475">
                        <c:v>396.87029999999999</c:v>
                      </c:pt>
                      <c:pt idx="4476">
                        <c:v>397.07030000000003</c:v>
                      </c:pt>
                      <c:pt idx="4477">
                        <c:v>397.27029999999996</c:v>
                      </c:pt>
                      <c:pt idx="4478">
                        <c:v>397.47030000000001</c:v>
                      </c:pt>
                      <c:pt idx="4479">
                        <c:v>397.6703</c:v>
                      </c:pt>
                      <c:pt idx="4480">
                        <c:v>397.87029999999999</c:v>
                      </c:pt>
                      <c:pt idx="4481">
                        <c:v>398.07029999999997</c:v>
                      </c:pt>
                      <c:pt idx="4482">
                        <c:v>398.27030000000002</c:v>
                      </c:pt>
                      <c:pt idx="4483">
                        <c:v>398.47030000000001</c:v>
                      </c:pt>
                      <c:pt idx="4484">
                        <c:v>398.6703</c:v>
                      </c:pt>
                      <c:pt idx="4485">
                        <c:v>398.87029999999999</c:v>
                      </c:pt>
                      <c:pt idx="4486">
                        <c:v>399.07030000000003</c:v>
                      </c:pt>
                      <c:pt idx="4487">
                        <c:v>399.27029999999996</c:v>
                      </c:pt>
                      <c:pt idx="4488">
                        <c:v>399.47030000000001</c:v>
                      </c:pt>
                      <c:pt idx="4489">
                        <c:v>399.6703</c:v>
                      </c:pt>
                      <c:pt idx="4490">
                        <c:v>399.87030000000004</c:v>
                      </c:pt>
                      <c:pt idx="4491">
                        <c:v>400.07029999999997</c:v>
                      </c:pt>
                      <c:pt idx="4492">
                        <c:v>400.27030000000002</c:v>
                      </c:pt>
                      <c:pt idx="4493">
                        <c:v>400.47030000000001</c:v>
                      </c:pt>
                      <c:pt idx="4494">
                        <c:v>400.6703</c:v>
                      </c:pt>
                      <c:pt idx="4495">
                        <c:v>400.87029999999999</c:v>
                      </c:pt>
                      <c:pt idx="4496">
                        <c:v>401.07030000000003</c:v>
                      </c:pt>
                      <c:pt idx="4497">
                        <c:v>401.27030000000002</c:v>
                      </c:pt>
                      <c:pt idx="4498">
                        <c:v>401.47030000000001</c:v>
                      </c:pt>
                      <c:pt idx="4499">
                        <c:v>401.6703</c:v>
                      </c:pt>
                      <c:pt idx="4500">
                        <c:v>401.87029999999999</c:v>
                      </c:pt>
                      <c:pt idx="4501">
                        <c:v>402.07029999999997</c:v>
                      </c:pt>
                      <c:pt idx="4502">
                        <c:v>402.27029999999996</c:v>
                      </c:pt>
                      <c:pt idx="4503">
                        <c:v>402.47030000000001</c:v>
                      </c:pt>
                      <c:pt idx="4504">
                        <c:v>402.6703</c:v>
                      </c:pt>
                      <c:pt idx="4505">
                        <c:v>402.87029999999999</c:v>
                      </c:pt>
                      <c:pt idx="4506">
                        <c:v>403.07029999999997</c:v>
                      </c:pt>
                      <c:pt idx="4507">
                        <c:v>403.27030000000002</c:v>
                      </c:pt>
                      <c:pt idx="4508">
                        <c:v>403.47029999999995</c:v>
                      </c:pt>
                      <c:pt idx="4509">
                        <c:v>403.6703</c:v>
                      </c:pt>
                      <c:pt idx="4510">
                        <c:v>403.87029999999999</c:v>
                      </c:pt>
                      <c:pt idx="4511">
                        <c:v>404.07030000000003</c:v>
                      </c:pt>
                      <c:pt idx="4512">
                        <c:v>404.27029999999996</c:v>
                      </c:pt>
                      <c:pt idx="4513">
                        <c:v>404.47030000000001</c:v>
                      </c:pt>
                      <c:pt idx="4514">
                        <c:v>404.6703</c:v>
                      </c:pt>
                      <c:pt idx="4515">
                        <c:v>404.87029999999999</c:v>
                      </c:pt>
                      <c:pt idx="4516">
                        <c:v>405.07029999999997</c:v>
                      </c:pt>
                      <c:pt idx="4517">
                        <c:v>405.27030000000002</c:v>
                      </c:pt>
                      <c:pt idx="4518">
                        <c:v>405.47030000000001</c:v>
                      </c:pt>
                      <c:pt idx="4519">
                        <c:v>405.6703</c:v>
                      </c:pt>
                      <c:pt idx="4520">
                        <c:v>405.87029999999999</c:v>
                      </c:pt>
                      <c:pt idx="4521">
                        <c:v>406.07030000000003</c:v>
                      </c:pt>
                      <c:pt idx="4522">
                        <c:v>406.27029999999996</c:v>
                      </c:pt>
                      <c:pt idx="4523">
                        <c:v>406.47030000000001</c:v>
                      </c:pt>
                      <c:pt idx="4524">
                        <c:v>406.6703</c:v>
                      </c:pt>
                      <c:pt idx="4525">
                        <c:v>406.87030000000004</c:v>
                      </c:pt>
                      <c:pt idx="4526">
                        <c:v>407.07029999999997</c:v>
                      </c:pt>
                      <c:pt idx="4527">
                        <c:v>407.27030000000002</c:v>
                      </c:pt>
                      <c:pt idx="4528">
                        <c:v>407.47030000000001</c:v>
                      </c:pt>
                      <c:pt idx="4529">
                        <c:v>407.67030000000005</c:v>
                      </c:pt>
                      <c:pt idx="4530">
                        <c:v>407.87029999999999</c:v>
                      </c:pt>
                      <c:pt idx="4531">
                        <c:v>408.07030000000003</c:v>
                      </c:pt>
                      <c:pt idx="4532">
                        <c:v>408.27030000000002</c:v>
                      </c:pt>
                      <c:pt idx="4533">
                        <c:v>408.47030000000001</c:v>
                      </c:pt>
                      <c:pt idx="4534">
                        <c:v>408.6703</c:v>
                      </c:pt>
                      <c:pt idx="4535">
                        <c:v>408.87029999999999</c:v>
                      </c:pt>
                      <c:pt idx="4536">
                        <c:v>409.07030000000003</c:v>
                      </c:pt>
                      <c:pt idx="4537">
                        <c:v>409.27029999999996</c:v>
                      </c:pt>
                      <c:pt idx="4538">
                        <c:v>409.47030000000001</c:v>
                      </c:pt>
                      <c:pt idx="4539">
                        <c:v>409.6703</c:v>
                      </c:pt>
                      <c:pt idx="4540">
                        <c:v>409.87029999999999</c:v>
                      </c:pt>
                      <c:pt idx="4541">
                        <c:v>410.07029999999997</c:v>
                      </c:pt>
                      <c:pt idx="4542">
                        <c:v>410.27030000000002</c:v>
                      </c:pt>
                      <c:pt idx="4543">
                        <c:v>410.47030000000001</c:v>
                      </c:pt>
                      <c:pt idx="4544">
                        <c:v>410.6703</c:v>
                      </c:pt>
                      <c:pt idx="4545">
                        <c:v>410.87029999999999</c:v>
                      </c:pt>
                      <c:pt idx="4546">
                        <c:v>411.07030000000003</c:v>
                      </c:pt>
                      <c:pt idx="4547">
                        <c:v>411.27029999999996</c:v>
                      </c:pt>
                      <c:pt idx="4548">
                        <c:v>411.47030000000001</c:v>
                      </c:pt>
                      <c:pt idx="4549">
                        <c:v>411.6703</c:v>
                      </c:pt>
                      <c:pt idx="4550">
                        <c:v>411.87030000000004</c:v>
                      </c:pt>
                      <c:pt idx="4551">
                        <c:v>412.07029999999997</c:v>
                      </c:pt>
                      <c:pt idx="4552">
                        <c:v>412.27030000000002</c:v>
                      </c:pt>
                      <c:pt idx="4553">
                        <c:v>412.47030000000001</c:v>
                      </c:pt>
                      <c:pt idx="4554">
                        <c:v>412.6703</c:v>
                      </c:pt>
                      <c:pt idx="4555">
                        <c:v>412.87029999999999</c:v>
                      </c:pt>
                      <c:pt idx="4556">
                        <c:v>413.07030000000003</c:v>
                      </c:pt>
                      <c:pt idx="4557">
                        <c:v>413.27030000000002</c:v>
                      </c:pt>
                      <c:pt idx="4558">
                        <c:v>413.47030000000001</c:v>
                      </c:pt>
                      <c:pt idx="4559">
                        <c:v>413.6703</c:v>
                      </c:pt>
                      <c:pt idx="4560">
                        <c:v>413.87030000000004</c:v>
                      </c:pt>
                      <c:pt idx="4561">
                        <c:v>414.07029999999997</c:v>
                      </c:pt>
                      <c:pt idx="4562">
                        <c:v>414.27030000000002</c:v>
                      </c:pt>
                      <c:pt idx="4563">
                        <c:v>414.47030000000001</c:v>
                      </c:pt>
                      <c:pt idx="4564">
                        <c:v>414.6703</c:v>
                      </c:pt>
                      <c:pt idx="4565">
                        <c:v>414.87029999999999</c:v>
                      </c:pt>
                      <c:pt idx="4566">
                        <c:v>415.07029999999997</c:v>
                      </c:pt>
                      <c:pt idx="4567">
                        <c:v>415.27030000000002</c:v>
                      </c:pt>
                      <c:pt idx="4568">
                        <c:v>415.47029999999995</c:v>
                      </c:pt>
                      <c:pt idx="4569">
                        <c:v>415.6703</c:v>
                      </c:pt>
                      <c:pt idx="4570">
                        <c:v>415.87029999999999</c:v>
                      </c:pt>
                      <c:pt idx="4571">
                        <c:v>416.07030000000003</c:v>
                      </c:pt>
                      <c:pt idx="4572">
                        <c:v>416.27029999999996</c:v>
                      </c:pt>
                      <c:pt idx="4573">
                        <c:v>416.47030000000001</c:v>
                      </c:pt>
                      <c:pt idx="4574">
                        <c:v>416.6703</c:v>
                      </c:pt>
                      <c:pt idx="4575">
                        <c:v>416.87029999999999</c:v>
                      </c:pt>
                      <c:pt idx="4576">
                        <c:v>417.07029999999997</c:v>
                      </c:pt>
                      <c:pt idx="4577">
                        <c:v>417.27030000000002</c:v>
                      </c:pt>
                      <c:pt idx="4578">
                        <c:v>417.47030000000001</c:v>
                      </c:pt>
                      <c:pt idx="4579">
                        <c:v>417.6703</c:v>
                      </c:pt>
                      <c:pt idx="4580">
                        <c:v>417.87029999999999</c:v>
                      </c:pt>
                      <c:pt idx="4581">
                        <c:v>418.07030000000003</c:v>
                      </c:pt>
                      <c:pt idx="4582">
                        <c:v>418.27029999999996</c:v>
                      </c:pt>
                      <c:pt idx="4583">
                        <c:v>418.47030000000001</c:v>
                      </c:pt>
                      <c:pt idx="4584">
                        <c:v>418.6703</c:v>
                      </c:pt>
                      <c:pt idx="4585">
                        <c:v>418.87030000000004</c:v>
                      </c:pt>
                      <c:pt idx="4586">
                        <c:v>419.07029999999997</c:v>
                      </c:pt>
                      <c:pt idx="4587">
                        <c:v>419.27030000000002</c:v>
                      </c:pt>
                      <c:pt idx="4588">
                        <c:v>419.47030000000001</c:v>
                      </c:pt>
                      <c:pt idx="4589">
                        <c:v>419.6703</c:v>
                      </c:pt>
                      <c:pt idx="4590">
                        <c:v>419.87029999999999</c:v>
                      </c:pt>
                      <c:pt idx="4591">
                        <c:v>420.07030000000003</c:v>
                      </c:pt>
                      <c:pt idx="4592">
                        <c:v>420.27030000000002</c:v>
                      </c:pt>
                      <c:pt idx="4593">
                        <c:v>420.47030000000001</c:v>
                      </c:pt>
                      <c:pt idx="4594">
                        <c:v>420.6703</c:v>
                      </c:pt>
                      <c:pt idx="4595">
                        <c:v>420.87029999999999</c:v>
                      </c:pt>
                      <c:pt idx="4596">
                        <c:v>421.07029999999997</c:v>
                      </c:pt>
                      <c:pt idx="4597">
                        <c:v>421.27029999999996</c:v>
                      </c:pt>
                      <c:pt idx="4598">
                        <c:v>421.47030000000001</c:v>
                      </c:pt>
                      <c:pt idx="4599">
                        <c:v>421.6703</c:v>
                      </c:pt>
                      <c:pt idx="4600">
                        <c:v>421.87029999999999</c:v>
                      </c:pt>
                      <c:pt idx="4601">
                        <c:v>422.07029999999997</c:v>
                      </c:pt>
                      <c:pt idx="4602">
                        <c:v>422.27030000000002</c:v>
                      </c:pt>
                      <c:pt idx="4603">
                        <c:v>422.47029999999995</c:v>
                      </c:pt>
                      <c:pt idx="4604">
                        <c:v>422.6703</c:v>
                      </c:pt>
                      <c:pt idx="4605">
                        <c:v>422.87029999999999</c:v>
                      </c:pt>
                      <c:pt idx="4606">
                        <c:v>423.07030000000003</c:v>
                      </c:pt>
                      <c:pt idx="4607">
                        <c:v>423.27029999999996</c:v>
                      </c:pt>
                      <c:pt idx="4608">
                        <c:v>423.47030000000001</c:v>
                      </c:pt>
                      <c:pt idx="4609">
                        <c:v>423.6703</c:v>
                      </c:pt>
                      <c:pt idx="4610">
                        <c:v>423.87030000000004</c:v>
                      </c:pt>
                      <c:pt idx="4611">
                        <c:v>424.07029999999997</c:v>
                      </c:pt>
                      <c:pt idx="4612">
                        <c:v>424.27030000000002</c:v>
                      </c:pt>
                      <c:pt idx="4613">
                        <c:v>424.47030000000001</c:v>
                      </c:pt>
                      <c:pt idx="4614">
                        <c:v>424.6703</c:v>
                      </c:pt>
                      <c:pt idx="4615">
                        <c:v>424.87029999999999</c:v>
                      </c:pt>
                      <c:pt idx="4616">
                        <c:v>425.07030000000003</c:v>
                      </c:pt>
                      <c:pt idx="4617">
                        <c:v>425.27030000000002</c:v>
                      </c:pt>
                      <c:pt idx="4618">
                        <c:v>425.47030000000001</c:v>
                      </c:pt>
                      <c:pt idx="4619">
                        <c:v>425.6703</c:v>
                      </c:pt>
                      <c:pt idx="4620">
                        <c:v>425.87030000000004</c:v>
                      </c:pt>
                      <c:pt idx="4621">
                        <c:v>426.07029999999997</c:v>
                      </c:pt>
                      <c:pt idx="4622">
                        <c:v>426.27030000000002</c:v>
                      </c:pt>
                      <c:pt idx="4623">
                        <c:v>426.47030000000001</c:v>
                      </c:pt>
                      <c:pt idx="4624">
                        <c:v>426.6703</c:v>
                      </c:pt>
                      <c:pt idx="4625">
                        <c:v>426.87029999999999</c:v>
                      </c:pt>
                      <c:pt idx="4626">
                        <c:v>427.07029999999997</c:v>
                      </c:pt>
                      <c:pt idx="4627">
                        <c:v>427.27030000000002</c:v>
                      </c:pt>
                      <c:pt idx="4628">
                        <c:v>427.47029999999995</c:v>
                      </c:pt>
                      <c:pt idx="4629">
                        <c:v>427.6703</c:v>
                      </c:pt>
                      <c:pt idx="4630">
                        <c:v>427.87029999999999</c:v>
                      </c:pt>
                      <c:pt idx="4631">
                        <c:v>428.07030000000003</c:v>
                      </c:pt>
                      <c:pt idx="4632">
                        <c:v>428.27029999999996</c:v>
                      </c:pt>
                      <c:pt idx="4633">
                        <c:v>428.47030000000001</c:v>
                      </c:pt>
                      <c:pt idx="4634">
                        <c:v>428.6703</c:v>
                      </c:pt>
                      <c:pt idx="4635">
                        <c:v>428.87029999999999</c:v>
                      </c:pt>
                      <c:pt idx="4636">
                        <c:v>429.07029999999997</c:v>
                      </c:pt>
                      <c:pt idx="4637">
                        <c:v>429.27030000000002</c:v>
                      </c:pt>
                      <c:pt idx="4638">
                        <c:v>429.47030000000001</c:v>
                      </c:pt>
                      <c:pt idx="4639">
                        <c:v>429.6703</c:v>
                      </c:pt>
                      <c:pt idx="4640">
                        <c:v>429.87029999999999</c:v>
                      </c:pt>
                      <c:pt idx="4641">
                        <c:v>430.07030000000003</c:v>
                      </c:pt>
                      <c:pt idx="4642">
                        <c:v>430.27029999999996</c:v>
                      </c:pt>
                      <c:pt idx="4643">
                        <c:v>430.47030000000001</c:v>
                      </c:pt>
                      <c:pt idx="4644">
                        <c:v>430.6703</c:v>
                      </c:pt>
                      <c:pt idx="4645">
                        <c:v>430.87030000000004</c:v>
                      </c:pt>
                      <c:pt idx="4646">
                        <c:v>431.07029999999997</c:v>
                      </c:pt>
                      <c:pt idx="4647">
                        <c:v>431.27030000000002</c:v>
                      </c:pt>
                      <c:pt idx="4648">
                        <c:v>431.47030000000001</c:v>
                      </c:pt>
                      <c:pt idx="4649">
                        <c:v>431.6703</c:v>
                      </c:pt>
                      <c:pt idx="4650">
                        <c:v>431.87029999999999</c:v>
                      </c:pt>
                      <c:pt idx="4651">
                        <c:v>432.07030000000003</c:v>
                      </c:pt>
                      <c:pt idx="4652">
                        <c:v>432.27030000000002</c:v>
                      </c:pt>
                      <c:pt idx="4653">
                        <c:v>432.47030000000001</c:v>
                      </c:pt>
                      <c:pt idx="4654">
                        <c:v>432.6703</c:v>
                      </c:pt>
                      <c:pt idx="4655">
                        <c:v>432.87029999999999</c:v>
                      </c:pt>
                      <c:pt idx="4656">
                        <c:v>433.07029999999997</c:v>
                      </c:pt>
                      <c:pt idx="4657">
                        <c:v>433.27029999999996</c:v>
                      </c:pt>
                      <c:pt idx="4658">
                        <c:v>433.47030000000001</c:v>
                      </c:pt>
                      <c:pt idx="4659">
                        <c:v>433.6703</c:v>
                      </c:pt>
                      <c:pt idx="4660">
                        <c:v>433.87029999999999</c:v>
                      </c:pt>
                      <c:pt idx="4661">
                        <c:v>434.07029999999997</c:v>
                      </c:pt>
                      <c:pt idx="4662">
                        <c:v>434.27030000000002</c:v>
                      </c:pt>
                      <c:pt idx="4663">
                        <c:v>434.47029999999995</c:v>
                      </c:pt>
                      <c:pt idx="4664">
                        <c:v>434.6703</c:v>
                      </c:pt>
                      <c:pt idx="4665">
                        <c:v>434.87029999999999</c:v>
                      </c:pt>
                      <c:pt idx="4666">
                        <c:v>435.07030000000003</c:v>
                      </c:pt>
                      <c:pt idx="4667">
                        <c:v>435.27029999999996</c:v>
                      </c:pt>
                      <c:pt idx="4668">
                        <c:v>435.47030000000001</c:v>
                      </c:pt>
                      <c:pt idx="4669">
                        <c:v>435.6703</c:v>
                      </c:pt>
                      <c:pt idx="4670">
                        <c:v>435.87029999999999</c:v>
                      </c:pt>
                      <c:pt idx="4671">
                        <c:v>436.07029999999997</c:v>
                      </c:pt>
                      <c:pt idx="4672">
                        <c:v>436.27030000000002</c:v>
                      </c:pt>
                      <c:pt idx="4673">
                        <c:v>436.47030000000001</c:v>
                      </c:pt>
                      <c:pt idx="4674">
                        <c:v>436.6703</c:v>
                      </c:pt>
                      <c:pt idx="4675">
                        <c:v>436.87029999999999</c:v>
                      </c:pt>
                      <c:pt idx="4676">
                        <c:v>437.07030000000003</c:v>
                      </c:pt>
                      <c:pt idx="4677">
                        <c:v>437.27029999999996</c:v>
                      </c:pt>
                      <c:pt idx="4678">
                        <c:v>437.47030000000001</c:v>
                      </c:pt>
                      <c:pt idx="4679">
                        <c:v>437.6703</c:v>
                      </c:pt>
                      <c:pt idx="4680">
                        <c:v>437.87030000000004</c:v>
                      </c:pt>
                      <c:pt idx="4681">
                        <c:v>438.07029999999997</c:v>
                      </c:pt>
                      <c:pt idx="4682">
                        <c:v>438.27030000000002</c:v>
                      </c:pt>
                      <c:pt idx="4683">
                        <c:v>438.47030000000001</c:v>
                      </c:pt>
                      <c:pt idx="4684">
                        <c:v>438.67030000000005</c:v>
                      </c:pt>
                      <c:pt idx="4685">
                        <c:v>438.87029999999999</c:v>
                      </c:pt>
                      <c:pt idx="4686">
                        <c:v>439.07030000000003</c:v>
                      </c:pt>
                      <c:pt idx="4687">
                        <c:v>439.27030000000002</c:v>
                      </c:pt>
                      <c:pt idx="4688">
                        <c:v>439.47029999999995</c:v>
                      </c:pt>
                      <c:pt idx="4689">
                        <c:v>439.6703</c:v>
                      </c:pt>
                      <c:pt idx="4690">
                        <c:v>439.87029999999999</c:v>
                      </c:pt>
                      <c:pt idx="4691">
                        <c:v>440.07030000000003</c:v>
                      </c:pt>
                      <c:pt idx="4692">
                        <c:v>440.27029999999996</c:v>
                      </c:pt>
                      <c:pt idx="4693">
                        <c:v>440.47030000000001</c:v>
                      </c:pt>
                      <c:pt idx="4694">
                        <c:v>440.6703</c:v>
                      </c:pt>
                      <c:pt idx="4695">
                        <c:v>440.87029999999999</c:v>
                      </c:pt>
                      <c:pt idx="4696">
                        <c:v>441.07029999999997</c:v>
                      </c:pt>
                      <c:pt idx="4697">
                        <c:v>441.27030000000002</c:v>
                      </c:pt>
                      <c:pt idx="4698">
                        <c:v>441.47030000000001</c:v>
                      </c:pt>
                      <c:pt idx="4699">
                        <c:v>441.6703</c:v>
                      </c:pt>
                      <c:pt idx="4700">
                        <c:v>441.87029999999999</c:v>
                      </c:pt>
                      <c:pt idx="4701">
                        <c:v>442.07030000000003</c:v>
                      </c:pt>
                      <c:pt idx="4702">
                        <c:v>442.27029999999996</c:v>
                      </c:pt>
                      <c:pt idx="4703">
                        <c:v>442.47030000000001</c:v>
                      </c:pt>
                      <c:pt idx="4704">
                        <c:v>442.6703</c:v>
                      </c:pt>
                      <c:pt idx="4705">
                        <c:v>442.87030000000004</c:v>
                      </c:pt>
                      <c:pt idx="4706">
                        <c:v>443.07029999999997</c:v>
                      </c:pt>
                      <c:pt idx="4707">
                        <c:v>443.27030000000002</c:v>
                      </c:pt>
                      <c:pt idx="4708">
                        <c:v>443.47030000000001</c:v>
                      </c:pt>
                      <c:pt idx="4709">
                        <c:v>443.6703</c:v>
                      </c:pt>
                      <c:pt idx="4710">
                        <c:v>443.87029999999999</c:v>
                      </c:pt>
                      <c:pt idx="4711">
                        <c:v>444.07030000000003</c:v>
                      </c:pt>
                      <c:pt idx="4712">
                        <c:v>444.27030000000002</c:v>
                      </c:pt>
                      <c:pt idx="4713">
                        <c:v>444.47030000000001</c:v>
                      </c:pt>
                      <c:pt idx="4714">
                        <c:v>444.6703</c:v>
                      </c:pt>
                      <c:pt idx="4715">
                        <c:v>444.87030000000004</c:v>
                      </c:pt>
                      <c:pt idx="4716">
                        <c:v>445.07029999999997</c:v>
                      </c:pt>
                      <c:pt idx="4717">
                        <c:v>445.27030000000002</c:v>
                      </c:pt>
                      <c:pt idx="4718">
                        <c:v>445.47030000000001</c:v>
                      </c:pt>
                      <c:pt idx="4719">
                        <c:v>445.6703</c:v>
                      </c:pt>
                      <c:pt idx="4720">
                        <c:v>445.87029999999999</c:v>
                      </c:pt>
                      <c:pt idx="4721">
                        <c:v>446.07029999999997</c:v>
                      </c:pt>
                      <c:pt idx="4722">
                        <c:v>446.27030000000002</c:v>
                      </c:pt>
                      <c:pt idx="4723">
                        <c:v>446.47029999999995</c:v>
                      </c:pt>
                      <c:pt idx="4724">
                        <c:v>446.6703</c:v>
                      </c:pt>
                      <c:pt idx="4725">
                        <c:v>446.87029999999999</c:v>
                      </c:pt>
                      <c:pt idx="4726">
                        <c:v>447.07030000000003</c:v>
                      </c:pt>
                      <c:pt idx="4727">
                        <c:v>447.27029999999996</c:v>
                      </c:pt>
                      <c:pt idx="4728">
                        <c:v>447.47030000000001</c:v>
                      </c:pt>
                      <c:pt idx="4729">
                        <c:v>447.6703</c:v>
                      </c:pt>
                      <c:pt idx="4730">
                        <c:v>447.87029999999999</c:v>
                      </c:pt>
                      <c:pt idx="4731">
                        <c:v>448.07029999999997</c:v>
                      </c:pt>
                      <c:pt idx="4732">
                        <c:v>448.27030000000002</c:v>
                      </c:pt>
                      <c:pt idx="4733">
                        <c:v>448.47030000000001</c:v>
                      </c:pt>
                      <c:pt idx="4734">
                        <c:v>448.6703</c:v>
                      </c:pt>
                      <c:pt idx="4735">
                        <c:v>448.87029999999999</c:v>
                      </c:pt>
                      <c:pt idx="4736">
                        <c:v>449.07030000000003</c:v>
                      </c:pt>
                      <c:pt idx="4737">
                        <c:v>449.27029999999996</c:v>
                      </c:pt>
                      <c:pt idx="4738">
                        <c:v>449.47030000000001</c:v>
                      </c:pt>
                      <c:pt idx="4739">
                        <c:v>449.6703</c:v>
                      </c:pt>
                      <c:pt idx="4740">
                        <c:v>449.87030000000004</c:v>
                      </c:pt>
                      <c:pt idx="4741">
                        <c:v>450.07029999999997</c:v>
                      </c:pt>
                      <c:pt idx="4742">
                        <c:v>450.27030000000002</c:v>
                      </c:pt>
                      <c:pt idx="4743">
                        <c:v>450.47030000000001</c:v>
                      </c:pt>
                      <c:pt idx="4744">
                        <c:v>450.6703</c:v>
                      </c:pt>
                      <c:pt idx="4745">
                        <c:v>450.87029999999999</c:v>
                      </c:pt>
                      <c:pt idx="4746">
                        <c:v>451.07030000000003</c:v>
                      </c:pt>
                      <c:pt idx="4747">
                        <c:v>451.27030000000002</c:v>
                      </c:pt>
                      <c:pt idx="4748">
                        <c:v>451.47030000000001</c:v>
                      </c:pt>
                      <c:pt idx="4749">
                        <c:v>451.6703</c:v>
                      </c:pt>
                      <c:pt idx="4750">
                        <c:v>451.87029999999999</c:v>
                      </c:pt>
                      <c:pt idx="4751">
                        <c:v>452.07029999999997</c:v>
                      </c:pt>
                      <c:pt idx="4752">
                        <c:v>452.27029999999996</c:v>
                      </c:pt>
                      <c:pt idx="4753">
                        <c:v>452.47030000000001</c:v>
                      </c:pt>
                      <c:pt idx="4754">
                        <c:v>452.6703</c:v>
                      </c:pt>
                      <c:pt idx="4755">
                        <c:v>452.87029999999999</c:v>
                      </c:pt>
                      <c:pt idx="4756">
                        <c:v>453.07029999999997</c:v>
                      </c:pt>
                      <c:pt idx="4757">
                        <c:v>453.27030000000002</c:v>
                      </c:pt>
                      <c:pt idx="4758">
                        <c:v>453.47030000000001</c:v>
                      </c:pt>
                      <c:pt idx="4759">
                        <c:v>453.6703</c:v>
                      </c:pt>
                      <c:pt idx="4760">
                        <c:v>453.87029999999999</c:v>
                      </c:pt>
                      <c:pt idx="4761">
                        <c:v>454.07030000000003</c:v>
                      </c:pt>
                      <c:pt idx="4762">
                        <c:v>454.27029999999996</c:v>
                      </c:pt>
                      <c:pt idx="4763">
                        <c:v>454.47030000000001</c:v>
                      </c:pt>
                      <c:pt idx="4764">
                        <c:v>454.6703</c:v>
                      </c:pt>
                      <c:pt idx="4765">
                        <c:v>454.87030000000004</c:v>
                      </c:pt>
                      <c:pt idx="4766">
                        <c:v>455.07029999999997</c:v>
                      </c:pt>
                      <c:pt idx="4767">
                        <c:v>455.27030000000002</c:v>
                      </c:pt>
                      <c:pt idx="4768">
                        <c:v>455.47030000000001</c:v>
                      </c:pt>
                      <c:pt idx="4769">
                        <c:v>455.6703</c:v>
                      </c:pt>
                      <c:pt idx="4770">
                        <c:v>455.87029999999999</c:v>
                      </c:pt>
                      <c:pt idx="4771">
                        <c:v>456.07030000000003</c:v>
                      </c:pt>
                      <c:pt idx="4772">
                        <c:v>456.27030000000002</c:v>
                      </c:pt>
                      <c:pt idx="4773">
                        <c:v>456.47030000000001</c:v>
                      </c:pt>
                      <c:pt idx="4774">
                        <c:v>456.6703</c:v>
                      </c:pt>
                      <c:pt idx="4775">
                        <c:v>456.87030000000004</c:v>
                      </c:pt>
                      <c:pt idx="4776">
                        <c:v>457.07029999999997</c:v>
                      </c:pt>
                      <c:pt idx="4777">
                        <c:v>457.27030000000002</c:v>
                      </c:pt>
                      <c:pt idx="4778">
                        <c:v>457.47030000000001</c:v>
                      </c:pt>
                      <c:pt idx="4779">
                        <c:v>457.6703</c:v>
                      </c:pt>
                      <c:pt idx="4780">
                        <c:v>457.87029999999999</c:v>
                      </c:pt>
                      <c:pt idx="4781">
                        <c:v>458.07029999999997</c:v>
                      </c:pt>
                      <c:pt idx="4782">
                        <c:v>458.27030000000002</c:v>
                      </c:pt>
                      <c:pt idx="4783">
                        <c:v>458.47029999999995</c:v>
                      </c:pt>
                      <c:pt idx="4784">
                        <c:v>458.6703</c:v>
                      </c:pt>
                      <c:pt idx="4785">
                        <c:v>458.87029999999999</c:v>
                      </c:pt>
                      <c:pt idx="4786">
                        <c:v>459.07030000000003</c:v>
                      </c:pt>
                      <c:pt idx="4787">
                        <c:v>459.27029999999996</c:v>
                      </c:pt>
                      <c:pt idx="4788">
                        <c:v>459.47030000000001</c:v>
                      </c:pt>
                      <c:pt idx="4789">
                        <c:v>459.6703</c:v>
                      </c:pt>
                      <c:pt idx="4790">
                        <c:v>459.87029999999999</c:v>
                      </c:pt>
                      <c:pt idx="4791">
                        <c:v>460.07029999999997</c:v>
                      </c:pt>
                      <c:pt idx="4792">
                        <c:v>460.27030000000002</c:v>
                      </c:pt>
                      <c:pt idx="4793">
                        <c:v>460.47030000000001</c:v>
                      </c:pt>
                      <c:pt idx="4794">
                        <c:v>460.6703</c:v>
                      </c:pt>
                      <c:pt idx="4795">
                        <c:v>460.87029999999999</c:v>
                      </c:pt>
                      <c:pt idx="4796">
                        <c:v>461.07030000000003</c:v>
                      </c:pt>
                      <c:pt idx="4797">
                        <c:v>461.27029999999996</c:v>
                      </c:pt>
                      <c:pt idx="4798">
                        <c:v>461.47030000000001</c:v>
                      </c:pt>
                      <c:pt idx="4799">
                        <c:v>461.6703</c:v>
                      </c:pt>
                      <c:pt idx="4800">
                        <c:v>461.87030000000004</c:v>
                      </c:pt>
                      <c:pt idx="4801">
                        <c:v>462.07029999999997</c:v>
                      </c:pt>
                      <c:pt idx="4802">
                        <c:v>462.27030000000002</c:v>
                      </c:pt>
                      <c:pt idx="4803">
                        <c:v>462.47030000000001</c:v>
                      </c:pt>
                      <c:pt idx="4804">
                        <c:v>462.6703</c:v>
                      </c:pt>
                      <c:pt idx="4805">
                        <c:v>462.87029999999999</c:v>
                      </c:pt>
                      <c:pt idx="4806">
                        <c:v>463.07030000000003</c:v>
                      </c:pt>
                      <c:pt idx="4807">
                        <c:v>463.27030000000002</c:v>
                      </c:pt>
                      <c:pt idx="4808">
                        <c:v>463.47030000000001</c:v>
                      </c:pt>
                      <c:pt idx="4809">
                        <c:v>463.6703</c:v>
                      </c:pt>
                      <c:pt idx="4810">
                        <c:v>463.87029999999999</c:v>
                      </c:pt>
                      <c:pt idx="4811">
                        <c:v>464.07029999999997</c:v>
                      </c:pt>
                      <c:pt idx="4812">
                        <c:v>464.27029999999996</c:v>
                      </c:pt>
                      <c:pt idx="4813">
                        <c:v>464.47030000000001</c:v>
                      </c:pt>
                      <c:pt idx="4814">
                        <c:v>464.6703</c:v>
                      </c:pt>
                      <c:pt idx="4815">
                        <c:v>464.87029999999999</c:v>
                      </c:pt>
                      <c:pt idx="4816">
                        <c:v>465.07029999999997</c:v>
                      </c:pt>
                      <c:pt idx="4817">
                        <c:v>465.27030000000002</c:v>
                      </c:pt>
                      <c:pt idx="4818">
                        <c:v>465.47029999999995</c:v>
                      </c:pt>
                      <c:pt idx="4819">
                        <c:v>465.6703</c:v>
                      </c:pt>
                      <c:pt idx="4820">
                        <c:v>465.87029999999999</c:v>
                      </c:pt>
                      <c:pt idx="4821">
                        <c:v>466.07030000000003</c:v>
                      </c:pt>
                      <c:pt idx="4822">
                        <c:v>466.27029999999996</c:v>
                      </c:pt>
                      <c:pt idx="4823">
                        <c:v>466.47030000000001</c:v>
                      </c:pt>
                      <c:pt idx="4824">
                        <c:v>466.6703</c:v>
                      </c:pt>
                      <c:pt idx="4825">
                        <c:v>466.87029999999999</c:v>
                      </c:pt>
                      <c:pt idx="4826">
                        <c:v>467.07029999999997</c:v>
                      </c:pt>
                      <c:pt idx="4827">
                        <c:v>467.27030000000002</c:v>
                      </c:pt>
                      <c:pt idx="4828">
                        <c:v>467.47030000000001</c:v>
                      </c:pt>
                      <c:pt idx="4829">
                        <c:v>467.6703</c:v>
                      </c:pt>
                      <c:pt idx="4830">
                        <c:v>467.87029999999999</c:v>
                      </c:pt>
                      <c:pt idx="4831">
                        <c:v>468.07030000000003</c:v>
                      </c:pt>
                      <c:pt idx="4832">
                        <c:v>468.27030000000002</c:v>
                      </c:pt>
                      <c:pt idx="4833">
                        <c:v>468.47030000000001</c:v>
                      </c:pt>
                      <c:pt idx="4834">
                        <c:v>468.6703</c:v>
                      </c:pt>
                      <c:pt idx="4835">
                        <c:v>468.87030000000004</c:v>
                      </c:pt>
                      <c:pt idx="4836">
                        <c:v>469.07029999999997</c:v>
                      </c:pt>
                      <c:pt idx="4837">
                        <c:v>469.27030000000002</c:v>
                      </c:pt>
                      <c:pt idx="4838">
                        <c:v>469.47030000000001</c:v>
                      </c:pt>
                      <c:pt idx="4839">
                        <c:v>469.6703</c:v>
                      </c:pt>
                      <c:pt idx="4840">
                        <c:v>469.87029999999999</c:v>
                      </c:pt>
                      <c:pt idx="4841">
                        <c:v>470.07029999999997</c:v>
                      </c:pt>
                      <c:pt idx="4842">
                        <c:v>470.27030000000002</c:v>
                      </c:pt>
                      <c:pt idx="4843">
                        <c:v>470.47029999999995</c:v>
                      </c:pt>
                      <c:pt idx="4844">
                        <c:v>470.6703</c:v>
                      </c:pt>
                      <c:pt idx="4845">
                        <c:v>470.87029999999999</c:v>
                      </c:pt>
                      <c:pt idx="4846">
                        <c:v>471.07030000000003</c:v>
                      </c:pt>
                      <c:pt idx="4847">
                        <c:v>471.27029999999996</c:v>
                      </c:pt>
                      <c:pt idx="4848">
                        <c:v>471.47030000000001</c:v>
                      </c:pt>
                      <c:pt idx="4849">
                        <c:v>471.6703</c:v>
                      </c:pt>
                      <c:pt idx="4850">
                        <c:v>471.87029999999999</c:v>
                      </c:pt>
                      <c:pt idx="4851">
                        <c:v>472.07029999999997</c:v>
                      </c:pt>
                      <c:pt idx="4852">
                        <c:v>472.27030000000002</c:v>
                      </c:pt>
                      <c:pt idx="4853">
                        <c:v>472.47030000000001</c:v>
                      </c:pt>
                      <c:pt idx="4854">
                        <c:v>472.6703</c:v>
                      </c:pt>
                      <c:pt idx="4855">
                        <c:v>472.87029999999999</c:v>
                      </c:pt>
                      <c:pt idx="4856">
                        <c:v>473.07030000000003</c:v>
                      </c:pt>
                      <c:pt idx="4857">
                        <c:v>473.27029999999996</c:v>
                      </c:pt>
                      <c:pt idx="4858">
                        <c:v>473.47030000000001</c:v>
                      </c:pt>
                      <c:pt idx="4859">
                        <c:v>473.6703</c:v>
                      </c:pt>
                      <c:pt idx="4860">
                        <c:v>473.87030000000004</c:v>
                      </c:pt>
                      <c:pt idx="4861">
                        <c:v>474.07029999999997</c:v>
                      </c:pt>
                      <c:pt idx="4862">
                        <c:v>474.27030000000002</c:v>
                      </c:pt>
                      <c:pt idx="4863">
                        <c:v>474.47030000000001</c:v>
                      </c:pt>
                      <c:pt idx="4864">
                        <c:v>474.6703</c:v>
                      </c:pt>
                      <c:pt idx="4865">
                        <c:v>474.87029999999999</c:v>
                      </c:pt>
                      <c:pt idx="4866">
                        <c:v>475.07030000000003</c:v>
                      </c:pt>
                      <c:pt idx="4867">
                        <c:v>475.27030000000002</c:v>
                      </c:pt>
                      <c:pt idx="4868">
                        <c:v>475.47030000000001</c:v>
                      </c:pt>
                      <c:pt idx="4869">
                        <c:v>475.6703</c:v>
                      </c:pt>
                      <c:pt idx="4870">
                        <c:v>475.87030000000004</c:v>
                      </c:pt>
                      <c:pt idx="4871">
                        <c:v>476.07029999999997</c:v>
                      </c:pt>
                      <c:pt idx="4872">
                        <c:v>476.27030000000002</c:v>
                      </c:pt>
                      <c:pt idx="4873">
                        <c:v>476.47030000000001</c:v>
                      </c:pt>
                      <c:pt idx="4874">
                        <c:v>476.6703</c:v>
                      </c:pt>
                      <c:pt idx="4875">
                        <c:v>476.87029999999999</c:v>
                      </c:pt>
                      <c:pt idx="4876">
                        <c:v>477.07029999999997</c:v>
                      </c:pt>
                      <c:pt idx="4877">
                        <c:v>477.27030000000002</c:v>
                      </c:pt>
                      <c:pt idx="4878">
                        <c:v>477.47030000000001</c:v>
                      </c:pt>
                      <c:pt idx="4879">
                        <c:v>477.67030000000005</c:v>
                      </c:pt>
                      <c:pt idx="4880">
                        <c:v>477.87029999999993</c:v>
                      </c:pt>
                      <c:pt idx="4881">
                        <c:v>478.07029999999997</c:v>
                      </c:pt>
                      <c:pt idx="4882">
                        <c:v>478.27029999999996</c:v>
                      </c:pt>
                      <c:pt idx="4883">
                        <c:v>478.47030000000001</c:v>
                      </c:pt>
                      <c:pt idx="4884">
                        <c:v>478.6703</c:v>
                      </c:pt>
                      <c:pt idx="4885">
                        <c:v>478.87030000000004</c:v>
                      </c:pt>
                      <c:pt idx="4886">
                        <c:v>479.07030000000003</c:v>
                      </c:pt>
                      <c:pt idx="4887">
                        <c:v>479.27029999999996</c:v>
                      </c:pt>
                      <c:pt idx="4888">
                        <c:v>479.47029999999995</c:v>
                      </c:pt>
                      <c:pt idx="4889">
                        <c:v>479.6703</c:v>
                      </c:pt>
                      <c:pt idx="4890">
                        <c:v>479.87029999999999</c:v>
                      </c:pt>
                      <c:pt idx="4891">
                        <c:v>480.07030000000003</c:v>
                      </c:pt>
                      <c:pt idx="4892">
                        <c:v>480.27030000000002</c:v>
                      </c:pt>
                      <c:pt idx="4893">
                        <c:v>480.47030000000007</c:v>
                      </c:pt>
                      <c:pt idx="4894">
                        <c:v>480.67029999999994</c:v>
                      </c:pt>
                      <c:pt idx="4895">
                        <c:v>480.87029999999999</c:v>
                      </c:pt>
                      <c:pt idx="4896">
                        <c:v>481.07029999999997</c:v>
                      </c:pt>
                      <c:pt idx="4897">
                        <c:v>481.27030000000002</c:v>
                      </c:pt>
                      <c:pt idx="4898">
                        <c:v>481.47030000000001</c:v>
                      </c:pt>
                      <c:pt idx="4899">
                        <c:v>481.67030000000005</c:v>
                      </c:pt>
                      <c:pt idx="4900">
                        <c:v>481.87030000000004</c:v>
                      </c:pt>
                      <c:pt idx="4901">
                        <c:v>482.07029999999997</c:v>
                      </c:pt>
                      <c:pt idx="4902">
                        <c:v>482.27029999999996</c:v>
                      </c:pt>
                      <c:pt idx="4903">
                        <c:v>482.47030000000001</c:v>
                      </c:pt>
                      <c:pt idx="4904">
                        <c:v>482.6703</c:v>
                      </c:pt>
                      <c:pt idx="4905">
                        <c:v>482.87029999999999</c:v>
                      </c:pt>
                      <c:pt idx="4906">
                        <c:v>483.07030000000003</c:v>
                      </c:pt>
                      <c:pt idx="4907">
                        <c:v>483.27030000000002</c:v>
                      </c:pt>
                      <c:pt idx="4908">
                        <c:v>483.47029999999995</c:v>
                      </c:pt>
                      <c:pt idx="4909">
                        <c:v>483.67029999999994</c:v>
                      </c:pt>
                      <c:pt idx="4910">
                        <c:v>483.87029999999999</c:v>
                      </c:pt>
                      <c:pt idx="4911">
                        <c:v>484.07029999999997</c:v>
                      </c:pt>
                      <c:pt idx="4912">
                        <c:v>484.27030000000002</c:v>
                      </c:pt>
                      <c:pt idx="4913">
                        <c:v>484.47030000000001</c:v>
                      </c:pt>
                      <c:pt idx="4914">
                        <c:v>484.67030000000005</c:v>
                      </c:pt>
                      <c:pt idx="4915">
                        <c:v>484.87029999999993</c:v>
                      </c:pt>
                      <c:pt idx="4916">
                        <c:v>485.07029999999997</c:v>
                      </c:pt>
                      <c:pt idx="4917">
                        <c:v>485.27029999999996</c:v>
                      </c:pt>
                      <c:pt idx="4918">
                        <c:v>485.47030000000001</c:v>
                      </c:pt>
                      <c:pt idx="4919">
                        <c:v>485.6703</c:v>
                      </c:pt>
                      <c:pt idx="4920">
                        <c:v>485.87030000000004</c:v>
                      </c:pt>
                      <c:pt idx="4921">
                        <c:v>486.07030000000003</c:v>
                      </c:pt>
                      <c:pt idx="4922">
                        <c:v>486.27029999999996</c:v>
                      </c:pt>
                      <c:pt idx="4923">
                        <c:v>486.47029999999995</c:v>
                      </c:pt>
                      <c:pt idx="4924">
                        <c:v>486.6703</c:v>
                      </c:pt>
                      <c:pt idx="4925">
                        <c:v>486.87029999999999</c:v>
                      </c:pt>
                      <c:pt idx="4926">
                        <c:v>487.07030000000003</c:v>
                      </c:pt>
                      <c:pt idx="4927">
                        <c:v>487.27030000000002</c:v>
                      </c:pt>
                      <c:pt idx="4928">
                        <c:v>487.47030000000007</c:v>
                      </c:pt>
                      <c:pt idx="4929">
                        <c:v>487.67029999999994</c:v>
                      </c:pt>
                      <c:pt idx="4930">
                        <c:v>487.87029999999999</c:v>
                      </c:pt>
                      <c:pt idx="4931">
                        <c:v>488.07029999999997</c:v>
                      </c:pt>
                      <c:pt idx="4932">
                        <c:v>488.27030000000002</c:v>
                      </c:pt>
                      <c:pt idx="4933">
                        <c:v>488.47030000000001</c:v>
                      </c:pt>
                      <c:pt idx="4934">
                        <c:v>488.6703</c:v>
                      </c:pt>
                      <c:pt idx="4935">
                        <c:v>488.87030000000004</c:v>
                      </c:pt>
                      <c:pt idx="4936">
                        <c:v>489.07029999999997</c:v>
                      </c:pt>
                      <c:pt idx="4937">
                        <c:v>489.27029999999996</c:v>
                      </c:pt>
                      <c:pt idx="4938">
                        <c:v>489.47029999999995</c:v>
                      </c:pt>
                      <c:pt idx="4939">
                        <c:v>489.6703</c:v>
                      </c:pt>
                      <c:pt idx="4940">
                        <c:v>489.87029999999999</c:v>
                      </c:pt>
                      <c:pt idx="4941">
                        <c:v>490.07030000000003</c:v>
                      </c:pt>
                      <c:pt idx="4942">
                        <c:v>490.27030000000002</c:v>
                      </c:pt>
                      <c:pt idx="4943">
                        <c:v>490.47029999999995</c:v>
                      </c:pt>
                      <c:pt idx="4944">
                        <c:v>490.67029999999994</c:v>
                      </c:pt>
                      <c:pt idx="4945">
                        <c:v>490.87029999999999</c:v>
                      </c:pt>
                      <c:pt idx="4946">
                        <c:v>491.07029999999997</c:v>
                      </c:pt>
                      <c:pt idx="4947">
                        <c:v>491.27030000000002</c:v>
                      </c:pt>
                      <c:pt idx="4948">
                        <c:v>491.47030000000001</c:v>
                      </c:pt>
                      <c:pt idx="4949">
                        <c:v>491.67030000000005</c:v>
                      </c:pt>
                      <c:pt idx="4950">
                        <c:v>491.87030000000004</c:v>
                      </c:pt>
                      <c:pt idx="4951">
                        <c:v>492.07029999999997</c:v>
                      </c:pt>
                      <c:pt idx="4952">
                        <c:v>492.27029999999996</c:v>
                      </c:pt>
                      <c:pt idx="4953">
                        <c:v>492.47030000000001</c:v>
                      </c:pt>
                      <c:pt idx="4954">
                        <c:v>492.6703</c:v>
                      </c:pt>
                      <c:pt idx="4955">
                        <c:v>492.87030000000004</c:v>
                      </c:pt>
                      <c:pt idx="4956">
                        <c:v>493.07030000000003</c:v>
                      </c:pt>
                      <c:pt idx="4957">
                        <c:v>493.27030000000008</c:v>
                      </c:pt>
                      <c:pt idx="4958">
                        <c:v>493.47029999999995</c:v>
                      </c:pt>
                      <c:pt idx="4959">
                        <c:v>493.6703</c:v>
                      </c:pt>
                      <c:pt idx="4960">
                        <c:v>493.87029999999999</c:v>
                      </c:pt>
                      <c:pt idx="4961">
                        <c:v>494.07030000000003</c:v>
                      </c:pt>
                      <c:pt idx="4962">
                        <c:v>494.27030000000002</c:v>
                      </c:pt>
                      <c:pt idx="4963">
                        <c:v>494.47030000000001</c:v>
                      </c:pt>
                      <c:pt idx="4964">
                        <c:v>494.67030000000005</c:v>
                      </c:pt>
                      <c:pt idx="4965">
                        <c:v>494.87029999999999</c:v>
                      </c:pt>
                      <c:pt idx="4966">
                        <c:v>495.07029999999997</c:v>
                      </c:pt>
                      <c:pt idx="4967">
                        <c:v>495.27029999999996</c:v>
                      </c:pt>
                      <c:pt idx="4968">
                        <c:v>495.47030000000001</c:v>
                      </c:pt>
                      <c:pt idx="4969">
                        <c:v>495.6703</c:v>
                      </c:pt>
                      <c:pt idx="4970">
                        <c:v>495.87030000000004</c:v>
                      </c:pt>
                      <c:pt idx="4971">
                        <c:v>496.07030000000003</c:v>
                      </c:pt>
                      <c:pt idx="4972">
                        <c:v>496.27029999999996</c:v>
                      </c:pt>
                      <c:pt idx="4973">
                        <c:v>496.47029999999995</c:v>
                      </c:pt>
                      <c:pt idx="4974">
                        <c:v>496.6703</c:v>
                      </c:pt>
                      <c:pt idx="4975">
                        <c:v>496.87029999999999</c:v>
                      </c:pt>
                      <c:pt idx="4976">
                        <c:v>497.07030000000003</c:v>
                      </c:pt>
                      <c:pt idx="4977">
                        <c:v>497.27030000000002</c:v>
                      </c:pt>
                      <c:pt idx="4978">
                        <c:v>497.47030000000007</c:v>
                      </c:pt>
                      <c:pt idx="4979">
                        <c:v>497.67029999999994</c:v>
                      </c:pt>
                      <c:pt idx="4980">
                        <c:v>497.87029999999999</c:v>
                      </c:pt>
                      <c:pt idx="4981">
                        <c:v>498.07029999999997</c:v>
                      </c:pt>
                      <c:pt idx="4982">
                        <c:v>498.27030000000002</c:v>
                      </c:pt>
                      <c:pt idx="4983">
                        <c:v>498.47030000000001</c:v>
                      </c:pt>
                      <c:pt idx="4984">
                        <c:v>498.67030000000005</c:v>
                      </c:pt>
                      <c:pt idx="4985">
                        <c:v>498.87030000000004</c:v>
                      </c:pt>
                      <c:pt idx="4986">
                        <c:v>499.07029999999997</c:v>
                      </c:pt>
                      <c:pt idx="4987">
                        <c:v>499.27029999999996</c:v>
                      </c:pt>
                      <c:pt idx="4988">
                        <c:v>499.47030000000001</c:v>
                      </c:pt>
                      <c:pt idx="4989">
                        <c:v>499.6703</c:v>
                      </c:pt>
                      <c:pt idx="4990">
                        <c:v>499.87030000000004</c:v>
                      </c:pt>
                      <c:pt idx="4991">
                        <c:v>500.07030000000003</c:v>
                      </c:pt>
                      <c:pt idx="4992">
                        <c:v>500.27030000000002</c:v>
                      </c:pt>
                      <c:pt idx="4993">
                        <c:v>500.47029999999995</c:v>
                      </c:pt>
                      <c:pt idx="4994">
                        <c:v>500.6703</c:v>
                      </c:pt>
                      <c:pt idx="4995">
                        <c:v>500.87029999999999</c:v>
                      </c:pt>
                      <c:pt idx="4996">
                        <c:v>501.07029999999997</c:v>
                      </c:pt>
                      <c:pt idx="4997">
                        <c:v>501.27030000000002</c:v>
                      </c:pt>
                      <c:pt idx="4998">
                        <c:v>501.47030000000001</c:v>
                      </c:pt>
                      <c:pt idx="4999">
                        <c:v>501.67030000000005</c:v>
                      </c:pt>
                      <c:pt idx="5000">
                        <c:v>501.87029999999993</c:v>
                      </c:pt>
                      <c:pt idx="5001">
                        <c:v>502.07029999999997</c:v>
                      </c:pt>
                    </c:numCache>
                  </c:numRef>
                </c:xVal>
                <c:yVal>
                  <c:numRef>
                    <c:extLst>
                      <c:ext uri="{02D57815-91ED-43cb-92C2-25804820EDAC}">
                        <c15:formulaRef>
                          <c15:sqref>waveform!$D$2:$D$5003</c15:sqref>
                        </c15:formulaRef>
                      </c:ext>
                    </c:extLst>
                    <c:numCache>
                      <c:formatCode>General</c:formatCode>
                      <c:ptCount val="5002"/>
                      <c:pt idx="0">
                        <c:v>7.2238399999999996E-4</c:v>
                      </c:pt>
                      <c:pt idx="1">
                        <c:v>2.0023300000000001E-3</c:v>
                      </c:pt>
                      <c:pt idx="2">
                        <c:v>2.6423100000000001E-3</c:v>
                      </c:pt>
                      <c:pt idx="3">
                        <c:v>1.36236E-3</c:v>
                      </c:pt>
                      <c:pt idx="4">
                        <c:v>2.0023300000000001E-3</c:v>
                      </c:pt>
                      <c:pt idx="5">
                        <c:v>2.6423100000000001E-3</c:v>
                      </c:pt>
                      <c:pt idx="6">
                        <c:v>2.0023300000000001E-3</c:v>
                      </c:pt>
                      <c:pt idx="7">
                        <c:v>7.2238399999999996E-4</c:v>
                      </c:pt>
                      <c:pt idx="8">
                        <c:v>1.36236E-3</c:v>
                      </c:pt>
                      <c:pt idx="9">
                        <c:v>1.36236E-3</c:v>
                      </c:pt>
                      <c:pt idx="10">
                        <c:v>1.36236E-3</c:v>
                      </c:pt>
                      <c:pt idx="11">
                        <c:v>7.2238399999999996E-4</c:v>
                      </c:pt>
                      <c:pt idx="12" formatCode="0.00E+00">
                        <c:v>8.2408400000000002E-5</c:v>
                      </c:pt>
                      <c:pt idx="13">
                        <c:v>1.36236E-3</c:v>
                      </c:pt>
                      <c:pt idx="14">
                        <c:v>2.6423100000000001E-3</c:v>
                      </c:pt>
                      <c:pt idx="15" formatCode="0.00E+00">
                        <c:v>8.2408400000000002E-5</c:v>
                      </c:pt>
                      <c:pt idx="16">
                        <c:v>1.36236E-3</c:v>
                      </c:pt>
                      <c:pt idx="17">
                        <c:v>1.36236E-3</c:v>
                      </c:pt>
                      <c:pt idx="18">
                        <c:v>7.2238399999999996E-4</c:v>
                      </c:pt>
                      <c:pt idx="19">
                        <c:v>2.0023300000000001E-3</c:v>
                      </c:pt>
                      <c:pt idx="20">
                        <c:v>1.36236E-3</c:v>
                      </c:pt>
                      <c:pt idx="21" formatCode="0.00E+00">
                        <c:v>8.2408400000000002E-5</c:v>
                      </c:pt>
                      <c:pt idx="22">
                        <c:v>1.36236E-3</c:v>
                      </c:pt>
                      <c:pt idx="23">
                        <c:v>7.2238399999999996E-4</c:v>
                      </c:pt>
                      <c:pt idx="24">
                        <c:v>2.0023300000000001E-3</c:v>
                      </c:pt>
                      <c:pt idx="25">
                        <c:v>1.36236E-3</c:v>
                      </c:pt>
                      <c:pt idx="26">
                        <c:v>1.36236E-3</c:v>
                      </c:pt>
                      <c:pt idx="27">
                        <c:v>7.2238399999999996E-4</c:v>
                      </c:pt>
                      <c:pt idx="28">
                        <c:v>1.36236E-3</c:v>
                      </c:pt>
                      <c:pt idx="29">
                        <c:v>1.36236E-3</c:v>
                      </c:pt>
                      <c:pt idx="30">
                        <c:v>2.0023300000000001E-3</c:v>
                      </c:pt>
                      <c:pt idx="31">
                        <c:v>1.36236E-3</c:v>
                      </c:pt>
                      <c:pt idx="32">
                        <c:v>1.36236E-3</c:v>
                      </c:pt>
                      <c:pt idx="33">
                        <c:v>2.0023300000000001E-3</c:v>
                      </c:pt>
                      <c:pt idx="34">
                        <c:v>1.36236E-3</c:v>
                      </c:pt>
                      <c:pt idx="35">
                        <c:v>1.36236E-3</c:v>
                      </c:pt>
                      <c:pt idx="36">
                        <c:v>2.0023300000000001E-3</c:v>
                      </c:pt>
                      <c:pt idx="37">
                        <c:v>1.36236E-3</c:v>
                      </c:pt>
                      <c:pt idx="38">
                        <c:v>7.2238399999999996E-4</c:v>
                      </c:pt>
                      <c:pt idx="39" formatCode="0.00E+00">
                        <c:v>8.2408400000000002E-5</c:v>
                      </c:pt>
                      <c:pt idx="40">
                        <c:v>2.0023300000000001E-3</c:v>
                      </c:pt>
                      <c:pt idx="41">
                        <c:v>7.2238399999999996E-4</c:v>
                      </c:pt>
                      <c:pt idx="42">
                        <c:v>1.36236E-3</c:v>
                      </c:pt>
                      <c:pt idx="43">
                        <c:v>7.2238399999999996E-4</c:v>
                      </c:pt>
                      <c:pt idx="44">
                        <c:v>1.36236E-3</c:v>
                      </c:pt>
                      <c:pt idx="45">
                        <c:v>-1.19754E-3</c:v>
                      </c:pt>
                      <c:pt idx="46">
                        <c:v>1.36236E-3</c:v>
                      </c:pt>
                      <c:pt idx="47">
                        <c:v>7.2238399999999996E-4</c:v>
                      </c:pt>
                      <c:pt idx="48">
                        <c:v>1.36236E-3</c:v>
                      </c:pt>
                      <c:pt idx="49">
                        <c:v>1.36236E-3</c:v>
                      </c:pt>
                      <c:pt idx="50" formatCode="0.00E+00">
                        <c:v>8.2408400000000002E-5</c:v>
                      </c:pt>
                      <c:pt idx="51">
                        <c:v>7.2238399999999996E-4</c:v>
                      </c:pt>
                      <c:pt idx="52">
                        <c:v>2.0023300000000001E-3</c:v>
                      </c:pt>
                      <c:pt idx="53">
                        <c:v>7.2238399999999996E-4</c:v>
                      </c:pt>
                      <c:pt idx="54" formatCode="0.00E+00">
                        <c:v>8.2408400000000002E-5</c:v>
                      </c:pt>
                      <c:pt idx="55">
                        <c:v>7.2238399999999996E-4</c:v>
                      </c:pt>
                      <c:pt idx="56">
                        <c:v>-5.5756700000000002E-4</c:v>
                      </c:pt>
                      <c:pt idx="57">
                        <c:v>1.36236E-3</c:v>
                      </c:pt>
                      <c:pt idx="58">
                        <c:v>1.36236E-3</c:v>
                      </c:pt>
                      <c:pt idx="59">
                        <c:v>7.2238399999999996E-4</c:v>
                      </c:pt>
                      <c:pt idx="60">
                        <c:v>-5.5756700000000002E-4</c:v>
                      </c:pt>
                      <c:pt idx="61">
                        <c:v>-5.5756700000000002E-4</c:v>
                      </c:pt>
                      <c:pt idx="62">
                        <c:v>1.36236E-3</c:v>
                      </c:pt>
                      <c:pt idx="63" formatCode="0.00E+00">
                        <c:v>8.2408400000000002E-5</c:v>
                      </c:pt>
                      <c:pt idx="64">
                        <c:v>7.2238399999999996E-4</c:v>
                      </c:pt>
                      <c:pt idx="65">
                        <c:v>-5.5756700000000002E-4</c:v>
                      </c:pt>
                      <c:pt idx="66" formatCode="0.00E+00">
                        <c:v>8.2408400000000002E-5</c:v>
                      </c:pt>
                      <c:pt idx="67">
                        <c:v>-5.5756700000000002E-4</c:v>
                      </c:pt>
                      <c:pt idx="68">
                        <c:v>7.2238399999999996E-4</c:v>
                      </c:pt>
                      <c:pt idx="69" formatCode="0.00E+00">
                        <c:v>8.2408400000000002E-5</c:v>
                      </c:pt>
                      <c:pt idx="70">
                        <c:v>7.2238399999999996E-4</c:v>
                      </c:pt>
                      <c:pt idx="71">
                        <c:v>-5.5756700000000002E-4</c:v>
                      </c:pt>
                      <c:pt idx="72">
                        <c:v>-1.19754E-3</c:v>
                      </c:pt>
                      <c:pt idx="73">
                        <c:v>7.2238399999999996E-4</c:v>
                      </c:pt>
                      <c:pt idx="74">
                        <c:v>2.0023300000000001E-3</c:v>
                      </c:pt>
                      <c:pt idx="75">
                        <c:v>-5.5756700000000002E-4</c:v>
                      </c:pt>
                      <c:pt idx="76">
                        <c:v>1.36236E-3</c:v>
                      </c:pt>
                      <c:pt idx="77" formatCode="0.00E+00">
                        <c:v>8.2408400000000002E-5</c:v>
                      </c:pt>
                      <c:pt idx="78">
                        <c:v>1.36236E-3</c:v>
                      </c:pt>
                      <c:pt idx="79">
                        <c:v>2.0023300000000001E-3</c:v>
                      </c:pt>
                      <c:pt idx="80">
                        <c:v>1.36236E-3</c:v>
                      </c:pt>
                      <c:pt idx="81">
                        <c:v>1.36236E-3</c:v>
                      </c:pt>
                      <c:pt idx="82">
                        <c:v>2.0023300000000001E-3</c:v>
                      </c:pt>
                      <c:pt idx="83">
                        <c:v>2.6423100000000001E-3</c:v>
                      </c:pt>
                      <c:pt idx="84">
                        <c:v>2.6423100000000001E-3</c:v>
                      </c:pt>
                      <c:pt idx="85">
                        <c:v>2.6423100000000001E-3</c:v>
                      </c:pt>
                      <c:pt idx="86" formatCode="0.00E+00">
                        <c:v>8.2408400000000002E-5</c:v>
                      </c:pt>
                      <c:pt idx="87">
                        <c:v>1.36236E-3</c:v>
                      </c:pt>
                      <c:pt idx="88">
                        <c:v>1.36236E-3</c:v>
                      </c:pt>
                      <c:pt idx="89">
                        <c:v>2.0023300000000001E-3</c:v>
                      </c:pt>
                      <c:pt idx="90" formatCode="0.00E+00">
                        <c:v>8.2408400000000002E-5</c:v>
                      </c:pt>
                      <c:pt idx="91">
                        <c:v>1.36236E-3</c:v>
                      </c:pt>
                      <c:pt idx="92">
                        <c:v>-1.19754E-3</c:v>
                      </c:pt>
                      <c:pt idx="93">
                        <c:v>-1.19754E-3</c:v>
                      </c:pt>
                      <c:pt idx="94">
                        <c:v>1.36236E-3</c:v>
                      </c:pt>
                      <c:pt idx="95">
                        <c:v>2.0023300000000001E-3</c:v>
                      </c:pt>
                      <c:pt idx="96">
                        <c:v>1.36236E-3</c:v>
                      </c:pt>
                      <c:pt idx="97" formatCode="0.00E+00">
                        <c:v>8.2408400000000002E-5</c:v>
                      </c:pt>
                      <c:pt idx="98">
                        <c:v>2.0023300000000001E-3</c:v>
                      </c:pt>
                      <c:pt idx="99" formatCode="0.00E+00">
                        <c:v>8.2408400000000002E-5</c:v>
                      </c:pt>
                      <c:pt idx="100">
                        <c:v>7.2238399999999996E-4</c:v>
                      </c:pt>
                      <c:pt idx="101">
                        <c:v>1.36236E-3</c:v>
                      </c:pt>
                      <c:pt idx="102">
                        <c:v>7.2238399999999996E-4</c:v>
                      </c:pt>
                      <c:pt idx="103">
                        <c:v>7.2238399999999996E-4</c:v>
                      </c:pt>
                      <c:pt idx="104" formatCode="0.00E+00">
                        <c:v>8.2408400000000002E-5</c:v>
                      </c:pt>
                      <c:pt idx="105">
                        <c:v>7.2238399999999996E-4</c:v>
                      </c:pt>
                      <c:pt idx="106">
                        <c:v>2.6423100000000001E-3</c:v>
                      </c:pt>
                      <c:pt idx="107" formatCode="0.00E+00">
                        <c:v>8.2408400000000002E-5</c:v>
                      </c:pt>
                      <c:pt idx="108">
                        <c:v>1.36236E-3</c:v>
                      </c:pt>
                      <c:pt idx="109">
                        <c:v>7.2238399999999996E-4</c:v>
                      </c:pt>
                      <c:pt idx="110">
                        <c:v>1.36236E-3</c:v>
                      </c:pt>
                      <c:pt idx="111">
                        <c:v>2.0023300000000001E-3</c:v>
                      </c:pt>
                      <c:pt idx="112">
                        <c:v>7.2238399999999996E-4</c:v>
                      </c:pt>
                      <c:pt idx="113">
                        <c:v>1.36236E-3</c:v>
                      </c:pt>
                      <c:pt idx="114">
                        <c:v>1.36236E-3</c:v>
                      </c:pt>
                      <c:pt idx="115">
                        <c:v>7.2238399999999996E-4</c:v>
                      </c:pt>
                      <c:pt idx="116" formatCode="0.00E+00">
                        <c:v>8.2408400000000002E-5</c:v>
                      </c:pt>
                      <c:pt idx="117">
                        <c:v>7.2238399999999996E-4</c:v>
                      </c:pt>
                      <c:pt idx="118">
                        <c:v>7.2238399999999996E-4</c:v>
                      </c:pt>
                      <c:pt idx="119">
                        <c:v>-1.19754E-3</c:v>
                      </c:pt>
                      <c:pt idx="120">
                        <c:v>7.2238399999999996E-4</c:v>
                      </c:pt>
                      <c:pt idx="121">
                        <c:v>1.36236E-3</c:v>
                      </c:pt>
                      <c:pt idx="122">
                        <c:v>-1.19754E-3</c:v>
                      </c:pt>
                      <c:pt idx="123">
                        <c:v>1.36236E-3</c:v>
                      </c:pt>
                      <c:pt idx="124" formatCode="0.00E+00">
                        <c:v>8.2408400000000002E-5</c:v>
                      </c:pt>
                      <c:pt idx="125" formatCode="0.00E+00">
                        <c:v>8.2408400000000002E-5</c:v>
                      </c:pt>
                      <c:pt idx="126" formatCode="0.00E+00">
                        <c:v>8.2408400000000002E-5</c:v>
                      </c:pt>
                      <c:pt idx="127">
                        <c:v>2.0023300000000001E-3</c:v>
                      </c:pt>
                      <c:pt idx="128" formatCode="0.00E+00">
                        <c:v>8.2408400000000002E-5</c:v>
                      </c:pt>
                      <c:pt idx="129">
                        <c:v>7.2238399999999996E-4</c:v>
                      </c:pt>
                      <c:pt idx="130" formatCode="0.00E+00">
                        <c:v>8.2408400000000002E-5</c:v>
                      </c:pt>
                      <c:pt idx="131" formatCode="0.00E+00">
                        <c:v>8.2408400000000002E-5</c:v>
                      </c:pt>
                      <c:pt idx="132">
                        <c:v>-1.19754E-3</c:v>
                      </c:pt>
                      <c:pt idx="133">
                        <c:v>7.2238399999999996E-4</c:v>
                      </c:pt>
                      <c:pt idx="134">
                        <c:v>1.36236E-3</c:v>
                      </c:pt>
                      <c:pt idx="135">
                        <c:v>7.2238399999999996E-4</c:v>
                      </c:pt>
                      <c:pt idx="136">
                        <c:v>7.2238399999999996E-4</c:v>
                      </c:pt>
                      <c:pt idx="137">
                        <c:v>7.2238399999999996E-4</c:v>
                      </c:pt>
                      <c:pt idx="138">
                        <c:v>1.36236E-3</c:v>
                      </c:pt>
                      <c:pt idx="139">
                        <c:v>2.6423100000000001E-3</c:v>
                      </c:pt>
                      <c:pt idx="140">
                        <c:v>1.36236E-3</c:v>
                      </c:pt>
                      <c:pt idx="141">
                        <c:v>1.36236E-3</c:v>
                      </c:pt>
                      <c:pt idx="142">
                        <c:v>2.0023300000000001E-3</c:v>
                      </c:pt>
                      <c:pt idx="143">
                        <c:v>1.36236E-3</c:v>
                      </c:pt>
                      <c:pt idx="144" formatCode="0.00E+00">
                        <c:v>8.2408400000000002E-5</c:v>
                      </c:pt>
                      <c:pt idx="145">
                        <c:v>7.2238399999999996E-4</c:v>
                      </c:pt>
                      <c:pt idx="146">
                        <c:v>7.2238399999999996E-4</c:v>
                      </c:pt>
                      <c:pt idx="147">
                        <c:v>7.2238399999999996E-4</c:v>
                      </c:pt>
                      <c:pt idx="148">
                        <c:v>7.2238399999999996E-4</c:v>
                      </c:pt>
                      <c:pt idx="149">
                        <c:v>1.36236E-3</c:v>
                      </c:pt>
                      <c:pt idx="150">
                        <c:v>2.6423100000000001E-3</c:v>
                      </c:pt>
                      <c:pt idx="151">
                        <c:v>7.2238399999999996E-4</c:v>
                      </c:pt>
                      <c:pt idx="152">
                        <c:v>1.36236E-3</c:v>
                      </c:pt>
                      <c:pt idx="153">
                        <c:v>7.2238399999999996E-4</c:v>
                      </c:pt>
                      <c:pt idx="154">
                        <c:v>7.2238399999999996E-4</c:v>
                      </c:pt>
                      <c:pt idx="155">
                        <c:v>7.2238399999999996E-4</c:v>
                      </c:pt>
                      <c:pt idx="156">
                        <c:v>7.2238399999999996E-4</c:v>
                      </c:pt>
                      <c:pt idx="157">
                        <c:v>7.2238399999999996E-4</c:v>
                      </c:pt>
                      <c:pt idx="158" formatCode="0.00E+00">
                        <c:v>8.2408400000000002E-5</c:v>
                      </c:pt>
                      <c:pt idx="159">
                        <c:v>1.36236E-3</c:v>
                      </c:pt>
                      <c:pt idx="160">
                        <c:v>1.36236E-3</c:v>
                      </c:pt>
                      <c:pt idx="161">
                        <c:v>1.36236E-3</c:v>
                      </c:pt>
                      <c:pt idx="162">
                        <c:v>2.0023300000000001E-3</c:v>
                      </c:pt>
                      <c:pt idx="163">
                        <c:v>7.2238399999999996E-4</c:v>
                      </c:pt>
                      <c:pt idx="164">
                        <c:v>2.0023300000000001E-3</c:v>
                      </c:pt>
                      <c:pt idx="165">
                        <c:v>1.36236E-3</c:v>
                      </c:pt>
                      <c:pt idx="166">
                        <c:v>7.2238399999999996E-4</c:v>
                      </c:pt>
                      <c:pt idx="167">
                        <c:v>1.36236E-3</c:v>
                      </c:pt>
                      <c:pt idx="168">
                        <c:v>7.2238399999999996E-4</c:v>
                      </c:pt>
                      <c:pt idx="169">
                        <c:v>7.2238399999999996E-4</c:v>
                      </c:pt>
                      <c:pt idx="170">
                        <c:v>-5.5756700000000002E-4</c:v>
                      </c:pt>
                      <c:pt idx="171" formatCode="0.00E+00">
                        <c:v>8.2408400000000002E-5</c:v>
                      </c:pt>
                      <c:pt idx="172">
                        <c:v>1.36236E-3</c:v>
                      </c:pt>
                      <c:pt idx="173">
                        <c:v>7.2238399999999996E-4</c:v>
                      </c:pt>
                      <c:pt idx="174">
                        <c:v>7.2238399999999996E-4</c:v>
                      </c:pt>
                      <c:pt idx="175">
                        <c:v>-5.5756700000000002E-4</c:v>
                      </c:pt>
                      <c:pt idx="176">
                        <c:v>1.36236E-3</c:v>
                      </c:pt>
                      <c:pt idx="177" formatCode="0.00E+00">
                        <c:v>8.2408400000000002E-5</c:v>
                      </c:pt>
                      <c:pt idx="178">
                        <c:v>1.36236E-3</c:v>
                      </c:pt>
                      <c:pt idx="179" formatCode="0.00E+00">
                        <c:v>8.2408400000000002E-5</c:v>
                      </c:pt>
                      <c:pt idx="180">
                        <c:v>-5.5756700000000002E-4</c:v>
                      </c:pt>
                      <c:pt idx="181" formatCode="0.00E+00">
                        <c:v>8.2408400000000002E-5</c:v>
                      </c:pt>
                      <c:pt idx="182">
                        <c:v>1.36236E-3</c:v>
                      </c:pt>
                      <c:pt idx="183">
                        <c:v>1.36236E-3</c:v>
                      </c:pt>
                      <c:pt idx="184">
                        <c:v>7.2238399999999996E-4</c:v>
                      </c:pt>
                      <c:pt idx="185" formatCode="0.00E+00">
                        <c:v>8.2408400000000002E-5</c:v>
                      </c:pt>
                      <c:pt idx="186">
                        <c:v>1.36236E-3</c:v>
                      </c:pt>
                      <c:pt idx="187">
                        <c:v>1.36236E-3</c:v>
                      </c:pt>
                      <c:pt idx="188">
                        <c:v>1.36236E-3</c:v>
                      </c:pt>
                      <c:pt idx="189">
                        <c:v>7.2238399999999996E-4</c:v>
                      </c:pt>
                      <c:pt idx="190">
                        <c:v>7.2238399999999996E-4</c:v>
                      </c:pt>
                      <c:pt idx="191" formatCode="0.00E+00">
                        <c:v>8.2408400000000002E-5</c:v>
                      </c:pt>
                      <c:pt idx="192">
                        <c:v>1.36236E-3</c:v>
                      </c:pt>
                      <c:pt idx="193">
                        <c:v>1.36236E-3</c:v>
                      </c:pt>
                      <c:pt idx="194">
                        <c:v>2.0023300000000001E-3</c:v>
                      </c:pt>
                      <c:pt idx="195">
                        <c:v>7.2238399999999996E-4</c:v>
                      </c:pt>
                      <c:pt idx="196" formatCode="0.00E+00">
                        <c:v>8.2408400000000002E-5</c:v>
                      </c:pt>
                      <c:pt idx="197">
                        <c:v>1.36236E-3</c:v>
                      </c:pt>
                      <c:pt idx="198" formatCode="0.00E+00">
                        <c:v>8.2408400000000002E-5</c:v>
                      </c:pt>
                      <c:pt idx="199" formatCode="0.00E+00">
                        <c:v>8.2408400000000002E-5</c:v>
                      </c:pt>
                      <c:pt idx="200">
                        <c:v>1.36236E-3</c:v>
                      </c:pt>
                      <c:pt idx="201">
                        <c:v>7.2238399999999996E-4</c:v>
                      </c:pt>
                      <c:pt idx="202" formatCode="0.00E+00">
                        <c:v>8.2408400000000002E-5</c:v>
                      </c:pt>
                      <c:pt idx="203" formatCode="0.00E+00">
                        <c:v>8.2408400000000002E-5</c:v>
                      </c:pt>
                      <c:pt idx="204">
                        <c:v>2.0023300000000001E-3</c:v>
                      </c:pt>
                      <c:pt idx="205">
                        <c:v>1.36236E-3</c:v>
                      </c:pt>
                      <c:pt idx="206">
                        <c:v>-5.5756700000000002E-4</c:v>
                      </c:pt>
                      <c:pt idx="207">
                        <c:v>-5.5756700000000002E-4</c:v>
                      </c:pt>
                      <c:pt idx="208">
                        <c:v>7.2238399999999996E-4</c:v>
                      </c:pt>
                      <c:pt idx="209">
                        <c:v>2.0023300000000001E-3</c:v>
                      </c:pt>
                      <c:pt idx="210">
                        <c:v>-2.4774900000000002E-3</c:v>
                      </c:pt>
                      <c:pt idx="211" formatCode="0.00E+00">
                        <c:v>8.2408400000000002E-5</c:v>
                      </c:pt>
                      <c:pt idx="212">
                        <c:v>7.2238399999999996E-4</c:v>
                      </c:pt>
                      <c:pt idx="213">
                        <c:v>1.36236E-3</c:v>
                      </c:pt>
                      <c:pt idx="214">
                        <c:v>2.0023300000000001E-3</c:v>
                      </c:pt>
                      <c:pt idx="215" formatCode="0.00E+00">
                        <c:v>8.2408400000000002E-5</c:v>
                      </c:pt>
                      <c:pt idx="216" formatCode="0.00E+00">
                        <c:v>8.2408400000000002E-5</c:v>
                      </c:pt>
                      <c:pt idx="217">
                        <c:v>7.2238399999999996E-4</c:v>
                      </c:pt>
                      <c:pt idx="218">
                        <c:v>7.2238399999999996E-4</c:v>
                      </c:pt>
                      <c:pt idx="219" formatCode="0.00E+00">
                        <c:v>8.2408400000000002E-5</c:v>
                      </c:pt>
                      <c:pt idx="220">
                        <c:v>7.2238399999999996E-4</c:v>
                      </c:pt>
                      <c:pt idx="221">
                        <c:v>1.36236E-3</c:v>
                      </c:pt>
                      <c:pt idx="222">
                        <c:v>1.36236E-3</c:v>
                      </c:pt>
                      <c:pt idx="223">
                        <c:v>2.0023300000000001E-3</c:v>
                      </c:pt>
                      <c:pt idx="224">
                        <c:v>1.36236E-3</c:v>
                      </c:pt>
                      <c:pt idx="225" formatCode="0.00E+00">
                        <c:v>8.2408400000000002E-5</c:v>
                      </c:pt>
                      <c:pt idx="226" formatCode="0.00E+00">
                        <c:v>8.2408400000000002E-5</c:v>
                      </c:pt>
                      <c:pt idx="227">
                        <c:v>1.36236E-3</c:v>
                      </c:pt>
                      <c:pt idx="228">
                        <c:v>7.2238399999999996E-4</c:v>
                      </c:pt>
                      <c:pt idx="229">
                        <c:v>1.36236E-3</c:v>
                      </c:pt>
                      <c:pt idx="230" formatCode="0.00E+00">
                        <c:v>8.2408400000000002E-5</c:v>
                      </c:pt>
                      <c:pt idx="231">
                        <c:v>2.6423100000000001E-3</c:v>
                      </c:pt>
                      <c:pt idx="232">
                        <c:v>1.36236E-3</c:v>
                      </c:pt>
                      <c:pt idx="233">
                        <c:v>2.0023300000000001E-3</c:v>
                      </c:pt>
                      <c:pt idx="234">
                        <c:v>-1.19754E-3</c:v>
                      </c:pt>
                      <c:pt idx="235">
                        <c:v>2.0023300000000001E-3</c:v>
                      </c:pt>
                      <c:pt idx="236">
                        <c:v>2.0023300000000001E-3</c:v>
                      </c:pt>
                      <c:pt idx="237">
                        <c:v>1.36236E-3</c:v>
                      </c:pt>
                      <c:pt idx="238" formatCode="0.00E+00">
                        <c:v>8.2408400000000002E-5</c:v>
                      </c:pt>
                      <c:pt idx="239" formatCode="0.00E+00">
                        <c:v>8.2408400000000002E-5</c:v>
                      </c:pt>
                      <c:pt idx="240">
                        <c:v>2.0023300000000001E-3</c:v>
                      </c:pt>
                      <c:pt idx="241">
                        <c:v>2.0023300000000001E-3</c:v>
                      </c:pt>
                      <c:pt idx="242">
                        <c:v>2.0023300000000001E-3</c:v>
                      </c:pt>
                      <c:pt idx="243">
                        <c:v>7.2238399999999996E-4</c:v>
                      </c:pt>
                      <c:pt idx="244">
                        <c:v>2.0023300000000001E-3</c:v>
                      </c:pt>
                      <c:pt idx="245">
                        <c:v>-5.5756700000000002E-4</c:v>
                      </c:pt>
                      <c:pt idx="246">
                        <c:v>1.36236E-3</c:v>
                      </c:pt>
                      <c:pt idx="247" formatCode="0.00E+00">
                        <c:v>8.2408400000000002E-5</c:v>
                      </c:pt>
                      <c:pt idx="248">
                        <c:v>1.36236E-3</c:v>
                      </c:pt>
                      <c:pt idx="249">
                        <c:v>-5.5756700000000002E-4</c:v>
                      </c:pt>
                      <c:pt idx="250">
                        <c:v>7.2238399999999996E-4</c:v>
                      </c:pt>
                      <c:pt idx="251">
                        <c:v>-1.19754E-3</c:v>
                      </c:pt>
                      <c:pt idx="252">
                        <c:v>-5.5756700000000002E-4</c:v>
                      </c:pt>
                      <c:pt idx="253">
                        <c:v>7.2238399999999996E-4</c:v>
                      </c:pt>
                      <c:pt idx="254" formatCode="0.00E+00">
                        <c:v>8.2408400000000002E-5</c:v>
                      </c:pt>
                      <c:pt idx="255" formatCode="0.00E+00">
                        <c:v>8.2408400000000002E-5</c:v>
                      </c:pt>
                      <c:pt idx="256">
                        <c:v>1.36236E-3</c:v>
                      </c:pt>
                      <c:pt idx="257">
                        <c:v>-5.5756700000000002E-4</c:v>
                      </c:pt>
                      <c:pt idx="258">
                        <c:v>-1.19754E-3</c:v>
                      </c:pt>
                      <c:pt idx="259">
                        <c:v>1.36236E-3</c:v>
                      </c:pt>
                      <c:pt idx="260">
                        <c:v>1.36236E-3</c:v>
                      </c:pt>
                      <c:pt idx="261">
                        <c:v>-1.19754E-3</c:v>
                      </c:pt>
                      <c:pt idx="262">
                        <c:v>-5.5756700000000002E-4</c:v>
                      </c:pt>
                      <c:pt idx="263">
                        <c:v>-5.5756700000000002E-4</c:v>
                      </c:pt>
                      <c:pt idx="264">
                        <c:v>7.2238399999999996E-4</c:v>
                      </c:pt>
                      <c:pt idx="265">
                        <c:v>2.0023300000000001E-3</c:v>
                      </c:pt>
                      <c:pt idx="266">
                        <c:v>2.0023300000000001E-3</c:v>
                      </c:pt>
                      <c:pt idx="267">
                        <c:v>2.0023300000000001E-3</c:v>
                      </c:pt>
                      <c:pt idx="268" formatCode="0.00E+00">
                        <c:v>8.2408400000000002E-5</c:v>
                      </c:pt>
                      <c:pt idx="269">
                        <c:v>2.0023300000000001E-3</c:v>
                      </c:pt>
                      <c:pt idx="270">
                        <c:v>2.0023300000000001E-3</c:v>
                      </c:pt>
                      <c:pt idx="271">
                        <c:v>1.36236E-3</c:v>
                      </c:pt>
                      <c:pt idx="272">
                        <c:v>7.2238399999999996E-4</c:v>
                      </c:pt>
                      <c:pt idx="273">
                        <c:v>7.2238399999999996E-4</c:v>
                      </c:pt>
                      <c:pt idx="274">
                        <c:v>1.36236E-3</c:v>
                      </c:pt>
                      <c:pt idx="275">
                        <c:v>2.0023300000000001E-3</c:v>
                      </c:pt>
                      <c:pt idx="276">
                        <c:v>2.0023300000000001E-3</c:v>
                      </c:pt>
                      <c:pt idx="277">
                        <c:v>1.36236E-3</c:v>
                      </c:pt>
                      <c:pt idx="278">
                        <c:v>2.0023300000000001E-3</c:v>
                      </c:pt>
                      <c:pt idx="279">
                        <c:v>2.6423100000000001E-3</c:v>
                      </c:pt>
                      <c:pt idx="280">
                        <c:v>2.0023300000000001E-3</c:v>
                      </c:pt>
                      <c:pt idx="281">
                        <c:v>2.0023300000000001E-3</c:v>
                      </c:pt>
                      <c:pt idx="282">
                        <c:v>-5.5756700000000002E-4</c:v>
                      </c:pt>
                      <c:pt idx="283">
                        <c:v>-5.5756700000000002E-4</c:v>
                      </c:pt>
                      <c:pt idx="284">
                        <c:v>1.36236E-3</c:v>
                      </c:pt>
                      <c:pt idx="285">
                        <c:v>2.6423100000000001E-3</c:v>
                      </c:pt>
                      <c:pt idx="286">
                        <c:v>2.0023300000000001E-3</c:v>
                      </c:pt>
                      <c:pt idx="287" formatCode="0.00E+00">
                        <c:v>8.2408400000000002E-5</c:v>
                      </c:pt>
                      <c:pt idx="288">
                        <c:v>1.36236E-3</c:v>
                      </c:pt>
                      <c:pt idx="289">
                        <c:v>1.36236E-3</c:v>
                      </c:pt>
                      <c:pt idx="290">
                        <c:v>1.36236E-3</c:v>
                      </c:pt>
                      <c:pt idx="291">
                        <c:v>1.36236E-3</c:v>
                      </c:pt>
                      <c:pt idx="292">
                        <c:v>-5.5756700000000002E-4</c:v>
                      </c:pt>
                      <c:pt idx="293">
                        <c:v>1.36236E-3</c:v>
                      </c:pt>
                      <c:pt idx="294">
                        <c:v>2.0023300000000001E-3</c:v>
                      </c:pt>
                      <c:pt idx="295">
                        <c:v>1.36236E-3</c:v>
                      </c:pt>
                      <c:pt idx="296">
                        <c:v>7.2238399999999996E-4</c:v>
                      </c:pt>
                      <c:pt idx="297">
                        <c:v>-5.5756700000000002E-4</c:v>
                      </c:pt>
                      <c:pt idx="298" formatCode="0.00E+00">
                        <c:v>8.2408400000000002E-5</c:v>
                      </c:pt>
                      <c:pt idx="299" formatCode="0.00E+00">
                        <c:v>8.2408400000000002E-5</c:v>
                      </c:pt>
                      <c:pt idx="300" formatCode="0.00E+00">
                        <c:v>8.2408400000000002E-5</c:v>
                      </c:pt>
                      <c:pt idx="301">
                        <c:v>1.36236E-3</c:v>
                      </c:pt>
                      <c:pt idx="302">
                        <c:v>7.2238399999999996E-4</c:v>
                      </c:pt>
                      <c:pt idx="303">
                        <c:v>1.36236E-3</c:v>
                      </c:pt>
                      <c:pt idx="304">
                        <c:v>1.36236E-3</c:v>
                      </c:pt>
                      <c:pt idx="305">
                        <c:v>1.36236E-3</c:v>
                      </c:pt>
                      <c:pt idx="306" formatCode="0.00E+00">
                        <c:v>8.2408400000000002E-5</c:v>
                      </c:pt>
                      <c:pt idx="307" formatCode="0.00E+00">
                        <c:v>8.2408400000000002E-5</c:v>
                      </c:pt>
                      <c:pt idx="308">
                        <c:v>-5.5756700000000002E-4</c:v>
                      </c:pt>
                      <c:pt idx="309">
                        <c:v>7.2238399999999996E-4</c:v>
                      </c:pt>
                      <c:pt idx="310">
                        <c:v>1.36236E-3</c:v>
                      </c:pt>
                      <c:pt idx="311" formatCode="0.00E+00">
                        <c:v>8.2408400000000002E-5</c:v>
                      </c:pt>
                      <c:pt idx="312" formatCode="0.00E+00">
                        <c:v>8.2408400000000002E-5</c:v>
                      </c:pt>
                      <c:pt idx="313">
                        <c:v>1.36236E-3</c:v>
                      </c:pt>
                      <c:pt idx="314">
                        <c:v>1.36236E-3</c:v>
                      </c:pt>
                      <c:pt idx="315">
                        <c:v>7.2238399999999996E-4</c:v>
                      </c:pt>
                      <c:pt idx="316">
                        <c:v>7.2238399999999996E-4</c:v>
                      </c:pt>
                      <c:pt idx="317">
                        <c:v>7.2238399999999996E-4</c:v>
                      </c:pt>
                      <c:pt idx="318">
                        <c:v>2.0023300000000001E-3</c:v>
                      </c:pt>
                      <c:pt idx="319">
                        <c:v>2.0023300000000001E-3</c:v>
                      </c:pt>
                      <c:pt idx="320">
                        <c:v>1.36236E-3</c:v>
                      </c:pt>
                      <c:pt idx="321" formatCode="0.00E+00">
                        <c:v>8.2408400000000002E-5</c:v>
                      </c:pt>
                      <c:pt idx="322">
                        <c:v>2.0023300000000001E-3</c:v>
                      </c:pt>
                      <c:pt idx="323" formatCode="0.00E+00">
                        <c:v>8.2408400000000002E-5</c:v>
                      </c:pt>
                      <c:pt idx="324">
                        <c:v>1.36236E-3</c:v>
                      </c:pt>
                      <c:pt idx="325">
                        <c:v>1.36236E-3</c:v>
                      </c:pt>
                      <c:pt idx="326" formatCode="0.00E+00">
                        <c:v>8.2408400000000002E-5</c:v>
                      </c:pt>
                      <c:pt idx="327" formatCode="0.00E+00">
                        <c:v>8.2408400000000002E-5</c:v>
                      </c:pt>
                      <c:pt idx="328">
                        <c:v>7.2238399999999996E-4</c:v>
                      </c:pt>
                      <c:pt idx="329" formatCode="0.00E+00">
                        <c:v>8.2408400000000002E-5</c:v>
                      </c:pt>
                      <c:pt idx="330">
                        <c:v>1.36236E-3</c:v>
                      </c:pt>
                      <c:pt idx="331" formatCode="0.00E+00">
                        <c:v>8.2408400000000002E-5</c:v>
                      </c:pt>
                      <c:pt idx="332">
                        <c:v>-5.5756700000000002E-4</c:v>
                      </c:pt>
                      <c:pt idx="333" formatCode="0.00E+00">
                        <c:v>8.2408400000000002E-5</c:v>
                      </c:pt>
                      <c:pt idx="334">
                        <c:v>7.2238399999999996E-4</c:v>
                      </c:pt>
                      <c:pt idx="335" formatCode="0.00E+00">
                        <c:v>8.2408400000000002E-5</c:v>
                      </c:pt>
                      <c:pt idx="336" formatCode="0.00E+00">
                        <c:v>8.2408400000000002E-5</c:v>
                      </c:pt>
                      <c:pt idx="337" formatCode="0.00E+00">
                        <c:v>8.2408400000000002E-5</c:v>
                      </c:pt>
                      <c:pt idx="338">
                        <c:v>7.2238399999999996E-4</c:v>
                      </c:pt>
                      <c:pt idx="339" formatCode="0.00E+00">
                        <c:v>8.2408400000000002E-5</c:v>
                      </c:pt>
                      <c:pt idx="340">
                        <c:v>7.2238399999999996E-4</c:v>
                      </c:pt>
                      <c:pt idx="341" formatCode="0.00E+00">
                        <c:v>8.2408400000000002E-5</c:v>
                      </c:pt>
                      <c:pt idx="342">
                        <c:v>1.36236E-3</c:v>
                      </c:pt>
                      <c:pt idx="343">
                        <c:v>7.2238399999999996E-4</c:v>
                      </c:pt>
                      <c:pt idx="344">
                        <c:v>2.0023300000000001E-3</c:v>
                      </c:pt>
                      <c:pt idx="345">
                        <c:v>2.0023300000000001E-3</c:v>
                      </c:pt>
                      <c:pt idx="346">
                        <c:v>1.36236E-3</c:v>
                      </c:pt>
                      <c:pt idx="347">
                        <c:v>2.0023300000000001E-3</c:v>
                      </c:pt>
                      <c:pt idx="348">
                        <c:v>1.36236E-3</c:v>
                      </c:pt>
                      <c:pt idx="349">
                        <c:v>7.2238399999999996E-4</c:v>
                      </c:pt>
                      <c:pt idx="350">
                        <c:v>7.2238399999999996E-4</c:v>
                      </c:pt>
                      <c:pt idx="351">
                        <c:v>2.0023300000000001E-3</c:v>
                      </c:pt>
                      <c:pt idx="352">
                        <c:v>-1.19754E-3</c:v>
                      </c:pt>
                      <c:pt idx="353">
                        <c:v>2.6423100000000001E-3</c:v>
                      </c:pt>
                      <c:pt idx="354">
                        <c:v>7.2238399999999996E-4</c:v>
                      </c:pt>
                      <c:pt idx="355">
                        <c:v>1.36236E-3</c:v>
                      </c:pt>
                      <c:pt idx="356">
                        <c:v>7.2238399999999996E-4</c:v>
                      </c:pt>
                      <c:pt idx="357">
                        <c:v>7.2238399999999996E-4</c:v>
                      </c:pt>
                      <c:pt idx="358">
                        <c:v>7.2238399999999996E-4</c:v>
                      </c:pt>
                      <c:pt idx="359">
                        <c:v>-5.5756700000000002E-4</c:v>
                      </c:pt>
                      <c:pt idx="360">
                        <c:v>1.36236E-3</c:v>
                      </c:pt>
                      <c:pt idx="361">
                        <c:v>7.2238399999999996E-4</c:v>
                      </c:pt>
                      <c:pt idx="362" formatCode="0.00E+00">
                        <c:v>8.2408400000000002E-5</c:v>
                      </c:pt>
                      <c:pt idx="363">
                        <c:v>7.2238399999999996E-4</c:v>
                      </c:pt>
                      <c:pt idx="364">
                        <c:v>7.2238399999999996E-4</c:v>
                      </c:pt>
                      <c:pt idx="365">
                        <c:v>7.2238399999999996E-4</c:v>
                      </c:pt>
                      <c:pt idx="366">
                        <c:v>1.36236E-3</c:v>
                      </c:pt>
                      <c:pt idx="367">
                        <c:v>1.36236E-3</c:v>
                      </c:pt>
                      <c:pt idx="368">
                        <c:v>1.36236E-3</c:v>
                      </c:pt>
                      <c:pt idx="369">
                        <c:v>7.2238399999999996E-4</c:v>
                      </c:pt>
                      <c:pt idx="370" formatCode="0.00E+00">
                        <c:v>8.2408400000000002E-5</c:v>
                      </c:pt>
                      <c:pt idx="371">
                        <c:v>7.2238399999999996E-4</c:v>
                      </c:pt>
                      <c:pt idx="372">
                        <c:v>2.0023300000000001E-3</c:v>
                      </c:pt>
                      <c:pt idx="373">
                        <c:v>2.6423100000000001E-3</c:v>
                      </c:pt>
                      <c:pt idx="374">
                        <c:v>7.2238399999999996E-4</c:v>
                      </c:pt>
                      <c:pt idx="375">
                        <c:v>7.2238399999999996E-4</c:v>
                      </c:pt>
                      <c:pt idx="376">
                        <c:v>1.36236E-3</c:v>
                      </c:pt>
                      <c:pt idx="377">
                        <c:v>-5.5756700000000002E-4</c:v>
                      </c:pt>
                      <c:pt idx="378" formatCode="0.00E+00">
                        <c:v>8.2408400000000002E-5</c:v>
                      </c:pt>
                      <c:pt idx="379">
                        <c:v>2.0023300000000001E-3</c:v>
                      </c:pt>
                      <c:pt idx="380">
                        <c:v>1.36236E-3</c:v>
                      </c:pt>
                      <c:pt idx="381">
                        <c:v>2.0023300000000001E-3</c:v>
                      </c:pt>
                      <c:pt idx="382" formatCode="0.00E+00">
                        <c:v>8.2408400000000002E-5</c:v>
                      </c:pt>
                      <c:pt idx="383">
                        <c:v>2.0023300000000001E-3</c:v>
                      </c:pt>
                      <c:pt idx="384">
                        <c:v>2.0023300000000001E-3</c:v>
                      </c:pt>
                      <c:pt idx="385">
                        <c:v>1.36236E-3</c:v>
                      </c:pt>
                      <c:pt idx="386">
                        <c:v>-5.5756700000000002E-4</c:v>
                      </c:pt>
                      <c:pt idx="387" formatCode="0.00E+00">
                        <c:v>8.2408400000000002E-5</c:v>
                      </c:pt>
                      <c:pt idx="388">
                        <c:v>1.36236E-3</c:v>
                      </c:pt>
                      <c:pt idx="389">
                        <c:v>2.0023300000000001E-3</c:v>
                      </c:pt>
                      <c:pt idx="390">
                        <c:v>1.36236E-3</c:v>
                      </c:pt>
                      <c:pt idx="391">
                        <c:v>1.36236E-3</c:v>
                      </c:pt>
                      <c:pt idx="392">
                        <c:v>-5.5756700000000002E-4</c:v>
                      </c:pt>
                      <c:pt idx="393">
                        <c:v>7.2238399999999996E-4</c:v>
                      </c:pt>
                      <c:pt idx="394">
                        <c:v>1.36236E-3</c:v>
                      </c:pt>
                      <c:pt idx="395">
                        <c:v>-5.5756700000000002E-4</c:v>
                      </c:pt>
                      <c:pt idx="396">
                        <c:v>-1.19754E-3</c:v>
                      </c:pt>
                      <c:pt idx="397">
                        <c:v>7.2238399999999996E-4</c:v>
                      </c:pt>
                      <c:pt idx="398">
                        <c:v>7.2238399999999996E-4</c:v>
                      </c:pt>
                      <c:pt idx="399">
                        <c:v>-5.5756700000000002E-4</c:v>
                      </c:pt>
                      <c:pt idx="400">
                        <c:v>1.36236E-3</c:v>
                      </c:pt>
                      <c:pt idx="401">
                        <c:v>-5.5756700000000002E-4</c:v>
                      </c:pt>
                      <c:pt idx="402">
                        <c:v>2.0023300000000001E-3</c:v>
                      </c:pt>
                      <c:pt idx="403">
                        <c:v>1.36236E-3</c:v>
                      </c:pt>
                      <c:pt idx="404">
                        <c:v>1.36236E-3</c:v>
                      </c:pt>
                      <c:pt idx="405">
                        <c:v>1.36236E-3</c:v>
                      </c:pt>
                      <c:pt idx="406">
                        <c:v>1.36236E-3</c:v>
                      </c:pt>
                      <c:pt idx="407">
                        <c:v>2.0023300000000001E-3</c:v>
                      </c:pt>
                      <c:pt idx="408">
                        <c:v>7.2238399999999996E-4</c:v>
                      </c:pt>
                      <c:pt idx="409">
                        <c:v>2.0023300000000001E-3</c:v>
                      </c:pt>
                      <c:pt idx="410">
                        <c:v>2.0023300000000001E-3</c:v>
                      </c:pt>
                      <c:pt idx="411">
                        <c:v>7.2238399999999996E-4</c:v>
                      </c:pt>
                      <c:pt idx="412">
                        <c:v>7.2238399999999996E-4</c:v>
                      </c:pt>
                      <c:pt idx="413">
                        <c:v>7.2238399999999996E-4</c:v>
                      </c:pt>
                      <c:pt idx="414">
                        <c:v>1.36236E-3</c:v>
                      </c:pt>
                      <c:pt idx="415">
                        <c:v>7.2238399999999996E-4</c:v>
                      </c:pt>
                      <c:pt idx="416">
                        <c:v>7.2238399999999996E-4</c:v>
                      </c:pt>
                      <c:pt idx="417">
                        <c:v>1.36236E-3</c:v>
                      </c:pt>
                      <c:pt idx="418">
                        <c:v>7.2238399999999996E-4</c:v>
                      </c:pt>
                      <c:pt idx="419">
                        <c:v>1.36236E-3</c:v>
                      </c:pt>
                      <c:pt idx="420">
                        <c:v>1.36236E-3</c:v>
                      </c:pt>
                      <c:pt idx="421">
                        <c:v>1.36236E-3</c:v>
                      </c:pt>
                      <c:pt idx="422">
                        <c:v>2.6423100000000001E-3</c:v>
                      </c:pt>
                      <c:pt idx="423">
                        <c:v>3.2822900000000002E-3</c:v>
                      </c:pt>
                      <c:pt idx="424">
                        <c:v>2.0023300000000001E-3</c:v>
                      </c:pt>
                      <c:pt idx="425" formatCode="0.00E+00">
                        <c:v>8.2408400000000002E-5</c:v>
                      </c:pt>
                      <c:pt idx="426">
                        <c:v>7.2238399999999996E-4</c:v>
                      </c:pt>
                      <c:pt idx="427">
                        <c:v>7.2238399999999996E-4</c:v>
                      </c:pt>
                      <c:pt idx="428" formatCode="0.00E+00">
                        <c:v>8.2408400000000002E-5</c:v>
                      </c:pt>
                      <c:pt idx="429">
                        <c:v>7.2238399999999996E-4</c:v>
                      </c:pt>
                      <c:pt idx="430">
                        <c:v>1.36236E-3</c:v>
                      </c:pt>
                      <c:pt idx="431">
                        <c:v>7.2238399999999996E-4</c:v>
                      </c:pt>
                      <c:pt idx="432">
                        <c:v>7.2238399999999996E-4</c:v>
                      </c:pt>
                      <c:pt idx="433">
                        <c:v>7.2238399999999996E-4</c:v>
                      </c:pt>
                      <c:pt idx="434">
                        <c:v>2.0023300000000001E-3</c:v>
                      </c:pt>
                      <c:pt idx="435">
                        <c:v>2.0023300000000001E-3</c:v>
                      </c:pt>
                      <c:pt idx="436">
                        <c:v>7.2238399999999996E-4</c:v>
                      </c:pt>
                      <c:pt idx="437">
                        <c:v>7.2238399999999996E-4</c:v>
                      </c:pt>
                      <c:pt idx="438">
                        <c:v>7.2238399999999996E-4</c:v>
                      </c:pt>
                      <c:pt idx="439">
                        <c:v>7.2238399999999996E-4</c:v>
                      </c:pt>
                      <c:pt idx="440">
                        <c:v>7.2238399999999996E-4</c:v>
                      </c:pt>
                      <c:pt idx="441">
                        <c:v>1.36236E-3</c:v>
                      </c:pt>
                      <c:pt idx="442">
                        <c:v>7.2238399999999996E-4</c:v>
                      </c:pt>
                      <c:pt idx="443">
                        <c:v>1.36236E-3</c:v>
                      </c:pt>
                      <c:pt idx="444">
                        <c:v>2.0023300000000001E-3</c:v>
                      </c:pt>
                      <c:pt idx="445">
                        <c:v>3.2822900000000002E-3</c:v>
                      </c:pt>
                      <c:pt idx="446">
                        <c:v>-5.5756700000000002E-4</c:v>
                      </c:pt>
                      <c:pt idx="447">
                        <c:v>7.2238399999999996E-4</c:v>
                      </c:pt>
                      <c:pt idx="448">
                        <c:v>2.6423100000000001E-3</c:v>
                      </c:pt>
                      <c:pt idx="449">
                        <c:v>7.2238399999999996E-4</c:v>
                      </c:pt>
                      <c:pt idx="450">
                        <c:v>2.0023300000000001E-3</c:v>
                      </c:pt>
                      <c:pt idx="451">
                        <c:v>2.0023300000000001E-3</c:v>
                      </c:pt>
                      <c:pt idx="452" formatCode="0.00E+00">
                        <c:v>8.2408400000000002E-5</c:v>
                      </c:pt>
                      <c:pt idx="453">
                        <c:v>7.2238399999999996E-4</c:v>
                      </c:pt>
                      <c:pt idx="454">
                        <c:v>1.36236E-3</c:v>
                      </c:pt>
                      <c:pt idx="455" formatCode="0.00E+00">
                        <c:v>8.2408400000000002E-5</c:v>
                      </c:pt>
                      <c:pt idx="456">
                        <c:v>1.36236E-3</c:v>
                      </c:pt>
                      <c:pt idx="457" formatCode="0.00E+00">
                        <c:v>8.2408400000000002E-5</c:v>
                      </c:pt>
                      <c:pt idx="458" formatCode="0.00E+00">
                        <c:v>8.2408400000000002E-5</c:v>
                      </c:pt>
                      <c:pt idx="459">
                        <c:v>-1.19754E-3</c:v>
                      </c:pt>
                      <c:pt idx="460">
                        <c:v>7.2238399999999996E-4</c:v>
                      </c:pt>
                      <c:pt idx="461" formatCode="0.00E+00">
                        <c:v>8.2408400000000002E-5</c:v>
                      </c:pt>
                      <c:pt idx="462" formatCode="0.00E+00">
                        <c:v>8.2408400000000002E-5</c:v>
                      </c:pt>
                      <c:pt idx="463">
                        <c:v>2.0023300000000001E-3</c:v>
                      </c:pt>
                      <c:pt idx="464">
                        <c:v>1.36236E-3</c:v>
                      </c:pt>
                      <c:pt idx="465">
                        <c:v>2.0023300000000001E-3</c:v>
                      </c:pt>
                      <c:pt idx="466">
                        <c:v>7.2238399999999996E-4</c:v>
                      </c:pt>
                      <c:pt idx="467">
                        <c:v>2.6423100000000001E-3</c:v>
                      </c:pt>
                      <c:pt idx="468">
                        <c:v>7.2238399999999996E-4</c:v>
                      </c:pt>
                      <c:pt idx="469">
                        <c:v>2.6423100000000001E-3</c:v>
                      </c:pt>
                      <c:pt idx="470">
                        <c:v>7.2238399999999996E-4</c:v>
                      </c:pt>
                      <c:pt idx="471">
                        <c:v>2.6423100000000001E-3</c:v>
                      </c:pt>
                      <c:pt idx="472">
                        <c:v>2.0023300000000001E-3</c:v>
                      </c:pt>
                      <c:pt idx="473">
                        <c:v>-5.5756700000000002E-4</c:v>
                      </c:pt>
                      <c:pt idx="474">
                        <c:v>7.2238399999999996E-4</c:v>
                      </c:pt>
                      <c:pt idx="475" formatCode="0.00E+00">
                        <c:v>8.2408400000000002E-5</c:v>
                      </c:pt>
                      <c:pt idx="476">
                        <c:v>-1.19754E-3</c:v>
                      </c:pt>
                      <c:pt idx="477">
                        <c:v>7.2238399999999996E-4</c:v>
                      </c:pt>
                      <c:pt idx="478">
                        <c:v>7.2238399999999996E-4</c:v>
                      </c:pt>
                      <c:pt idx="479">
                        <c:v>7.2238399999999996E-4</c:v>
                      </c:pt>
                      <c:pt idx="480" formatCode="0.00E+00">
                        <c:v>8.2408400000000002E-5</c:v>
                      </c:pt>
                      <c:pt idx="481">
                        <c:v>7.2238399999999996E-4</c:v>
                      </c:pt>
                      <c:pt idx="482">
                        <c:v>-5.5756700000000002E-4</c:v>
                      </c:pt>
                      <c:pt idx="483">
                        <c:v>-5.5756700000000002E-4</c:v>
                      </c:pt>
                      <c:pt idx="484">
                        <c:v>1.36236E-3</c:v>
                      </c:pt>
                      <c:pt idx="485">
                        <c:v>-5.5756700000000002E-4</c:v>
                      </c:pt>
                      <c:pt idx="486" formatCode="0.00E+00">
                        <c:v>8.2408400000000002E-5</c:v>
                      </c:pt>
                      <c:pt idx="487">
                        <c:v>7.2238399999999996E-4</c:v>
                      </c:pt>
                      <c:pt idx="488">
                        <c:v>7.2238399999999996E-4</c:v>
                      </c:pt>
                      <c:pt idx="489">
                        <c:v>1.36236E-3</c:v>
                      </c:pt>
                      <c:pt idx="490">
                        <c:v>1.36236E-3</c:v>
                      </c:pt>
                      <c:pt idx="491">
                        <c:v>-5.5756700000000002E-4</c:v>
                      </c:pt>
                      <c:pt idx="492" formatCode="0.00E+00">
                        <c:v>8.2408400000000002E-5</c:v>
                      </c:pt>
                      <c:pt idx="493">
                        <c:v>1.36236E-3</c:v>
                      </c:pt>
                      <c:pt idx="494">
                        <c:v>-1.19754E-3</c:v>
                      </c:pt>
                      <c:pt idx="495" formatCode="0.00E+00">
                        <c:v>8.2408400000000002E-5</c:v>
                      </c:pt>
                      <c:pt idx="496" formatCode="0.00E+00">
                        <c:v>8.2408400000000002E-5</c:v>
                      </c:pt>
                      <c:pt idx="497">
                        <c:v>7.2238399999999996E-4</c:v>
                      </c:pt>
                      <c:pt idx="498">
                        <c:v>7.2238399999999996E-4</c:v>
                      </c:pt>
                      <c:pt idx="499">
                        <c:v>7.2238399999999996E-4</c:v>
                      </c:pt>
                      <c:pt idx="500">
                        <c:v>2.0023300000000001E-3</c:v>
                      </c:pt>
                      <c:pt idx="501">
                        <c:v>-1.19754E-3</c:v>
                      </c:pt>
                      <c:pt idx="502">
                        <c:v>7.2238399999999996E-4</c:v>
                      </c:pt>
                      <c:pt idx="503">
                        <c:v>1.36236E-3</c:v>
                      </c:pt>
                      <c:pt idx="504">
                        <c:v>7.2238399999999996E-4</c:v>
                      </c:pt>
                      <c:pt idx="505">
                        <c:v>1.36236E-3</c:v>
                      </c:pt>
                      <c:pt idx="506" formatCode="0.00E+00">
                        <c:v>8.2408400000000002E-5</c:v>
                      </c:pt>
                      <c:pt idx="507">
                        <c:v>1.36236E-3</c:v>
                      </c:pt>
                      <c:pt idx="508">
                        <c:v>1.36236E-3</c:v>
                      </c:pt>
                      <c:pt idx="509" formatCode="0.00E+00">
                        <c:v>8.2408400000000002E-5</c:v>
                      </c:pt>
                      <c:pt idx="510">
                        <c:v>7.2238399999999996E-4</c:v>
                      </c:pt>
                      <c:pt idx="511">
                        <c:v>1.36236E-3</c:v>
                      </c:pt>
                      <c:pt idx="512">
                        <c:v>1.36236E-3</c:v>
                      </c:pt>
                      <c:pt idx="513">
                        <c:v>1.36236E-3</c:v>
                      </c:pt>
                      <c:pt idx="514" formatCode="0.00E+00">
                        <c:v>8.2408400000000002E-5</c:v>
                      </c:pt>
                      <c:pt idx="515">
                        <c:v>1.36236E-3</c:v>
                      </c:pt>
                      <c:pt idx="516">
                        <c:v>7.2238399999999996E-4</c:v>
                      </c:pt>
                      <c:pt idx="517">
                        <c:v>7.2238399999999996E-4</c:v>
                      </c:pt>
                      <c:pt idx="518">
                        <c:v>1.36236E-3</c:v>
                      </c:pt>
                      <c:pt idx="519" formatCode="0.00E+00">
                        <c:v>8.2408400000000002E-5</c:v>
                      </c:pt>
                      <c:pt idx="520">
                        <c:v>7.2238399999999996E-4</c:v>
                      </c:pt>
                      <c:pt idx="521">
                        <c:v>1.36236E-3</c:v>
                      </c:pt>
                      <c:pt idx="522">
                        <c:v>1.36236E-3</c:v>
                      </c:pt>
                      <c:pt idx="523">
                        <c:v>7.2238399999999996E-4</c:v>
                      </c:pt>
                      <c:pt idx="524">
                        <c:v>-5.5756700000000002E-4</c:v>
                      </c:pt>
                      <c:pt idx="525">
                        <c:v>7.2238399999999996E-4</c:v>
                      </c:pt>
                      <c:pt idx="526">
                        <c:v>7.2238399999999996E-4</c:v>
                      </c:pt>
                      <c:pt idx="527" formatCode="0.00E+00">
                        <c:v>8.2408400000000002E-5</c:v>
                      </c:pt>
                      <c:pt idx="528">
                        <c:v>-5.5756700000000002E-4</c:v>
                      </c:pt>
                      <c:pt idx="529" formatCode="0.00E+00">
                        <c:v>8.2408400000000002E-5</c:v>
                      </c:pt>
                      <c:pt idx="530" formatCode="0.00E+00">
                        <c:v>8.2408400000000002E-5</c:v>
                      </c:pt>
                      <c:pt idx="531">
                        <c:v>2.0023300000000001E-3</c:v>
                      </c:pt>
                      <c:pt idx="532">
                        <c:v>2.0023300000000001E-3</c:v>
                      </c:pt>
                      <c:pt idx="533">
                        <c:v>7.2238399999999996E-4</c:v>
                      </c:pt>
                      <c:pt idx="534" formatCode="0.00E+00">
                        <c:v>8.2408400000000002E-5</c:v>
                      </c:pt>
                      <c:pt idx="535">
                        <c:v>2.0023300000000001E-3</c:v>
                      </c:pt>
                      <c:pt idx="536">
                        <c:v>1.36236E-3</c:v>
                      </c:pt>
                      <c:pt idx="537">
                        <c:v>-1.19754E-3</c:v>
                      </c:pt>
                      <c:pt idx="538">
                        <c:v>7.2238399999999996E-4</c:v>
                      </c:pt>
                      <c:pt idx="539">
                        <c:v>1.36236E-3</c:v>
                      </c:pt>
                      <c:pt idx="540">
                        <c:v>1.36236E-3</c:v>
                      </c:pt>
                      <c:pt idx="541">
                        <c:v>1.36236E-3</c:v>
                      </c:pt>
                      <c:pt idx="542">
                        <c:v>2.0023300000000001E-3</c:v>
                      </c:pt>
                      <c:pt idx="543" formatCode="0.00E+00">
                        <c:v>8.2408400000000002E-5</c:v>
                      </c:pt>
                      <c:pt idx="544">
                        <c:v>7.2238399999999996E-4</c:v>
                      </c:pt>
                      <c:pt idx="545">
                        <c:v>-5.5756700000000002E-4</c:v>
                      </c:pt>
                      <c:pt idx="546">
                        <c:v>7.2238399999999996E-4</c:v>
                      </c:pt>
                      <c:pt idx="547">
                        <c:v>1.36236E-3</c:v>
                      </c:pt>
                      <c:pt idx="548">
                        <c:v>2.0023300000000001E-3</c:v>
                      </c:pt>
                      <c:pt idx="549">
                        <c:v>7.2238399999999996E-4</c:v>
                      </c:pt>
                      <c:pt idx="550" formatCode="0.00E+00">
                        <c:v>8.2408400000000002E-5</c:v>
                      </c:pt>
                      <c:pt idx="551">
                        <c:v>2.0023300000000001E-3</c:v>
                      </c:pt>
                      <c:pt idx="552" formatCode="0.00E+00">
                        <c:v>8.2408400000000002E-5</c:v>
                      </c:pt>
                      <c:pt idx="553" formatCode="0.00E+00">
                        <c:v>8.2408400000000002E-5</c:v>
                      </c:pt>
                      <c:pt idx="554">
                        <c:v>-5.5756700000000002E-4</c:v>
                      </c:pt>
                      <c:pt idx="555">
                        <c:v>7.2238399999999996E-4</c:v>
                      </c:pt>
                      <c:pt idx="556">
                        <c:v>1.36236E-3</c:v>
                      </c:pt>
                      <c:pt idx="557">
                        <c:v>1.36236E-3</c:v>
                      </c:pt>
                      <c:pt idx="558">
                        <c:v>2.6423100000000001E-3</c:v>
                      </c:pt>
                      <c:pt idx="559">
                        <c:v>1.36236E-3</c:v>
                      </c:pt>
                      <c:pt idx="560">
                        <c:v>1.36236E-3</c:v>
                      </c:pt>
                      <c:pt idx="561">
                        <c:v>7.2238399999999996E-4</c:v>
                      </c:pt>
                      <c:pt idx="562">
                        <c:v>7.2238399999999996E-4</c:v>
                      </c:pt>
                      <c:pt idx="563">
                        <c:v>7.2238399999999996E-4</c:v>
                      </c:pt>
                      <c:pt idx="564">
                        <c:v>1.36236E-3</c:v>
                      </c:pt>
                      <c:pt idx="565">
                        <c:v>7.2238399999999996E-4</c:v>
                      </c:pt>
                      <c:pt idx="566">
                        <c:v>2.6423100000000001E-3</c:v>
                      </c:pt>
                      <c:pt idx="567">
                        <c:v>2.0023300000000001E-3</c:v>
                      </c:pt>
                      <c:pt idx="568">
                        <c:v>7.2238399999999996E-4</c:v>
                      </c:pt>
                      <c:pt idx="569">
                        <c:v>1.36236E-3</c:v>
                      </c:pt>
                      <c:pt idx="570">
                        <c:v>-5.5756700000000002E-4</c:v>
                      </c:pt>
                      <c:pt idx="571" formatCode="0.00E+00">
                        <c:v>8.2408400000000002E-5</c:v>
                      </c:pt>
                      <c:pt idx="572">
                        <c:v>1.36236E-3</c:v>
                      </c:pt>
                      <c:pt idx="573">
                        <c:v>7.2238399999999996E-4</c:v>
                      </c:pt>
                      <c:pt idx="574">
                        <c:v>2.0023300000000001E-3</c:v>
                      </c:pt>
                      <c:pt idx="575" formatCode="0.00E+00">
                        <c:v>8.2408400000000002E-5</c:v>
                      </c:pt>
                      <c:pt idx="576">
                        <c:v>-5.5756700000000002E-4</c:v>
                      </c:pt>
                      <c:pt idx="577">
                        <c:v>1.36236E-3</c:v>
                      </c:pt>
                      <c:pt idx="578" formatCode="0.00E+00">
                        <c:v>8.2408400000000002E-5</c:v>
                      </c:pt>
                      <c:pt idx="579">
                        <c:v>7.2238399999999996E-4</c:v>
                      </c:pt>
                      <c:pt idx="580">
                        <c:v>7.2238399999999996E-4</c:v>
                      </c:pt>
                      <c:pt idx="581">
                        <c:v>7.2238399999999996E-4</c:v>
                      </c:pt>
                      <c:pt idx="582">
                        <c:v>1.36236E-3</c:v>
                      </c:pt>
                      <c:pt idx="583">
                        <c:v>1.36236E-3</c:v>
                      </c:pt>
                      <c:pt idx="584">
                        <c:v>7.2238399999999996E-4</c:v>
                      </c:pt>
                      <c:pt idx="585">
                        <c:v>2.0023300000000001E-3</c:v>
                      </c:pt>
                      <c:pt idx="586">
                        <c:v>1.36236E-3</c:v>
                      </c:pt>
                      <c:pt idx="587" formatCode="0.00E+00">
                        <c:v>8.2408400000000002E-5</c:v>
                      </c:pt>
                      <c:pt idx="588" formatCode="0.00E+00">
                        <c:v>8.2408400000000002E-5</c:v>
                      </c:pt>
                      <c:pt idx="589">
                        <c:v>2.0023300000000001E-3</c:v>
                      </c:pt>
                      <c:pt idx="590" formatCode="0.00E+00">
                        <c:v>8.2408400000000002E-5</c:v>
                      </c:pt>
                      <c:pt idx="591">
                        <c:v>7.2238399999999996E-4</c:v>
                      </c:pt>
                      <c:pt idx="592">
                        <c:v>7.2238399999999996E-4</c:v>
                      </c:pt>
                      <c:pt idx="593" formatCode="0.00E+00">
                        <c:v>8.2408400000000002E-5</c:v>
                      </c:pt>
                      <c:pt idx="594" formatCode="0.00E+00">
                        <c:v>8.2408400000000002E-5</c:v>
                      </c:pt>
                      <c:pt idx="595" formatCode="0.00E+00">
                        <c:v>8.2408400000000002E-5</c:v>
                      </c:pt>
                      <c:pt idx="596">
                        <c:v>1.36236E-3</c:v>
                      </c:pt>
                      <c:pt idx="597">
                        <c:v>7.2238399999999996E-4</c:v>
                      </c:pt>
                      <c:pt idx="598">
                        <c:v>1.36236E-3</c:v>
                      </c:pt>
                      <c:pt idx="599">
                        <c:v>7.2238399999999996E-4</c:v>
                      </c:pt>
                      <c:pt idx="600">
                        <c:v>1.36236E-3</c:v>
                      </c:pt>
                      <c:pt idx="601">
                        <c:v>7.2238399999999996E-4</c:v>
                      </c:pt>
                      <c:pt idx="602">
                        <c:v>1.36236E-3</c:v>
                      </c:pt>
                      <c:pt idx="603">
                        <c:v>-5.5756700000000002E-4</c:v>
                      </c:pt>
                      <c:pt idx="604">
                        <c:v>7.2238399999999996E-4</c:v>
                      </c:pt>
                      <c:pt idx="605">
                        <c:v>2.0023300000000001E-3</c:v>
                      </c:pt>
                      <c:pt idx="606" formatCode="0.00E+00">
                        <c:v>8.2408400000000002E-5</c:v>
                      </c:pt>
                      <c:pt idx="607" formatCode="0.00E+00">
                        <c:v>8.2408400000000002E-5</c:v>
                      </c:pt>
                      <c:pt idx="608">
                        <c:v>1.36236E-3</c:v>
                      </c:pt>
                      <c:pt idx="609" formatCode="0.00E+00">
                        <c:v>8.2408400000000002E-5</c:v>
                      </c:pt>
                      <c:pt idx="610">
                        <c:v>7.2238399999999996E-4</c:v>
                      </c:pt>
                      <c:pt idx="611">
                        <c:v>1.36236E-3</c:v>
                      </c:pt>
                      <c:pt idx="612" formatCode="0.00E+00">
                        <c:v>8.2408400000000002E-5</c:v>
                      </c:pt>
                      <c:pt idx="613">
                        <c:v>7.2238399999999996E-4</c:v>
                      </c:pt>
                      <c:pt idx="614">
                        <c:v>2.0023300000000001E-3</c:v>
                      </c:pt>
                      <c:pt idx="615" formatCode="0.00E+00">
                        <c:v>8.2408400000000002E-5</c:v>
                      </c:pt>
                      <c:pt idx="616">
                        <c:v>-5.5756700000000002E-4</c:v>
                      </c:pt>
                      <c:pt idx="617">
                        <c:v>1.36236E-3</c:v>
                      </c:pt>
                      <c:pt idx="618">
                        <c:v>1.36236E-3</c:v>
                      </c:pt>
                      <c:pt idx="619" formatCode="0.00E+00">
                        <c:v>8.2408400000000002E-5</c:v>
                      </c:pt>
                      <c:pt idx="620">
                        <c:v>7.2238399999999996E-4</c:v>
                      </c:pt>
                      <c:pt idx="621" formatCode="0.00E+00">
                        <c:v>8.2408400000000002E-5</c:v>
                      </c:pt>
                      <c:pt idx="622">
                        <c:v>1.36236E-3</c:v>
                      </c:pt>
                      <c:pt idx="623" formatCode="0.00E+00">
                        <c:v>8.2408400000000002E-5</c:v>
                      </c:pt>
                      <c:pt idx="624">
                        <c:v>1.36236E-3</c:v>
                      </c:pt>
                      <c:pt idx="625">
                        <c:v>7.2238399999999996E-4</c:v>
                      </c:pt>
                      <c:pt idx="626">
                        <c:v>2.0023300000000001E-3</c:v>
                      </c:pt>
                      <c:pt idx="627">
                        <c:v>7.2238399999999996E-4</c:v>
                      </c:pt>
                      <c:pt idx="628">
                        <c:v>1.36236E-3</c:v>
                      </c:pt>
                      <c:pt idx="629">
                        <c:v>2.0023300000000001E-3</c:v>
                      </c:pt>
                      <c:pt idx="630">
                        <c:v>2.0023300000000001E-3</c:v>
                      </c:pt>
                      <c:pt idx="631">
                        <c:v>1.36236E-3</c:v>
                      </c:pt>
                      <c:pt idx="632">
                        <c:v>2.0023300000000001E-3</c:v>
                      </c:pt>
                      <c:pt idx="633">
                        <c:v>2.6423100000000001E-3</c:v>
                      </c:pt>
                      <c:pt idx="634">
                        <c:v>2.0023300000000001E-3</c:v>
                      </c:pt>
                      <c:pt idx="635">
                        <c:v>2.0023300000000001E-3</c:v>
                      </c:pt>
                      <c:pt idx="636">
                        <c:v>1.36236E-3</c:v>
                      </c:pt>
                      <c:pt idx="637">
                        <c:v>7.2238399999999996E-4</c:v>
                      </c:pt>
                      <c:pt idx="638">
                        <c:v>2.6423100000000001E-3</c:v>
                      </c:pt>
                      <c:pt idx="639">
                        <c:v>-5.5756700000000002E-4</c:v>
                      </c:pt>
                      <c:pt idx="640">
                        <c:v>1.36236E-3</c:v>
                      </c:pt>
                      <c:pt idx="641">
                        <c:v>1.36236E-3</c:v>
                      </c:pt>
                      <c:pt idx="642">
                        <c:v>7.2238399999999996E-4</c:v>
                      </c:pt>
                      <c:pt idx="643">
                        <c:v>1.36236E-3</c:v>
                      </c:pt>
                      <c:pt idx="644" formatCode="0.00E+00">
                        <c:v>8.2408400000000002E-5</c:v>
                      </c:pt>
                      <c:pt idx="645">
                        <c:v>7.2238399999999996E-4</c:v>
                      </c:pt>
                      <c:pt idx="646">
                        <c:v>7.2238399999999996E-4</c:v>
                      </c:pt>
                      <c:pt idx="647" formatCode="0.00E+00">
                        <c:v>8.2408400000000002E-5</c:v>
                      </c:pt>
                      <c:pt idx="648">
                        <c:v>7.2238399999999996E-4</c:v>
                      </c:pt>
                      <c:pt idx="649">
                        <c:v>1.36236E-3</c:v>
                      </c:pt>
                      <c:pt idx="650">
                        <c:v>1.36236E-3</c:v>
                      </c:pt>
                      <c:pt idx="651">
                        <c:v>-5.5756700000000002E-4</c:v>
                      </c:pt>
                      <c:pt idx="652" formatCode="0.00E+00">
                        <c:v>8.2408400000000002E-5</c:v>
                      </c:pt>
                      <c:pt idx="653">
                        <c:v>2.0023300000000001E-3</c:v>
                      </c:pt>
                      <c:pt idx="654">
                        <c:v>1.36236E-3</c:v>
                      </c:pt>
                      <c:pt idx="655" formatCode="0.00E+00">
                        <c:v>8.2408400000000002E-5</c:v>
                      </c:pt>
                      <c:pt idx="656">
                        <c:v>1.36236E-3</c:v>
                      </c:pt>
                      <c:pt idx="657">
                        <c:v>1.36236E-3</c:v>
                      </c:pt>
                      <c:pt idx="658">
                        <c:v>7.2238399999999996E-4</c:v>
                      </c:pt>
                      <c:pt idx="659">
                        <c:v>1.36236E-3</c:v>
                      </c:pt>
                      <c:pt idx="660">
                        <c:v>-5.5756700000000002E-4</c:v>
                      </c:pt>
                      <c:pt idx="661" formatCode="0.00E+00">
                        <c:v>8.2408400000000002E-5</c:v>
                      </c:pt>
                      <c:pt idx="662">
                        <c:v>2.0023300000000001E-3</c:v>
                      </c:pt>
                      <c:pt idx="663">
                        <c:v>7.2238399999999996E-4</c:v>
                      </c:pt>
                      <c:pt idx="664">
                        <c:v>1.36236E-3</c:v>
                      </c:pt>
                      <c:pt idx="665">
                        <c:v>2.0023300000000001E-3</c:v>
                      </c:pt>
                      <c:pt idx="666" formatCode="0.00E+00">
                        <c:v>8.2408400000000002E-5</c:v>
                      </c:pt>
                      <c:pt idx="667" formatCode="0.00E+00">
                        <c:v>8.2408400000000002E-5</c:v>
                      </c:pt>
                      <c:pt idx="668">
                        <c:v>7.2238399999999996E-4</c:v>
                      </c:pt>
                      <c:pt idx="669">
                        <c:v>-5.5756700000000002E-4</c:v>
                      </c:pt>
                      <c:pt idx="670">
                        <c:v>1.36236E-3</c:v>
                      </c:pt>
                      <c:pt idx="671">
                        <c:v>1.36236E-3</c:v>
                      </c:pt>
                      <c:pt idx="672">
                        <c:v>-5.5756700000000002E-4</c:v>
                      </c:pt>
                      <c:pt idx="673">
                        <c:v>2.0023300000000001E-3</c:v>
                      </c:pt>
                      <c:pt idx="674">
                        <c:v>1.36236E-3</c:v>
                      </c:pt>
                      <c:pt idx="675">
                        <c:v>7.2238399999999996E-4</c:v>
                      </c:pt>
                      <c:pt idx="676">
                        <c:v>1.36236E-3</c:v>
                      </c:pt>
                      <c:pt idx="677" formatCode="0.00E+00">
                        <c:v>8.2408400000000002E-5</c:v>
                      </c:pt>
                      <c:pt idx="678">
                        <c:v>-5.5756700000000002E-4</c:v>
                      </c:pt>
                      <c:pt idx="679">
                        <c:v>7.2238399999999996E-4</c:v>
                      </c:pt>
                      <c:pt idx="680">
                        <c:v>2.6423100000000001E-3</c:v>
                      </c:pt>
                      <c:pt idx="681">
                        <c:v>-5.5756700000000002E-4</c:v>
                      </c:pt>
                      <c:pt idx="682">
                        <c:v>7.2238399999999996E-4</c:v>
                      </c:pt>
                      <c:pt idx="683">
                        <c:v>-5.5756700000000002E-4</c:v>
                      </c:pt>
                      <c:pt idx="684">
                        <c:v>1.36236E-3</c:v>
                      </c:pt>
                      <c:pt idx="685">
                        <c:v>1.36236E-3</c:v>
                      </c:pt>
                      <c:pt idx="686">
                        <c:v>7.2238399999999996E-4</c:v>
                      </c:pt>
                      <c:pt idx="687">
                        <c:v>7.2238399999999996E-4</c:v>
                      </c:pt>
                      <c:pt idx="688">
                        <c:v>1.36236E-3</c:v>
                      </c:pt>
                      <c:pt idx="689">
                        <c:v>1.36236E-3</c:v>
                      </c:pt>
                      <c:pt idx="690">
                        <c:v>7.2238399999999996E-4</c:v>
                      </c:pt>
                      <c:pt idx="691">
                        <c:v>2.0023300000000001E-3</c:v>
                      </c:pt>
                      <c:pt idx="692">
                        <c:v>-1.83752E-3</c:v>
                      </c:pt>
                      <c:pt idx="693">
                        <c:v>-1.19754E-3</c:v>
                      </c:pt>
                      <c:pt idx="694">
                        <c:v>2.0023300000000001E-3</c:v>
                      </c:pt>
                      <c:pt idx="695">
                        <c:v>2.0023300000000001E-3</c:v>
                      </c:pt>
                      <c:pt idx="696">
                        <c:v>2.0023300000000001E-3</c:v>
                      </c:pt>
                      <c:pt idx="697">
                        <c:v>7.2238399999999996E-4</c:v>
                      </c:pt>
                      <c:pt idx="698" formatCode="0.00E+00">
                        <c:v>8.2408400000000002E-5</c:v>
                      </c:pt>
                      <c:pt idx="699" formatCode="0.00E+00">
                        <c:v>8.2408400000000002E-5</c:v>
                      </c:pt>
                      <c:pt idx="700">
                        <c:v>1.36236E-3</c:v>
                      </c:pt>
                      <c:pt idx="701">
                        <c:v>2.0023300000000001E-3</c:v>
                      </c:pt>
                      <c:pt idx="702">
                        <c:v>2.0023300000000001E-3</c:v>
                      </c:pt>
                      <c:pt idx="703" formatCode="0.00E+00">
                        <c:v>8.2408400000000002E-5</c:v>
                      </c:pt>
                      <c:pt idx="704">
                        <c:v>2.0023300000000001E-3</c:v>
                      </c:pt>
                      <c:pt idx="705" formatCode="0.00E+00">
                        <c:v>8.2408400000000002E-5</c:v>
                      </c:pt>
                      <c:pt idx="706">
                        <c:v>1.36236E-3</c:v>
                      </c:pt>
                      <c:pt idx="707" formatCode="0.00E+00">
                        <c:v>8.2408400000000002E-5</c:v>
                      </c:pt>
                      <c:pt idx="708" formatCode="0.00E+00">
                        <c:v>8.2408400000000002E-5</c:v>
                      </c:pt>
                      <c:pt idx="709">
                        <c:v>7.2238399999999996E-4</c:v>
                      </c:pt>
                      <c:pt idx="710">
                        <c:v>7.2238399999999996E-4</c:v>
                      </c:pt>
                      <c:pt idx="711">
                        <c:v>7.2238399999999996E-4</c:v>
                      </c:pt>
                      <c:pt idx="712">
                        <c:v>7.2238399999999996E-4</c:v>
                      </c:pt>
                      <c:pt idx="713">
                        <c:v>1.36236E-3</c:v>
                      </c:pt>
                      <c:pt idx="714">
                        <c:v>1.36236E-3</c:v>
                      </c:pt>
                      <c:pt idx="715">
                        <c:v>7.2238399999999996E-4</c:v>
                      </c:pt>
                      <c:pt idx="716">
                        <c:v>7.2238399999999996E-4</c:v>
                      </c:pt>
                      <c:pt idx="717">
                        <c:v>1.36236E-3</c:v>
                      </c:pt>
                      <c:pt idx="718">
                        <c:v>2.0023300000000001E-3</c:v>
                      </c:pt>
                      <c:pt idx="719">
                        <c:v>2.0023300000000001E-3</c:v>
                      </c:pt>
                      <c:pt idx="720">
                        <c:v>7.2238399999999996E-4</c:v>
                      </c:pt>
                      <c:pt idx="721">
                        <c:v>7.2238399999999996E-4</c:v>
                      </c:pt>
                      <c:pt idx="722">
                        <c:v>1.36236E-3</c:v>
                      </c:pt>
                      <c:pt idx="723">
                        <c:v>2.0023300000000001E-3</c:v>
                      </c:pt>
                      <c:pt idx="724">
                        <c:v>1.36236E-3</c:v>
                      </c:pt>
                      <c:pt idx="725">
                        <c:v>1.36236E-3</c:v>
                      </c:pt>
                      <c:pt idx="726">
                        <c:v>7.2238399999999996E-4</c:v>
                      </c:pt>
                      <c:pt idx="727">
                        <c:v>1.36236E-3</c:v>
                      </c:pt>
                      <c:pt idx="728" formatCode="0.00E+00">
                        <c:v>8.2408400000000002E-5</c:v>
                      </c:pt>
                      <c:pt idx="729" formatCode="0.00E+00">
                        <c:v>8.2408400000000002E-5</c:v>
                      </c:pt>
                      <c:pt idx="730">
                        <c:v>2.0023300000000001E-3</c:v>
                      </c:pt>
                      <c:pt idx="731">
                        <c:v>-5.5756700000000002E-4</c:v>
                      </c:pt>
                      <c:pt idx="732">
                        <c:v>-5.5756700000000002E-4</c:v>
                      </c:pt>
                      <c:pt idx="733">
                        <c:v>7.2238399999999996E-4</c:v>
                      </c:pt>
                      <c:pt idx="734">
                        <c:v>-1.19754E-3</c:v>
                      </c:pt>
                      <c:pt idx="735">
                        <c:v>-1.19754E-3</c:v>
                      </c:pt>
                      <c:pt idx="736">
                        <c:v>1.36236E-3</c:v>
                      </c:pt>
                      <c:pt idx="737">
                        <c:v>7.2238399999999996E-4</c:v>
                      </c:pt>
                      <c:pt idx="738" formatCode="0.00E+00">
                        <c:v>8.2408400000000002E-5</c:v>
                      </c:pt>
                      <c:pt idx="739">
                        <c:v>7.2238399999999996E-4</c:v>
                      </c:pt>
                      <c:pt idx="740">
                        <c:v>1.36236E-3</c:v>
                      </c:pt>
                      <c:pt idx="741" formatCode="0.00E+00">
                        <c:v>8.2408400000000002E-5</c:v>
                      </c:pt>
                      <c:pt idx="742">
                        <c:v>7.2238399999999996E-4</c:v>
                      </c:pt>
                      <c:pt idx="743" formatCode="0.00E+00">
                        <c:v>8.2408400000000002E-5</c:v>
                      </c:pt>
                      <c:pt idx="744">
                        <c:v>-5.5756700000000002E-4</c:v>
                      </c:pt>
                      <c:pt idx="745">
                        <c:v>2.0023300000000001E-3</c:v>
                      </c:pt>
                      <c:pt idx="746">
                        <c:v>-5.5756700000000002E-4</c:v>
                      </c:pt>
                      <c:pt idx="747">
                        <c:v>7.2238399999999996E-4</c:v>
                      </c:pt>
                      <c:pt idx="748">
                        <c:v>2.0023300000000001E-3</c:v>
                      </c:pt>
                      <c:pt idx="749">
                        <c:v>2.0023300000000001E-3</c:v>
                      </c:pt>
                      <c:pt idx="750">
                        <c:v>7.2238399999999996E-4</c:v>
                      </c:pt>
                      <c:pt idx="751">
                        <c:v>2.6423100000000001E-3</c:v>
                      </c:pt>
                      <c:pt idx="752">
                        <c:v>7.2238399999999996E-4</c:v>
                      </c:pt>
                      <c:pt idx="753">
                        <c:v>7.2238399999999996E-4</c:v>
                      </c:pt>
                      <c:pt idx="754">
                        <c:v>7.2238399999999996E-4</c:v>
                      </c:pt>
                      <c:pt idx="755">
                        <c:v>1.36236E-3</c:v>
                      </c:pt>
                      <c:pt idx="756">
                        <c:v>1.36236E-3</c:v>
                      </c:pt>
                      <c:pt idx="757">
                        <c:v>7.2238399999999996E-4</c:v>
                      </c:pt>
                      <c:pt idx="758">
                        <c:v>2.0023300000000001E-3</c:v>
                      </c:pt>
                      <c:pt idx="759">
                        <c:v>1.36236E-3</c:v>
                      </c:pt>
                      <c:pt idx="760">
                        <c:v>7.2238399999999996E-4</c:v>
                      </c:pt>
                      <c:pt idx="761" formatCode="0.00E+00">
                        <c:v>8.2408400000000002E-5</c:v>
                      </c:pt>
                      <c:pt idx="762">
                        <c:v>1.36236E-3</c:v>
                      </c:pt>
                      <c:pt idx="763">
                        <c:v>7.2238399999999996E-4</c:v>
                      </c:pt>
                      <c:pt idx="764">
                        <c:v>7.2238399999999996E-4</c:v>
                      </c:pt>
                      <c:pt idx="765">
                        <c:v>-5.5756700000000002E-4</c:v>
                      </c:pt>
                      <c:pt idx="766">
                        <c:v>2.0023300000000001E-3</c:v>
                      </c:pt>
                      <c:pt idx="767">
                        <c:v>1.36236E-3</c:v>
                      </c:pt>
                      <c:pt idx="768">
                        <c:v>7.2238399999999996E-4</c:v>
                      </c:pt>
                      <c:pt idx="769" formatCode="0.00E+00">
                        <c:v>8.2408400000000002E-5</c:v>
                      </c:pt>
                      <c:pt idx="770" formatCode="0.00E+00">
                        <c:v>8.2408400000000002E-5</c:v>
                      </c:pt>
                      <c:pt idx="771">
                        <c:v>-5.5756700000000002E-4</c:v>
                      </c:pt>
                      <c:pt idx="772" formatCode="0.00E+00">
                        <c:v>8.2408400000000002E-5</c:v>
                      </c:pt>
                      <c:pt idx="773">
                        <c:v>1.36236E-3</c:v>
                      </c:pt>
                      <c:pt idx="774">
                        <c:v>7.2238399999999996E-4</c:v>
                      </c:pt>
                      <c:pt idx="775">
                        <c:v>-5.5756700000000002E-4</c:v>
                      </c:pt>
                      <c:pt idx="776">
                        <c:v>-1.19754E-3</c:v>
                      </c:pt>
                      <c:pt idx="777">
                        <c:v>-1.19754E-3</c:v>
                      </c:pt>
                      <c:pt idx="778">
                        <c:v>1.36236E-3</c:v>
                      </c:pt>
                      <c:pt idx="779">
                        <c:v>1.36236E-3</c:v>
                      </c:pt>
                      <c:pt idx="780" formatCode="0.00E+00">
                        <c:v>8.2408400000000002E-5</c:v>
                      </c:pt>
                      <c:pt idx="781">
                        <c:v>7.2238399999999996E-4</c:v>
                      </c:pt>
                      <c:pt idx="782">
                        <c:v>7.2238399999999996E-4</c:v>
                      </c:pt>
                      <c:pt idx="783">
                        <c:v>7.2238399999999996E-4</c:v>
                      </c:pt>
                      <c:pt idx="784">
                        <c:v>2.0023300000000001E-3</c:v>
                      </c:pt>
                      <c:pt idx="785">
                        <c:v>2.0023300000000001E-3</c:v>
                      </c:pt>
                      <c:pt idx="786">
                        <c:v>7.2238399999999996E-4</c:v>
                      </c:pt>
                      <c:pt idx="787">
                        <c:v>1.36236E-3</c:v>
                      </c:pt>
                      <c:pt idx="788">
                        <c:v>2.0023300000000001E-3</c:v>
                      </c:pt>
                      <c:pt idx="789">
                        <c:v>1.36236E-3</c:v>
                      </c:pt>
                      <c:pt idx="790">
                        <c:v>1.36236E-3</c:v>
                      </c:pt>
                      <c:pt idx="791">
                        <c:v>2.0023300000000001E-3</c:v>
                      </c:pt>
                      <c:pt idx="792">
                        <c:v>2.6423100000000001E-3</c:v>
                      </c:pt>
                      <c:pt idx="793">
                        <c:v>1.36236E-3</c:v>
                      </c:pt>
                      <c:pt idx="794">
                        <c:v>2.0023300000000001E-3</c:v>
                      </c:pt>
                      <c:pt idx="795" formatCode="0.00E+00">
                        <c:v>8.2408400000000002E-5</c:v>
                      </c:pt>
                      <c:pt idx="796" formatCode="0.00E+00">
                        <c:v>8.2408400000000002E-5</c:v>
                      </c:pt>
                      <c:pt idx="797">
                        <c:v>7.2238399999999996E-4</c:v>
                      </c:pt>
                      <c:pt idx="798" formatCode="0.00E+00">
                        <c:v>8.2408400000000002E-5</c:v>
                      </c:pt>
                      <c:pt idx="799">
                        <c:v>2.0023300000000001E-3</c:v>
                      </c:pt>
                      <c:pt idx="800" formatCode="0.00E+00">
                        <c:v>8.2408400000000002E-5</c:v>
                      </c:pt>
                      <c:pt idx="801">
                        <c:v>7.2238399999999996E-4</c:v>
                      </c:pt>
                      <c:pt idx="802">
                        <c:v>1.36236E-3</c:v>
                      </c:pt>
                      <c:pt idx="803" formatCode="0.00E+00">
                        <c:v>8.2408400000000002E-5</c:v>
                      </c:pt>
                      <c:pt idx="804">
                        <c:v>7.2238399999999996E-4</c:v>
                      </c:pt>
                      <c:pt idx="805" formatCode="0.00E+00">
                        <c:v>8.2408400000000002E-5</c:v>
                      </c:pt>
                      <c:pt idx="806">
                        <c:v>1.36236E-3</c:v>
                      </c:pt>
                      <c:pt idx="807" formatCode="0.00E+00">
                        <c:v>8.2408400000000002E-5</c:v>
                      </c:pt>
                      <c:pt idx="808">
                        <c:v>3.2822900000000002E-3</c:v>
                      </c:pt>
                      <c:pt idx="809">
                        <c:v>2.6423100000000001E-3</c:v>
                      </c:pt>
                      <c:pt idx="810">
                        <c:v>7.2238399999999996E-4</c:v>
                      </c:pt>
                      <c:pt idx="811">
                        <c:v>1.36236E-3</c:v>
                      </c:pt>
                      <c:pt idx="812">
                        <c:v>1.36236E-3</c:v>
                      </c:pt>
                      <c:pt idx="813">
                        <c:v>2.0023300000000001E-3</c:v>
                      </c:pt>
                      <c:pt idx="814">
                        <c:v>1.36236E-3</c:v>
                      </c:pt>
                      <c:pt idx="815">
                        <c:v>1.36236E-3</c:v>
                      </c:pt>
                      <c:pt idx="816" formatCode="0.00E+00">
                        <c:v>8.2408400000000002E-5</c:v>
                      </c:pt>
                      <c:pt idx="817">
                        <c:v>7.2238399999999996E-4</c:v>
                      </c:pt>
                      <c:pt idx="818" formatCode="0.00E+00">
                        <c:v>8.2408400000000002E-5</c:v>
                      </c:pt>
                      <c:pt idx="819">
                        <c:v>7.2238399999999996E-4</c:v>
                      </c:pt>
                      <c:pt idx="820">
                        <c:v>7.2238399999999996E-4</c:v>
                      </c:pt>
                      <c:pt idx="821">
                        <c:v>1.36236E-3</c:v>
                      </c:pt>
                      <c:pt idx="822">
                        <c:v>1.36236E-3</c:v>
                      </c:pt>
                      <c:pt idx="823">
                        <c:v>7.2238399999999996E-4</c:v>
                      </c:pt>
                      <c:pt idx="824">
                        <c:v>1.36236E-3</c:v>
                      </c:pt>
                      <c:pt idx="825">
                        <c:v>1.36236E-3</c:v>
                      </c:pt>
                      <c:pt idx="826" formatCode="0.00E+00">
                        <c:v>8.2408400000000002E-5</c:v>
                      </c:pt>
                      <c:pt idx="827">
                        <c:v>2.6423100000000001E-3</c:v>
                      </c:pt>
                      <c:pt idx="828">
                        <c:v>1.36236E-3</c:v>
                      </c:pt>
                      <c:pt idx="829">
                        <c:v>2.0023300000000001E-3</c:v>
                      </c:pt>
                      <c:pt idx="830">
                        <c:v>1.36236E-3</c:v>
                      </c:pt>
                      <c:pt idx="831" formatCode="0.00E+00">
                        <c:v>8.2408400000000002E-5</c:v>
                      </c:pt>
                      <c:pt idx="832">
                        <c:v>2.0023300000000001E-3</c:v>
                      </c:pt>
                      <c:pt idx="833">
                        <c:v>2.0023300000000001E-3</c:v>
                      </c:pt>
                      <c:pt idx="834">
                        <c:v>2.0023300000000001E-3</c:v>
                      </c:pt>
                      <c:pt idx="835" formatCode="0.00E+00">
                        <c:v>8.2408400000000002E-5</c:v>
                      </c:pt>
                      <c:pt idx="836">
                        <c:v>1.36236E-3</c:v>
                      </c:pt>
                      <c:pt idx="837">
                        <c:v>7.2238399999999996E-4</c:v>
                      </c:pt>
                      <c:pt idx="838">
                        <c:v>7.2238399999999996E-4</c:v>
                      </c:pt>
                      <c:pt idx="839">
                        <c:v>2.0023300000000001E-3</c:v>
                      </c:pt>
                      <c:pt idx="840">
                        <c:v>1.36236E-3</c:v>
                      </c:pt>
                      <c:pt idx="841">
                        <c:v>-5.5756700000000002E-4</c:v>
                      </c:pt>
                      <c:pt idx="842">
                        <c:v>7.2238399999999996E-4</c:v>
                      </c:pt>
                      <c:pt idx="843">
                        <c:v>1.36236E-3</c:v>
                      </c:pt>
                      <c:pt idx="844" formatCode="0.00E+00">
                        <c:v>8.2408400000000002E-5</c:v>
                      </c:pt>
                      <c:pt idx="845" formatCode="0.00E+00">
                        <c:v>8.2408400000000002E-5</c:v>
                      </c:pt>
                      <c:pt idx="846">
                        <c:v>1.36236E-3</c:v>
                      </c:pt>
                      <c:pt idx="847">
                        <c:v>7.2238399999999996E-4</c:v>
                      </c:pt>
                      <c:pt idx="848">
                        <c:v>1.36236E-3</c:v>
                      </c:pt>
                      <c:pt idx="849" formatCode="0.00E+00">
                        <c:v>8.2408400000000002E-5</c:v>
                      </c:pt>
                      <c:pt idx="850" formatCode="0.00E+00">
                        <c:v>8.2408400000000002E-5</c:v>
                      </c:pt>
                      <c:pt idx="851" formatCode="0.00E+00">
                        <c:v>8.2408400000000002E-5</c:v>
                      </c:pt>
                      <c:pt idx="852">
                        <c:v>7.2238399999999996E-4</c:v>
                      </c:pt>
                      <c:pt idx="853">
                        <c:v>1.36236E-3</c:v>
                      </c:pt>
                      <c:pt idx="854" formatCode="0.00E+00">
                        <c:v>8.2408400000000002E-5</c:v>
                      </c:pt>
                      <c:pt idx="855">
                        <c:v>7.2238399999999996E-4</c:v>
                      </c:pt>
                      <c:pt idx="856">
                        <c:v>7.2238399999999996E-4</c:v>
                      </c:pt>
                      <c:pt idx="857" formatCode="0.00E+00">
                        <c:v>8.2408400000000002E-5</c:v>
                      </c:pt>
                      <c:pt idx="858">
                        <c:v>7.2238399999999996E-4</c:v>
                      </c:pt>
                      <c:pt idx="859">
                        <c:v>2.0023300000000001E-3</c:v>
                      </c:pt>
                      <c:pt idx="860">
                        <c:v>1.36236E-3</c:v>
                      </c:pt>
                      <c:pt idx="861">
                        <c:v>7.2238399999999996E-4</c:v>
                      </c:pt>
                      <c:pt idx="862">
                        <c:v>1.36236E-3</c:v>
                      </c:pt>
                      <c:pt idx="863">
                        <c:v>2.0023300000000001E-3</c:v>
                      </c:pt>
                      <c:pt idx="864" formatCode="0.00E+00">
                        <c:v>8.2408400000000002E-5</c:v>
                      </c:pt>
                      <c:pt idx="865">
                        <c:v>-5.5756700000000002E-4</c:v>
                      </c:pt>
                      <c:pt idx="866">
                        <c:v>1.36236E-3</c:v>
                      </c:pt>
                      <c:pt idx="867" formatCode="0.00E+00">
                        <c:v>8.2408400000000002E-5</c:v>
                      </c:pt>
                      <c:pt idx="868">
                        <c:v>1.36236E-3</c:v>
                      </c:pt>
                      <c:pt idx="869" formatCode="0.00E+00">
                        <c:v>8.2408400000000002E-5</c:v>
                      </c:pt>
                      <c:pt idx="870">
                        <c:v>7.2238399999999996E-4</c:v>
                      </c:pt>
                      <c:pt idx="871" formatCode="0.00E+00">
                        <c:v>8.2408400000000002E-5</c:v>
                      </c:pt>
                      <c:pt idx="872">
                        <c:v>7.2238399999999996E-4</c:v>
                      </c:pt>
                      <c:pt idx="873">
                        <c:v>2.0023300000000001E-3</c:v>
                      </c:pt>
                      <c:pt idx="874">
                        <c:v>7.2238399999999996E-4</c:v>
                      </c:pt>
                      <c:pt idx="875" formatCode="0.00E+00">
                        <c:v>8.2408400000000002E-5</c:v>
                      </c:pt>
                      <c:pt idx="876">
                        <c:v>1.36236E-3</c:v>
                      </c:pt>
                      <c:pt idx="877">
                        <c:v>7.2238399999999996E-4</c:v>
                      </c:pt>
                      <c:pt idx="878">
                        <c:v>1.36236E-3</c:v>
                      </c:pt>
                      <c:pt idx="879">
                        <c:v>1.36236E-3</c:v>
                      </c:pt>
                      <c:pt idx="880">
                        <c:v>1.36236E-3</c:v>
                      </c:pt>
                      <c:pt idx="881">
                        <c:v>1.36236E-3</c:v>
                      </c:pt>
                      <c:pt idx="882">
                        <c:v>-5.5756700000000002E-4</c:v>
                      </c:pt>
                      <c:pt idx="883">
                        <c:v>2.0023300000000001E-3</c:v>
                      </c:pt>
                      <c:pt idx="884" formatCode="0.00E+00">
                        <c:v>8.2408400000000002E-5</c:v>
                      </c:pt>
                      <c:pt idx="885">
                        <c:v>7.2238399999999996E-4</c:v>
                      </c:pt>
                      <c:pt idx="886">
                        <c:v>7.2238399999999996E-4</c:v>
                      </c:pt>
                      <c:pt idx="887" formatCode="0.00E+00">
                        <c:v>8.2408400000000002E-5</c:v>
                      </c:pt>
                      <c:pt idx="888">
                        <c:v>7.2238399999999996E-4</c:v>
                      </c:pt>
                      <c:pt idx="889">
                        <c:v>2.0023300000000001E-3</c:v>
                      </c:pt>
                      <c:pt idx="890">
                        <c:v>-5.5756700000000002E-4</c:v>
                      </c:pt>
                      <c:pt idx="891">
                        <c:v>7.2238399999999996E-4</c:v>
                      </c:pt>
                      <c:pt idx="892" formatCode="0.00E+00">
                        <c:v>8.2408400000000002E-5</c:v>
                      </c:pt>
                      <c:pt idx="893">
                        <c:v>-5.5756700000000002E-4</c:v>
                      </c:pt>
                      <c:pt idx="894">
                        <c:v>-1.19754E-3</c:v>
                      </c:pt>
                      <c:pt idx="895" formatCode="0.00E+00">
                        <c:v>8.2408400000000002E-5</c:v>
                      </c:pt>
                      <c:pt idx="896">
                        <c:v>-1.19754E-3</c:v>
                      </c:pt>
                      <c:pt idx="897">
                        <c:v>7.2238399999999996E-4</c:v>
                      </c:pt>
                      <c:pt idx="898">
                        <c:v>1.36236E-3</c:v>
                      </c:pt>
                      <c:pt idx="899">
                        <c:v>-5.5756700000000002E-4</c:v>
                      </c:pt>
                      <c:pt idx="900">
                        <c:v>1.36236E-3</c:v>
                      </c:pt>
                      <c:pt idx="901">
                        <c:v>-5.5756700000000002E-4</c:v>
                      </c:pt>
                      <c:pt idx="902">
                        <c:v>-5.5756700000000002E-4</c:v>
                      </c:pt>
                      <c:pt idx="903">
                        <c:v>1.36236E-3</c:v>
                      </c:pt>
                      <c:pt idx="904">
                        <c:v>7.2238399999999996E-4</c:v>
                      </c:pt>
                      <c:pt idx="905">
                        <c:v>1.36236E-3</c:v>
                      </c:pt>
                      <c:pt idx="906">
                        <c:v>7.2238399999999996E-4</c:v>
                      </c:pt>
                      <c:pt idx="907">
                        <c:v>7.2238399999999996E-4</c:v>
                      </c:pt>
                      <c:pt idx="908">
                        <c:v>1.36236E-3</c:v>
                      </c:pt>
                      <c:pt idx="909" formatCode="0.00E+00">
                        <c:v>8.2408400000000002E-5</c:v>
                      </c:pt>
                      <c:pt idx="910">
                        <c:v>7.2238399999999996E-4</c:v>
                      </c:pt>
                      <c:pt idx="911" formatCode="0.00E+00">
                        <c:v>8.2408400000000002E-5</c:v>
                      </c:pt>
                      <c:pt idx="912" formatCode="0.00E+00">
                        <c:v>8.2408400000000002E-5</c:v>
                      </c:pt>
                      <c:pt idx="913">
                        <c:v>2.6423100000000001E-3</c:v>
                      </c:pt>
                      <c:pt idx="914">
                        <c:v>7.2238399999999996E-4</c:v>
                      </c:pt>
                      <c:pt idx="915" formatCode="0.00E+00">
                        <c:v>8.2408400000000002E-5</c:v>
                      </c:pt>
                      <c:pt idx="916">
                        <c:v>7.2238399999999996E-4</c:v>
                      </c:pt>
                      <c:pt idx="917">
                        <c:v>7.2238399999999996E-4</c:v>
                      </c:pt>
                      <c:pt idx="918">
                        <c:v>-5.5756700000000002E-4</c:v>
                      </c:pt>
                      <c:pt idx="919">
                        <c:v>7.2238399999999996E-4</c:v>
                      </c:pt>
                      <c:pt idx="920">
                        <c:v>2.0023300000000001E-3</c:v>
                      </c:pt>
                      <c:pt idx="921">
                        <c:v>-5.5756700000000002E-4</c:v>
                      </c:pt>
                      <c:pt idx="922" formatCode="0.00E+00">
                        <c:v>8.2408400000000002E-5</c:v>
                      </c:pt>
                      <c:pt idx="923">
                        <c:v>-1.19754E-3</c:v>
                      </c:pt>
                      <c:pt idx="924">
                        <c:v>-5.5756700000000002E-4</c:v>
                      </c:pt>
                      <c:pt idx="925">
                        <c:v>1.36236E-3</c:v>
                      </c:pt>
                      <c:pt idx="926">
                        <c:v>1.36236E-3</c:v>
                      </c:pt>
                      <c:pt idx="927" formatCode="0.00E+00">
                        <c:v>8.2408400000000002E-5</c:v>
                      </c:pt>
                      <c:pt idx="928">
                        <c:v>7.2238399999999996E-4</c:v>
                      </c:pt>
                      <c:pt idx="929">
                        <c:v>1.36236E-3</c:v>
                      </c:pt>
                      <c:pt idx="930">
                        <c:v>7.2238399999999996E-4</c:v>
                      </c:pt>
                      <c:pt idx="931">
                        <c:v>7.2238399999999996E-4</c:v>
                      </c:pt>
                      <c:pt idx="932" formatCode="0.00E+00">
                        <c:v>8.2408400000000002E-5</c:v>
                      </c:pt>
                      <c:pt idx="933">
                        <c:v>7.2238399999999996E-4</c:v>
                      </c:pt>
                      <c:pt idx="934">
                        <c:v>7.2238399999999996E-4</c:v>
                      </c:pt>
                      <c:pt idx="935">
                        <c:v>1.36236E-3</c:v>
                      </c:pt>
                      <c:pt idx="936" formatCode="0.00E+00">
                        <c:v>8.2408400000000002E-5</c:v>
                      </c:pt>
                      <c:pt idx="937" formatCode="0.00E+00">
                        <c:v>8.2408400000000002E-5</c:v>
                      </c:pt>
                      <c:pt idx="938">
                        <c:v>1.36236E-3</c:v>
                      </c:pt>
                      <c:pt idx="939">
                        <c:v>7.2238399999999996E-4</c:v>
                      </c:pt>
                      <c:pt idx="940">
                        <c:v>2.0023300000000001E-3</c:v>
                      </c:pt>
                      <c:pt idx="941" formatCode="0.00E+00">
                        <c:v>8.2408400000000002E-5</c:v>
                      </c:pt>
                      <c:pt idx="942">
                        <c:v>2.6423100000000001E-3</c:v>
                      </c:pt>
                      <c:pt idx="943">
                        <c:v>2.0023300000000001E-3</c:v>
                      </c:pt>
                      <c:pt idx="944">
                        <c:v>1.36236E-3</c:v>
                      </c:pt>
                      <c:pt idx="945">
                        <c:v>7.2238399999999996E-4</c:v>
                      </c:pt>
                      <c:pt idx="946">
                        <c:v>2.6423100000000001E-3</c:v>
                      </c:pt>
                      <c:pt idx="947">
                        <c:v>7.2238399999999996E-4</c:v>
                      </c:pt>
                      <c:pt idx="948">
                        <c:v>7.2238399999999996E-4</c:v>
                      </c:pt>
                      <c:pt idx="949" formatCode="0.00E+00">
                        <c:v>8.2408400000000002E-5</c:v>
                      </c:pt>
                      <c:pt idx="950">
                        <c:v>1.36236E-3</c:v>
                      </c:pt>
                      <c:pt idx="951" formatCode="0.00E+00">
                        <c:v>8.2408400000000002E-5</c:v>
                      </c:pt>
                      <c:pt idx="952">
                        <c:v>1.36236E-3</c:v>
                      </c:pt>
                      <c:pt idx="953">
                        <c:v>2.6423100000000001E-3</c:v>
                      </c:pt>
                      <c:pt idx="954">
                        <c:v>1.36236E-3</c:v>
                      </c:pt>
                      <c:pt idx="955">
                        <c:v>1.36236E-3</c:v>
                      </c:pt>
                      <c:pt idx="956" formatCode="0.00E+00">
                        <c:v>8.2408400000000002E-5</c:v>
                      </c:pt>
                      <c:pt idx="957">
                        <c:v>2.0023300000000001E-3</c:v>
                      </c:pt>
                      <c:pt idx="958">
                        <c:v>1.36236E-3</c:v>
                      </c:pt>
                      <c:pt idx="959">
                        <c:v>2.0023300000000001E-3</c:v>
                      </c:pt>
                      <c:pt idx="960">
                        <c:v>2.0023300000000001E-3</c:v>
                      </c:pt>
                      <c:pt idx="961">
                        <c:v>7.2238399999999996E-4</c:v>
                      </c:pt>
                      <c:pt idx="962">
                        <c:v>-5.5756700000000002E-4</c:v>
                      </c:pt>
                      <c:pt idx="963">
                        <c:v>7.2238399999999996E-4</c:v>
                      </c:pt>
                      <c:pt idx="964">
                        <c:v>2.6423100000000001E-3</c:v>
                      </c:pt>
                      <c:pt idx="965">
                        <c:v>-5.5756700000000002E-4</c:v>
                      </c:pt>
                      <c:pt idx="966" formatCode="0.00E+00">
                        <c:v>8.2408400000000002E-5</c:v>
                      </c:pt>
                      <c:pt idx="967">
                        <c:v>7.2238399999999996E-4</c:v>
                      </c:pt>
                      <c:pt idx="968">
                        <c:v>2.0023300000000001E-3</c:v>
                      </c:pt>
                      <c:pt idx="969">
                        <c:v>1.36236E-3</c:v>
                      </c:pt>
                      <c:pt idx="970" formatCode="0.00E+00">
                        <c:v>8.2408400000000002E-5</c:v>
                      </c:pt>
                      <c:pt idx="971">
                        <c:v>-2.4774900000000002E-3</c:v>
                      </c:pt>
                      <c:pt idx="972">
                        <c:v>7.2238399999999996E-4</c:v>
                      </c:pt>
                      <c:pt idx="973">
                        <c:v>7.2238399999999996E-4</c:v>
                      </c:pt>
                      <c:pt idx="974">
                        <c:v>7.2238399999999996E-4</c:v>
                      </c:pt>
                      <c:pt idx="975">
                        <c:v>7.2238399999999996E-4</c:v>
                      </c:pt>
                      <c:pt idx="976">
                        <c:v>7.2238399999999996E-4</c:v>
                      </c:pt>
                      <c:pt idx="977">
                        <c:v>1.36236E-3</c:v>
                      </c:pt>
                      <c:pt idx="978">
                        <c:v>7.2238399999999996E-4</c:v>
                      </c:pt>
                      <c:pt idx="979">
                        <c:v>2.0023300000000001E-3</c:v>
                      </c:pt>
                      <c:pt idx="980">
                        <c:v>7.2238399999999996E-4</c:v>
                      </c:pt>
                      <c:pt idx="981">
                        <c:v>7.2238399999999996E-4</c:v>
                      </c:pt>
                      <c:pt idx="982">
                        <c:v>2.0023300000000001E-3</c:v>
                      </c:pt>
                      <c:pt idx="983">
                        <c:v>7.2238399999999996E-4</c:v>
                      </c:pt>
                      <c:pt idx="984">
                        <c:v>2.0023300000000001E-3</c:v>
                      </c:pt>
                      <c:pt idx="985">
                        <c:v>7.2238399999999996E-4</c:v>
                      </c:pt>
                      <c:pt idx="986">
                        <c:v>-5.5756700000000002E-4</c:v>
                      </c:pt>
                      <c:pt idx="987" formatCode="0.00E+00">
                        <c:v>8.2408400000000002E-5</c:v>
                      </c:pt>
                      <c:pt idx="988">
                        <c:v>7.2238399999999996E-4</c:v>
                      </c:pt>
                      <c:pt idx="989" formatCode="0.00E+00">
                        <c:v>8.2408400000000002E-5</c:v>
                      </c:pt>
                      <c:pt idx="990">
                        <c:v>1.36236E-3</c:v>
                      </c:pt>
                      <c:pt idx="991">
                        <c:v>1.36236E-3</c:v>
                      </c:pt>
                      <c:pt idx="992">
                        <c:v>2.0023300000000001E-3</c:v>
                      </c:pt>
                      <c:pt idx="993">
                        <c:v>-5.5756700000000002E-4</c:v>
                      </c:pt>
                      <c:pt idx="994">
                        <c:v>3.2822900000000002E-3</c:v>
                      </c:pt>
                      <c:pt idx="995">
                        <c:v>7.2238399999999996E-4</c:v>
                      </c:pt>
                      <c:pt idx="996" formatCode="0.00E+00">
                        <c:v>8.2408400000000002E-5</c:v>
                      </c:pt>
                      <c:pt idx="997">
                        <c:v>1.36236E-3</c:v>
                      </c:pt>
                      <c:pt idx="998">
                        <c:v>7.2238399999999996E-4</c:v>
                      </c:pt>
                      <c:pt idx="999">
                        <c:v>2.6423100000000001E-3</c:v>
                      </c:pt>
                      <c:pt idx="1000">
                        <c:v>7.2238399999999996E-4</c:v>
                      </c:pt>
                      <c:pt idx="1001">
                        <c:v>7.2238399999999996E-4</c:v>
                      </c:pt>
                      <c:pt idx="1002" formatCode="0.00E+00">
                        <c:v>8.2408400000000002E-5</c:v>
                      </c:pt>
                      <c:pt idx="1003">
                        <c:v>1.36236E-3</c:v>
                      </c:pt>
                      <c:pt idx="1004">
                        <c:v>7.2238399999999996E-4</c:v>
                      </c:pt>
                      <c:pt idx="1005">
                        <c:v>7.2238399999999996E-4</c:v>
                      </c:pt>
                      <c:pt idx="1006">
                        <c:v>7.2238399999999996E-4</c:v>
                      </c:pt>
                      <c:pt idx="1007">
                        <c:v>7.2238399999999996E-4</c:v>
                      </c:pt>
                      <c:pt idx="1008">
                        <c:v>7.2238399999999996E-4</c:v>
                      </c:pt>
                      <c:pt idx="1009">
                        <c:v>1.36236E-3</c:v>
                      </c:pt>
                      <c:pt idx="1010">
                        <c:v>-1.19754E-3</c:v>
                      </c:pt>
                      <c:pt idx="1011">
                        <c:v>7.2238399999999996E-4</c:v>
                      </c:pt>
                      <c:pt idx="1012">
                        <c:v>7.2238399999999996E-4</c:v>
                      </c:pt>
                      <c:pt idx="1013">
                        <c:v>1.36236E-3</c:v>
                      </c:pt>
                      <c:pt idx="1014">
                        <c:v>7.2238399999999996E-4</c:v>
                      </c:pt>
                      <c:pt idx="1015">
                        <c:v>7.2238399999999996E-4</c:v>
                      </c:pt>
                      <c:pt idx="1016">
                        <c:v>1.36236E-3</c:v>
                      </c:pt>
                      <c:pt idx="1017">
                        <c:v>-5.5756700000000002E-4</c:v>
                      </c:pt>
                      <c:pt idx="1018">
                        <c:v>1.36236E-3</c:v>
                      </c:pt>
                      <c:pt idx="1019">
                        <c:v>7.2238399999999996E-4</c:v>
                      </c:pt>
                      <c:pt idx="1020">
                        <c:v>7.2238399999999996E-4</c:v>
                      </c:pt>
                      <c:pt idx="1021">
                        <c:v>7.2238399999999996E-4</c:v>
                      </c:pt>
                      <c:pt idx="1022" formatCode="0.00E+00">
                        <c:v>8.2408400000000002E-5</c:v>
                      </c:pt>
                      <c:pt idx="1023">
                        <c:v>7.2238399999999996E-4</c:v>
                      </c:pt>
                      <c:pt idx="1024">
                        <c:v>1.36236E-3</c:v>
                      </c:pt>
                      <c:pt idx="1025">
                        <c:v>1.36236E-3</c:v>
                      </c:pt>
                      <c:pt idx="1026">
                        <c:v>-5.5756700000000002E-4</c:v>
                      </c:pt>
                      <c:pt idx="1027" formatCode="0.00E+00">
                        <c:v>8.2408400000000002E-5</c:v>
                      </c:pt>
                      <c:pt idx="1028">
                        <c:v>1.36236E-3</c:v>
                      </c:pt>
                      <c:pt idx="1029">
                        <c:v>1.36236E-3</c:v>
                      </c:pt>
                      <c:pt idx="1030">
                        <c:v>7.2238399999999996E-4</c:v>
                      </c:pt>
                      <c:pt idx="1031" formatCode="0.00E+00">
                        <c:v>8.2408400000000002E-5</c:v>
                      </c:pt>
                      <c:pt idx="1032">
                        <c:v>1.36236E-3</c:v>
                      </c:pt>
                      <c:pt idx="1033" formatCode="0.00E+00">
                        <c:v>8.2408400000000002E-5</c:v>
                      </c:pt>
                      <c:pt idx="1034">
                        <c:v>7.2238399999999996E-4</c:v>
                      </c:pt>
                      <c:pt idx="1035">
                        <c:v>7.2238399999999996E-4</c:v>
                      </c:pt>
                      <c:pt idx="1036">
                        <c:v>1.36236E-3</c:v>
                      </c:pt>
                      <c:pt idx="1037">
                        <c:v>2.0023300000000001E-3</c:v>
                      </c:pt>
                      <c:pt idx="1038">
                        <c:v>2.0023300000000001E-3</c:v>
                      </c:pt>
                      <c:pt idx="1039">
                        <c:v>2.0023300000000001E-3</c:v>
                      </c:pt>
                      <c:pt idx="1040" formatCode="0.00E+00">
                        <c:v>8.2408400000000002E-5</c:v>
                      </c:pt>
                      <c:pt idx="1041">
                        <c:v>2.0023300000000001E-3</c:v>
                      </c:pt>
                      <c:pt idx="1042">
                        <c:v>1.36236E-3</c:v>
                      </c:pt>
                      <c:pt idx="1043" formatCode="0.00E+00">
                        <c:v>8.2408400000000002E-5</c:v>
                      </c:pt>
                      <c:pt idx="1044" formatCode="0.00E+00">
                        <c:v>8.2408400000000002E-5</c:v>
                      </c:pt>
                      <c:pt idx="1045">
                        <c:v>7.2238399999999996E-4</c:v>
                      </c:pt>
                      <c:pt idx="1046" formatCode="0.00E+00">
                        <c:v>8.2408400000000002E-5</c:v>
                      </c:pt>
                      <c:pt idx="1047">
                        <c:v>1.36236E-3</c:v>
                      </c:pt>
                      <c:pt idx="1048">
                        <c:v>7.2238399999999996E-4</c:v>
                      </c:pt>
                      <c:pt idx="1049" formatCode="0.00E+00">
                        <c:v>8.2408400000000002E-5</c:v>
                      </c:pt>
                      <c:pt idx="1050">
                        <c:v>1.36236E-3</c:v>
                      </c:pt>
                      <c:pt idx="1051">
                        <c:v>1.36236E-3</c:v>
                      </c:pt>
                      <c:pt idx="1052" formatCode="0.00E+00">
                        <c:v>8.2408400000000002E-5</c:v>
                      </c:pt>
                      <c:pt idx="1053">
                        <c:v>2.0023300000000001E-3</c:v>
                      </c:pt>
                      <c:pt idx="1054" formatCode="0.00E+00">
                        <c:v>8.2408400000000002E-5</c:v>
                      </c:pt>
                      <c:pt idx="1055">
                        <c:v>-1.83752E-3</c:v>
                      </c:pt>
                      <c:pt idx="1056">
                        <c:v>2.0023300000000001E-3</c:v>
                      </c:pt>
                      <c:pt idx="1057">
                        <c:v>7.2238399999999996E-4</c:v>
                      </c:pt>
                      <c:pt idx="1058">
                        <c:v>2.0023300000000001E-3</c:v>
                      </c:pt>
                      <c:pt idx="1059">
                        <c:v>-5.5756700000000002E-4</c:v>
                      </c:pt>
                      <c:pt idx="1060">
                        <c:v>7.2238399999999996E-4</c:v>
                      </c:pt>
                      <c:pt idx="1061">
                        <c:v>1.36236E-3</c:v>
                      </c:pt>
                      <c:pt idx="1062" formatCode="0.00E+00">
                        <c:v>8.2408400000000002E-5</c:v>
                      </c:pt>
                      <c:pt idx="1063">
                        <c:v>1.36236E-3</c:v>
                      </c:pt>
                      <c:pt idx="1064">
                        <c:v>7.2238399999999996E-4</c:v>
                      </c:pt>
                      <c:pt idx="1065">
                        <c:v>2.6423100000000001E-3</c:v>
                      </c:pt>
                      <c:pt idx="1066" formatCode="0.00E+00">
                        <c:v>8.2408400000000002E-5</c:v>
                      </c:pt>
                      <c:pt idx="1067" formatCode="0.00E+00">
                        <c:v>8.2408400000000002E-5</c:v>
                      </c:pt>
                      <c:pt idx="1068">
                        <c:v>2.0023300000000001E-3</c:v>
                      </c:pt>
                      <c:pt idx="1069">
                        <c:v>1.36236E-3</c:v>
                      </c:pt>
                      <c:pt idx="1070">
                        <c:v>1.36236E-3</c:v>
                      </c:pt>
                      <c:pt idx="1071">
                        <c:v>-1.19754E-3</c:v>
                      </c:pt>
                      <c:pt idx="1072" formatCode="0.00E+00">
                        <c:v>8.2408400000000002E-5</c:v>
                      </c:pt>
                      <c:pt idx="1073">
                        <c:v>7.2238399999999996E-4</c:v>
                      </c:pt>
                      <c:pt idx="1074">
                        <c:v>2.0023300000000001E-3</c:v>
                      </c:pt>
                      <c:pt idx="1075">
                        <c:v>7.2238399999999996E-4</c:v>
                      </c:pt>
                      <c:pt idx="1076">
                        <c:v>2.0023300000000001E-3</c:v>
                      </c:pt>
                      <c:pt idx="1077">
                        <c:v>7.2238399999999996E-4</c:v>
                      </c:pt>
                      <c:pt idx="1078">
                        <c:v>1.36236E-3</c:v>
                      </c:pt>
                      <c:pt idx="1079">
                        <c:v>-5.5756700000000002E-4</c:v>
                      </c:pt>
                      <c:pt idx="1080">
                        <c:v>7.2238399999999996E-4</c:v>
                      </c:pt>
                      <c:pt idx="1081">
                        <c:v>7.2238399999999996E-4</c:v>
                      </c:pt>
                      <c:pt idx="1082" formatCode="0.00E+00">
                        <c:v>8.2408400000000002E-5</c:v>
                      </c:pt>
                      <c:pt idx="1083">
                        <c:v>1.36236E-3</c:v>
                      </c:pt>
                      <c:pt idx="1084">
                        <c:v>2.0023300000000001E-3</c:v>
                      </c:pt>
                      <c:pt idx="1085">
                        <c:v>1.36236E-3</c:v>
                      </c:pt>
                      <c:pt idx="1086" formatCode="0.00E+00">
                        <c:v>8.2408400000000002E-5</c:v>
                      </c:pt>
                      <c:pt idx="1087">
                        <c:v>7.2238399999999996E-4</c:v>
                      </c:pt>
                      <c:pt idx="1088">
                        <c:v>7.2238399999999996E-4</c:v>
                      </c:pt>
                      <c:pt idx="1089">
                        <c:v>1.36236E-3</c:v>
                      </c:pt>
                      <c:pt idx="1090">
                        <c:v>2.0023300000000001E-3</c:v>
                      </c:pt>
                      <c:pt idx="1091">
                        <c:v>7.2238399999999996E-4</c:v>
                      </c:pt>
                      <c:pt idx="1092">
                        <c:v>2.0023300000000001E-3</c:v>
                      </c:pt>
                      <c:pt idx="1093">
                        <c:v>7.2238399999999996E-4</c:v>
                      </c:pt>
                      <c:pt idx="1094" formatCode="0.00E+00">
                        <c:v>8.2408400000000002E-5</c:v>
                      </c:pt>
                      <c:pt idx="1095">
                        <c:v>2.0023300000000001E-3</c:v>
                      </c:pt>
                      <c:pt idx="1096">
                        <c:v>7.2238399999999996E-4</c:v>
                      </c:pt>
                      <c:pt idx="1097" formatCode="0.00E+00">
                        <c:v>8.2408400000000002E-5</c:v>
                      </c:pt>
                      <c:pt idx="1098" formatCode="0.00E+00">
                        <c:v>8.2408400000000002E-5</c:v>
                      </c:pt>
                      <c:pt idx="1099">
                        <c:v>1.36236E-3</c:v>
                      </c:pt>
                      <c:pt idx="1100">
                        <c:v>7.2238399999999996E-4</c:v>
                      </c:pt>
                      <c:pt idx="1101" formatCode="0.00E+00">
                        <c:v>8.2408400000000002E-5</c:v>
                      </c:pt>
                      <c:pt idx="1102">
                        <c:v>2.0023300000000001E-3</c:v>
                      </c:pt>
                      <c:pt idx="1103">
                        <c:v>-5.5756700000000002E-4</c:v>
                      </c:pt>
                      <c:pt idx="1104" formatCode="0.00E+00">
                        <c:v>8.2408400000000002E-5</c:v>
                      </c:pt>
                      <c:pt idx="1105">
                        <c:v>1.36236E-3</c:v>
                      </c:pt>
                      <c:pt idx="1106" formatCode="0.00E+00">
                        <c:v>8.2408400000000002E-5</c:v>
                      </c:pt>
                      <c:pt idx="1107">
                        <c:v>1.36236E-3</c:v>
                      </c:pt>
                      <c:pt idx="1108">
                        <c:v>3.2822900000000002E-3</c:v>
                      </c:pt>
                      <c:pt idx="1109">
                        <c:v>1.36236E-3</c:v>
                      </c:pt>
                      <c:pt idx="1110">
                        <c:v>2.0023300000000001E-3</c:v>
                      </c:pt>
                      <c:pt idx="1111" formatCode="0.00E+00">
                        <c:v>8.2408400000000002E-5</c:v>
                      </c:pt>
                      <c:pt idx="1112">
                        <c:v>1.36236E-3</c:v>
                      </c:pt>
                      <c:pt idx="1113">
                        <c:v>7.2238399999999996E-4</c:v>
                      </c:pt>
                      <c:pt idx="1114">
                        <c:v>1.36236E-3</c:v>
                      </c:pt>
                      <c:pt idx="1115">
                        <c:v>7.2238399999999996E-4</c:v>
                      </c:pt>
                      <c:pt idx="1116" formatCode="0.00E+00">
                        <c:v>8.2408400000000002E-5</c:v>
                      </c:pt>
                      <c:pt idx="1117">
                        <c:v>1.36236E-3</c:v>
                      </c:pt>
                      <c:pt idx="1118" formatCode="0.00E+00">
                        <c:v>8.2408400000000002E-5</c:v>
                      </c:pt>
                      <c:pt idx="1119">
                        <c:v>7.2238399999999996E-4</c:v>
                      </c:pt>
                      <c:pt idx="1120">
                        <c:v>2.0023300000000001E-3</c:v>
                      </c:pt>
                      <c:pt idx="1121">
                        <c:v>7.2238399999999996E-4</c:v>
                      </c:pt>
                      <c:pt idx="1122">
                        <c:v>2.0023300000000001E-3</c:v>
                      </c:pt>
                      <c:pt idx="1123">
                        <c:v>2.0023300000000001E-3</c:v>
                      </c:pt>
                      <c:pt idx="1124" formatCode="0.00E+00">
                        <c:v>8.2408400000000002E-5</c:v>
                      </c:pt>
                      <c:pt idx="1125">
                        <c:v>7.2238399999999996E-4</c:v>
                      </c:pt>
                      <c:pt idx="1126">
                        <c:v>1.36236E-3</c:v>
                      </c:pt>
                      <c:pt idx="1127">
                        <c:v>7.2238399999999996E-4</c:v>
                      </c:pt>
                      <c:pt idx="1128">
                        <c:v>1.36236E-3</c:v>
                      </c:pt>
                      <c:pt idx="1129" formatCode="0.00E+00">
                        <c:v>8.2408400000000002E-5</c:v>
                      </c:pt>
                      <c:pt idx="1130">
                        <c:v>7.2238399999999996E-4</c:v>
                      </c:pt>
                      <c:pt idx="1131" formatCode="0.00E+00">
                        <c:v>8.2408400000000002E-5</c:v>
                      </c:pt>
                      <c:pt idx="1132">
                        <c:v>7.2238399999999996E-4</c:v>
                      </c:pt>
                      <c:pt idx="1133" formatCode="0.00E+00">
                        <c:v>8.2408400000000002E-5</c:v>
                      </c:pt>
                      <c:pt idx="1134" formatCode="0.00E+00">
                        <c:v>8.2408400000000002E-5</c:v>
                      </c:pt>
                      <c:pt idx="1135">
                        <c:v>1.36236E-3</c:v>
                      </c:pt>
                      <c:pt idx="1136" formatCode="0.00E+00">
                        <c:v>8.2408400000000002E-5</c:v>
                      </c:pt>
                      <c:pt idx="1137">
                        <c:v>7.2238399999999996E-4</c:v>
                      </c:pt>
                      <c:pt idx="1138">
                        <c:v>1.36236E-3</c:v>
                      </c:pt>
                      <c:pt idx="1139">
                        <c:v>2.0023300000000001E-3</c:v>
                      </c:pt>
                      <c:pt idx="1140">
                        <c:v>2.0023300000000001E-3</c:v>
                      </c:pt>
                      <c:pt idx="1141" formatCode="0.00E+00">
                        <c:v>8.2408400000000002E-5</c:v>
                      </c:pt>
                      <c:pt idx="1142">
                        <c:v>-5.5756700000000002E-4</c:v>
                      </c:pt>
                      <c:pt idx="1143">
                        <c:v>-5.5756700000000002E-4</c:v>
                      </c:pt>
                      <c:pt idx="1144">
                        <c:v>1.36236E-3</c:v>
                      </c:pt>
                      <c:pt idx="1145">
                        <c:v>-1.19754E-3</c:v>
                      </c:pt>
                      <c:pt idx="1146">
                        <c:v>7.2238399999999996E-4</c:v>
                      </c:pt>
                      <c:pt idx="1147" formatCode="0.00E+00">
                        <c:v>8.2408400000000002E-5</c:v>
                      </c:pt>
                      <c:pt idx="1148" formatCode="0.00E+00">
                        <c:v>8.2408400000000002E-5</c:v>
                      </c:pt>
                      <c:pt idx="1149">
                        <c:v>7.2238399999999996E-4</c:v>
                      </c:pt>
                      <c:pt idx="1150">
                        <c:v>1.36236E-3</c:v>
                      </c:pt>
                      <c:pt idx="1151" formatCode="0.00E+00">
                        <c:v>8.2408400000000002E-5</c:v>
                      </c:pt>
                      <c:pt idx="1152">
                        <c:v>1.36236E-3</c:v>
                      </c:pt>
                      <c:pt idx="1153">
                        <c:v>7.2238399999999996E-4</c:v>
                      </c:pt>
                      <c:pt idx="1154">
                        <c:v>7.2238399999999996E-4</c:v>
                      </c:pt>
                      <c:pt idx="1155">
                        <c:v>7.2238399999999996E-4</c:v>
                      </c:pt>
                      <c:pt idx="1156">
                        <c:v>1.36236E-3</c:v>
                      </c:pt>
                      <c:pt idx="1157">
                        <c:v>-5.5756700000000002E-4</c:v>
                      </c:pt>
                      <c:pt idx="1158">
                        <c:v>7.2238399999999996E-4</c:v>
                      </c:pt>
                      <c:pt idx="1159">
                        <c:v>1.36236E-3</c:v>
                      </c:pt>
                      <c:pt idx="1160">
                        <c:v>7.2238399999999996E-4</c:v>
                      </c:pt>
                      <c:pt idx="1161">
                        <c:v>7.2238399999999996E-4</c:v>
                      </c:pt>
                      <c:pt idx="1162">
                        <c:v>-5.5756700000000002E-4</c:v>
                      </c:pt>
                      <c:pt idx="1163" formatCode="0.00E+00">
                        <c:v>8.2408400000000002E-5</c:v>
                      </c:pt>
                      <c:pt idx="1164">
                        <c:v>1.36236E-3</c:v>
                      </c:pt>
                      <c:pt idx="1165">
                        <c:v>7.2238399999999996E-4</c:v>
                      </c:pt>
                      <c:pt idx="1166">
                        <c:v>7.2238399999999996E-4</c:v>
                      </c:pt>
                      <c:pt idx="1167">
                        <c:v>-1.83752E-3</c:v>
                      </c:pt>
                      <c:pt idx="1168" formatCode="0.00E+00">
                        <c:v>8.2408400000000002E-5</c:v>
                      </c:pt>
                      <c:pt idx="1169">
                        <c:v>1.36236E-3</c:v>
                      </c:pt>
                      <c:pt idx="1170">
                        <c:v>1.36236E-3</c:v>
                      </c:pt>
                      <c:pt idx="1171" formatCode="0.00E+00">
                        <c:v>8.2408400000000002E-5</c:v>
                      </c:pt>
                      <c:pt idx="1172">
                        <c:v>1.36236E-3</c:v>
                      </c:pt>
                      <c:pt idx="1173">
                        <c:v>-1.19754E-3</c:v>
                      </c:pt>
                      <c:pt idx="1174" formatCode="0.00E+00">
                        <c:v>8.2408400000000002E-5</c:v>
                      </c:pt>
                      <c:pt idx="1175">
                        <c:v>2.0023300000000001E-3</c:v>
                      </c:pt>
                      <c:pt idx="1176">
                        <c:v>1.36236E-3</c:v>
                      </c:pt>
                      <c:pt idx="1177">
                        <c:v>7.2238399999999996E-4</c:v>
                      </c:pt>
                      <c:pt idx="1178">
                        <c:v>1.36236E-3</c:v>
                      </c:pt>
                      <c:pt idx="1179">
                        <c:v>1.36236E-3</c:v>
                      </c:pt>
                      <c:pt idx="1180">
                        <c:v>2.0023300000000001E-3</c:v>
                      </c:pt>
                      <c:pt idx="1181">
                        <c:v>-1.83752E-3</c:v>
                      </c:pt>
                      <c:pt idx="1182">
                        <c:v>1.36236E-3</c:v>
                      </c:pt>
                      <c:pt idx="1183">
                        <c:v>7.2238399999999996E-4</c:v>
                      </c:pt>
                      <c:pt idx="1184">
                        <c:v>1.36236E-3</c:v>
                      </c:pt>
                      <c:pt idx="1185">
                        <c:v>2.0023300000000001E-3</c:v>
                      </c:pt>
                      <c:pt idx="1186">
                        <c:v>2.0023300000000001E-3</c:v>
                      </c:pt>
                      <c:pt idx="1187">
                        <c:v>2.0023300000000001E-3</c:v>
                      </c:pt>
                      <c:pt idx="1188">
                        <c:v>-5.5756700000000002E-4</c:v>
                      </c:pt>
                      <c:pt idx="1189" formatCode="0.00E+00">
                        <c:v>8.2408400000000002E-5</c:v>
                      </c:pt>
                      <c:pt idx="1190">
                        <c:v>1.36236E-3</c:v>
                      </c:pt>
                      <c:pt idx="1191">
                        <c:v>7.2238399999999996E-4</c:v>
                      </c:pt>
                      <c:pt idx="1192">
                        <c:v>7.2238399999999996E-4</c:v>
                      </c:pt>
                      <c:pt idx="1193">
                        <c:v>2.0023300000000001E-3</c:v>
                      </c:pt>
                      <c:pt idx="1194">
                        <c:v>-5.5756700000000002E-4</c:v>
                      </c:pt>
                      <c:pt idx="1195">
                        <c:v>7.2238399999999996E-4</c:v>
                      </c:pt>
                      <c:pt idx="1196">
                        <c:v>1.36236E-3</c:v>
                      </c:pt>
                      <c:pt idx="1197">
                        <c:v>7.2238399999999996E-4</c:v>
                      </c:pt>
                      <c:pt idx="1198">
                        <c:v>1.36236E-3</c:v>
                      </c:pt>
                      <c:pt idx="1199">
                        <c:v>1.36236E-3</c:v>
                      </c:pt>
                      <c:pt idx="1200">
                        <c:v>2.0023300000000001E-3</c:v>
                      </c:pt>
                      <c:pt idx="1201">
                        <c:v>7.2238399999999996E-4</c:v>
                      </c:pt>
                      <c:pt idx="1202">
                        <c:v>7.2238399999999996E-4</c:v>
                      </c:pt>
                      <c:pt idx="1203">
                        <c:v>2.0023300000000001E-3</c:v>
                      </c:pt>
                      <c:pt idx="1204" formatCode="0.00E+00">
                        <c:v>8.2408400000000002E-5</c:v>
                      </c:pt>
                      <c:pt idx="1205" formatCode="0.00E+00">
                        <c:v>8.2408400000000002E-5</c:v>
                      </c:pt>
                      <c:pt idx="1206">
                        <c:v>2.0023300000000001E-3</c:v>
                      </c:pt>
                      <c:pt idx="1207">
                        <c:v>1.36236E-3</c:v>
                      </c:pt>
                      <c:pt idx="1208">
                        <c:v>2.0023300000000001E-3</c:v>
                      </c:pt>
                      <c:pt idx="1209">
                        <c:v>-5.5756700000000002E-4</c:v>
                      </c:pt>
                      <c:pt idx="1210">
                        <c:v>2.0023300000000001E-3</c:v>
                      </c:pt>
                      <c:pt idx="1211" formatCode="0.00E+00">
                        <c:v>8.2408400000000002E-5</c:v>
                      </c:pt>
                      <c:pt idx="1212" formatCode="0.00E+00">
                        <c:v>8.2408400000000002E-5</c:v>
                      </c:pt>
                      <c:pt idx="1213">
                        <c:v>7.2238399999999996E-4</c:v>
                      </c:pt>
                      <c:pt idx="1214">
                        <c:v>2.0023300000000001E-3</c:v>
                      </c:pt>
                      <c:pt idx="1215">
                        <c:v>-1.19754E-3</c:v>
                      </c:pt>
                      <c:pt idx="1216">
                        <c:v>7.2238399999999996E-4</c:v>
                      </c:pt>
                      <c:pt idx="1217">
                        <c:v>1.36236E-3</c:v>
                      </c:pt>
                      <c:pt idx="1218">
                        <c:v>2.0023300000000001E-3</c:v>
                      </c:pt>
                      <c:pt idx="1219">
                        <c:v>1.36236E-3</c:v>
                      </c:pt>
                      <c:pt idx="1220">
                        <c:v>2.6423100000000001E-3</c:v>
                      </c:pt>
                      <c:pt idx="1221">
                        <c:v>-1.83752E-3</c:v>
                      </c:pt>
                      <c:pt idx="1222">
                        <c:v>1.36236E-3</c:v>
                      </c:pt>
                      <c:pt idx="1223" formatCode="0.00E+00">
                        <c:v>8.2408400000000002E-5</c:v>
                      </c:pt>
                      <c:pt idx="1224">
                        <c:v>7.2238399999999996E-4</c:v>
                      </c:pt>
                      <c:pt idx="1225">
                        <c:v>1.36236E-3</c:v>
                      </c:pt>
                      <c:pt idx="1226">
                        <c:v>-5.5756700000000002E-4</c:v>
                      </c:pt>
                      <c:pt idx="1227">
                        <c:v>2.6423100000000001E-3</c:v>
                      </c:pt>
                      <c:pt idx="1228">
                        <c:v>7.2238399999999996E-4</c:v>
                      </c:pt>
                      <c:pt idx="1229">
                        <c:v>7.2238399999999996E-4</c:v>
                      </c:pt>
                      <c:pt idx="1230">
                        <c:v>2.0023300000000001E-3</c:v>
                      </c:pt>
                      <c:pt idx="1231">
                        <c:v>7.2238399999999996E-4</c:v>
                      </c:pt>
                      <c:pt idx="1232">
                        <c:v>7.2238399999999996E-4</c:v>
                      </c:pt>
                      <c:pt idx="1233">
                        <c:v>2.0023300000000001E-3</c:v>
                      </c:pt>
                      <c:pt idx="1234">
                        <c:v>1.36236E-3</c:v>
                      </c:pt>
                      <c:pt idx="1235">
                        <c:v>1.36236E-3</c:v>
                      </c:pt>
                      <c:pt idx="1236">
                        <c:v>7.2238399999999996E-4</c:v>
                      </c:pt>
                      <c:pt idx="1237">
                        <c:v>1.36236E-3</c:v>
                      </c:pt>
                      <c:pt idx="1238">
                        <c:v>2.0023300000000001E-3</c:v>
                      </c:pt>
                      <c:pt idx="1239">
                        <c:v>1.36236E-3</c:v>
                      </c:pt>
                      <c:pt idx="1240">
                        <c:v>7.2238399999999996E-4</c:v>
                      </c:pt>
                      <c:pt idx="1241">
                        <c:v>1.36236E-3</c:v>
                      </c:pt>
                      <c:pt idx="1242">
                        <c:v>7.2238399999999996E-4</c:v>
                      </c:pt>
                      <c:pt idx="1243">
                        <c:v>7.2238399999999996E-4</c:v>
                      </c:pt>
                      <c:pt idx="1244" formatCode="0.00E+00">
                        <c:v>8.2408400000000002E-5</c:v>
                      </c:pt>
                      <c:pt idx="1245">
                        <c:v>2.0023300000000001E-3</c:v>
                      </c:pt>
                      <c:pt idx="1246" formatCode="0.00E+00">
                        <c:v>8.2408400000000002E-5</c:v>
                      </c:pt>
                      <c:pt idx="1247">
                        <c:v>-5.5756700000000002E-4</c:v>
                      </c:pt>
                      <c:pt idx="1248">
                        <c:v>7.2238399999999996E-4</c:v>
                      </c:pt>
                      <c:pt idx="1249" formatCode="0.00E+00">
                        <c:v>8.2408400000000002E-5</c:v>
                      </c:pt>
                      <c:pt idx="1250" formatCode="0.00E+00">
                        <c:v>8.2408400000000002E-5</c:v>
                      </c:pt>
                      <c:pt idx="1251">
                        <c:v>3.2822900000000002E-3</c:v>
                      </c:pt>
                      <c:pt idx="1252">
                        <c:v>1.36236E-3</c:v>
                      </c:pt>
                      <c:pt idx="1253">
                        <c:v>2.6423100000000001E-3</c:v>
                      </c:pt>
                      <c:pt idx="1254">
                        <c:v>2.0023300000000001E-3</c:v>
                      </c:pt>
                      <c:pt idx="1255">
                        <c:v>7.2238399999999996E-4</c:v>
                      </c:pt>
                      <c:pt idx="1256">
                        <c:v>1.36236E-3</c:v>
                      </c:pt>
                      <c:pt idx="1257">
                        <c:v>1.36236E-3</c:v>
                      </c:pt>
                      <c:pt idx="1258">
                        <c:v>1.36236E-3</c:v>
                      </c:pt>
                      <c:pt idx="1259">
                        <c:v>7.2238399999999996E-4</c:v>
                      </c:pt>
                      <c:pt idx="1260">
                        <c:v>1.36236E-3</c:v>
                      </c:pt>
                      <c:pt idx="1261">
                        <c:v>7.2238399999999996E-4</c:v>
                      </c:pt>
                      <c:pt idx="1262">
                        <c:v>7.2238399999999996E-4</c:v>
                      </c:pt>
                      <c:pt idx="1263">
                        <c:v>7.2238399999999996E-4</c:v>
                      </c:pt>
                      <c:pt idx="1264" formatCode="0.00E+00">
                        <c:v>8.2408400000000002E-5</c:v>
                      </c:pt>
                      <c:pt idx="1265">
                        <c:v>1.36236E-3</c:v>
                      </c:pt>
                      <c:pt idx="1266" formatCode="0.00E+00">
                        <c:v>8.2408400000000002E-5</c:v>
                      </c:pt>
                      <c:pt idx="1267">
                        <c:v>7.2238399999999996E-4</c:v>
                      </c:pt>
                      <c:pt idx="1268">
                        <c:v>1.36236E-3</c:v>
                      </c:pt>
                      <c:pt idx="1269">
                        <c:v>7.2238399999999996E-4</c:v>
                      </c:pt>
                      <c:pt idx="1270">
                        <c:v>1.36236E-3</c:v>
                      </c:pt>
                      <c:pt idx="1271">
                        <c:v>1.36236E-3</c:v>
                      </c:pt>
                      <c:pt idx="1272">
                        <c:v>7.2238399999999996E-4</c:v>
                      </c:pt>
                      <c:pt idx="1273">
                        <c:v>2.0023300000000001E-3</c:v>
                      </c:pt>
                      <c:pt idx="1274" formatCode="0.00E+00">
                        <c:v>8.2408400000000002E-5</c:v>
                      </c:pt>
                      <c:pt idx="1275">
                        <c:v>3.2822900000000002E-3</c:v>
                      </c:pt>
                      <c:pt idx="1276">
                        <c:v>2.0023300000000001E-3</c:v>
                      </c:pt>
                      <c:pt idx="1277">
                        <c:v>-1.19754E-3</c:v>
                      </c:pt>
                      <c:pt idx="1278">
                        <c:v>2.6423100000000001E-3</c:v>
                      </c:pt>
                      <c:pt idx="1279">
                        <c:v>2.0023300000000001E-3</c:v>
                      </c:pt>
                      <c:pt idx="1280" formatCode="0.00E+00">
                        <c:v>8.2408400000000002E-5</c:v>
                      </c:pt>
                      <c:pt idx="1281">
                        <c:v>7.2238399999999996E-4</c:v>
                      </c:pt>
                      <c:pt idx="1282">
                        <c:v>1.36236E-3</c:v>
                      </c:pt>
                      <c:pt idx="1283">
                        <c:v>7.2238399999999996E-4</c:v>
                      </c:pt>
                      <c:pt idx="1284">
                        <c:v>1.36236E-3</c:v>
                      </c:pt>
                      <c:pt idx="1285">
                        <c:v>1.36236E-3</c:v>
                      </c:pt>
                      <c:pt idx="1286">
                        <c:v>1.36236E-3</c:v>
                      </c:pt>
                      <c:pt idx="1287" formatCode="0.00E+00">
                        <c:v>8.2408400000000002E-5</c:v>
                      </c:pt>
                      <c:pt idx="1288">
                        <c:v>7.2238399999999996E-4</c:v>
                      </c:pt>
                      <c:pt idx="1289">
                        <c:v>-5.5756700000000002E-4</c:v>
                      </c:pt>
                      <c:pt idx="1290" formatCode="0.00E+00">
                        <c:v>8.2408400000000002E-5</c:v>
                      </c:pt>
                      <c:pt idx="1291" formatCode="0.00E+00">
                        <c:v>8.2408400000000002E-5</c:v>
                      </c:pt>
                      <c:pt idx="1292" formatCode="0.00E+00">
                        <c:v>8.2408400000000002E-5</c:v>
                      </c:pt>
                      <c:pt idx="1293">
                        <c:v>1.36236E-3</c:v>
                      </c:pt>
                      <c:pt idx="1294">
                        <c:v>7.2238399999999996E-4</c:v>
                      </c:pt>
                      <c:pt idx="1295">
                        <c:v>1.36236E-3</c:v>
                      </c:pt>
                      <c:pt idx="1296" formatCode="0.00E+00">
                        <c:v>8.2408400000000002E-5</c:v>
                      </c:pt>
                      <c:pt idx="1297">
                        <c:v>1.36236E-3</c:v>
                      </c:pt>
                      <c:pt idx="1298">
                        <c:v>2.0023300000000001E-3</c:v>
                      </c:pt>
                      <c:pt idx="1299">
                        <c:v>7.2238399999999996E-4</c:v>
                      </c:pt>
                      <c:pt idx="1300">
                        <c:v>2.0023300000000001E-3</c:v>
                      </c:pt>
                      <c:pt idx="1301">
                        <c:v>7.2238399999999996E-4</c:v>
                      </c:pt>
                      <c:pt idx="1302">
                        <c:v>-5.5756700000000002E-4</c:v>
                      </c:pt>
                      <c:pt idx="1303" formatCode="0.00E+00">
                        <c:v>8.2408400000000002E-5</c:v>
                      </c:pt>
                      <c:pt idx="1304">
                        <c:v>2.0023300000000001E-3</c:v>
                      </c:pt>
                      <c:pt idx="1305">
                        <c:v>1.36236E-3</c:v>
                      </c:pt>
                      <c:pt idx="1306" formatCode="0.00E+00">
                        <c:v>8.2408400000000002E-5</c:v>
                      </c:pt>
                      <c:pt idx="1307">
                        <c:v>7.2238399999999996E-4</c:v>
                      </c:pt>
                      <c:pt idx="1308">
                        <c:v>1.36236E-3</c:v>
                      </c:pt>
                      <c:pt idx="1309">
                        <c:v>7.2238399999999996E-4</c:v>
                      </c:pt>
                      <c:pt idx="1310">
                        <c:v>1.36236E-3</c:v>
                      </c:pt>
                      <c:pt idx="1311" formatCode="0.00E+00">
                        <c:v>8.2408400000000002E-5</c:v>
                      </c:pt>
                      <c:pt idx="1312">
                        <c:v>-5.5756700000000002E-4</c:v>
                      </c:pt>
                      <c:pt idx="1313">
                        <c:v>2.0023300000000001E-3</c:v>
                      </c:pt>
                      <c:pt idx="1314">
                        <c:v>-5.5756700000000002E-4</c:v>
                      </c:pt>
                      <c:pt idx="1315" formatCode="0.00E+00">
                        <c:v>8.2408400000000002E-5</c:v>
                      </c:pt>
                      <c:pt idx="1316">
                        <c:v>7.2238399999999996E-4</c:v>
                      </c:pt>
                      <c:pt idx="1317">
                        <c:v>-1.19754E-3</c:v>
                      </c:pt>
                      <c:pt idx="1318">
                        <c:v>-5.5756700000000002E-4</c:v>
                      </c:pt>
                      <c:pt idx="1319" formatCode="0.00E+00">
                        <c:v>8.2408400000000002E-5</c:v>
                      </c:pt>
                      <c:pt idx="1320" formatCode="0.00E+00">
                        <c:v>8.2408400000000002E-5</c:v>
                      </c:pt>
                      <c:pt idx="1321">
                        <c:v>1.36236E-3</c:v>
                      </c:pt>
                      <c:pt idx="1322">
                        <c:v>1.36236E-3</c:v>
                      </c:pt>
                      <c:pt idx="1323">
                        <c:v>1.36236E-3</c:v>
                      </c:pt>
                      <c:pt idx="1324">
                        <c:v>-1.19754E-3</c:v>
                      </c:pt>
                      <c:pt idx="1325" formatCode="0.00E+00">
                        <c:v>8.2408400000000002E-5</c:v>
                      </c:pt>
                      <c:pt idx="1326">
                        <c:v>7.2238399999999996E-4</c:v>
                      </c:pt>
                      <c:pt idx="1327">
                        <c:v>7.2238399999999996E-4</c:v>
                      </c:pt>
                      <c:pt idx="1328" formatCode="0.00E+00">
                        <c:v>8.2408400000000002E-5</c:v>
                      </c:pt>
                      <c:pt idx="1329">
                        <c:v>7.2238399999999996E-4</c:v>
                      </c:pt>
                      <c:pt idx="1330">
                        <c:v>2.0023300000000001E-3</c:v>
                      </c:pt>
                      <c:pt idx="1331">
                        <c:v>1.36236E-3</c:v>
                      </c:pt>
                      <c:pt idx="1332">
                        <c:v>-1.19754E-3</c:v>
                      </c:pt>
                      <c:pt idx="1333">
                        <c:v>-5.5756700000000002E-4</c:v>
                      </c:pt>
                      <c:pt idx="1334" formatCode="0.00E+00">
                        <c:v>8.2408400000000002E-5</c:v>
                      </c:pt>
                      <c:pt idx="1335">
                        <c:v>1.36236E-3</c:v>
                      </c:pt>
                      <c:pt idx="1336" formatCode="0.00E+00">
                        <c:v>8.2408400000000002E-5</c:v>
                      </c:pt>
                      <c:pt idx="1337">
                        <c:v>7.2238399999999996E-4</c:v>
                      </c:pt>
                      <c:pt idx="1338">
                        <c:v>1.36236E-3</c:v>
                      </c:pt>
                      <c:pt idx="1339">
                        <c:v>1.36236E-3</c:v>
                      </c:pt>
                      <c:pt idx="1340">
                        <c:v>1.36236E-3</c:v>
                      </c:pt>
                      <c:pt idx="1341">
                        <c:v>2.0023300000000001E-3</c:v>
                      </c:pt>
                      <c:pt idx="1342">
                        <c:v>1.36236E-3</c:v>
                      </c:pt>
                      <c:pt idx="1343">
                        <c:v>2.0023300000000001E-3</c:v>
                      </c:pt>
                      <c:pt idx="1344">
                        <c:v>2.0023300000000001E-3</c:v>
                      </c:pt>
                      <c:pt idx="1345">
                        <c:v>7.2238399999999996E-4</c:v>
                      </c:pt>
                      <c:pt idx="1346">
                        <c:v>7.2238399999999996E-4</c:v>
                      </c:pt>
                      <c:pt idx="1347">
                        <c:v>7.2238399999999996E-4</c:v>
                      </c:pt>
                      <c:pt idx="1348">
                        <c:v>1.36236E-3</c:v>
                      </c:pt>
                      <c:pt idx="1349">
                        <c:v>1.36236E-3</c:v>
                      </c:pt>
                      <c:pt idx="1350">
                        <c:v>7.2238399999999996E-4</c:v>
                      </c:pt>
                      <c:pt idx="1351">
                        <c:v>7.2238399999999996E-4</c:v>
                      </c:pt>
                      <c:pt idx="1352">
                        <c:v>7.2238399999999996E-4</c:v>
                      </c:pt>
                      <c:pt idx="1353">
                        <c:v>2.0023300000000001E-3</c:v>
                      </c:pt>
                      <c:pt idx="1354" formatCode="0.00E+00">
                        <c:v>8.2408400000000002E-5</c:v>
                      </c:pt>
                      <c:pt idx="1355">
                        <c:v>1.36236E-3</c:v>
                      </c:pt>
                      <c:pt idx="1356">
                        <c:v>-1.83752E-3</c:v>
                      </c:pt>
                      <c:pt idx="1357" formatCode="0.00E+00">
                        <c:v>8.2408400000000002E-5</c:v>
                      </c:pt>
                      <c:pt idx="1358">
                        <c:v>1.36236E-3</c:v>
                      </c:pt>
                      <c:pt idx="1359">
                        <c:v>1.36236E-3</c:v>
                      </c:pt>
                      <c:pt idx="1360">
                        <c:v>1.36236E-3</c:v>
                      </c:pt>
                      <c:pt idx="1361">
                        <c:v>7.2238399999999996E-4</c:v>
                      </c:pt>
                      <c:pt idx="1362">
                        <c:v>7.2238399999999996E-4</c:v>
                      </c:pt>
                      <c:pt idx="1363">
                        <c:v>1.36236E-3</c:v>
                      </c:pt>
                      <c:pt idx="1364">
                        <c:v>-5.5756700000000002E-4</c:v>
                      </c:pt>
                      <c:pt idx="1365">
                        <c:v>-5.5756700000000002E-4</c:v>
                      </c:pt>
                      <c:pt idx="1366">
                        <c:v>2.0023300000000001E-3</c:v>
                      </c:pt>
                      <c:pt idx="1367">
                        <c:v>7.2238399999999996E-4</c:v>
                      </c:pt>
                      <c:pt idx="1368" formatCode="0.00E+00">
                        <c:v>8.2408400000000002E-5</c:v>
                      </c:pt>
                      <c:pt idx="1369">
                        <c:v>7.2238399999999996E-4</c:v>
                      </c:pt>
                      <c:pt idx="1370">
                        <c:v>1.36236E-3</c:v>
                      </c:pt>
                      <c:pt idx="1371">
                        <c:v>1.36236E-3</c:v>
                      </c:pt>
                      <c:pt idx="1372">
                        <c:v>1.36236E-3</c:v>
                      </c:pt>
                      <c:pt idx="1373">
                        <c:v>7.2238399999999996E-4</c:v>
                      </c:pt>
                      <c:pt idx="1374">
                        <c:v>-5.5756700000000002E-4</c:v>
                      </c:pt>
                      <c:pt idx="1375">
                        <c:v>7.2238399999999996E-4</c:v>
                      </c:pt>
                      <c:pt idx="1376" formatCode="0.00E+00">
                        <c:v>8.2408400000000002E-5</c:v>
                      </c:pt>
                      <c:pt idx="1377">
                        <c:v>7.2238399999999996E-4</c:v>
                      </c:pt>
                      <c:pt idx="1378">
                        <c:v>1.36236E-3</c:v>
                      </c:pt>
                      <c:pt idx="1379" formatCode="0.00E+00">
                        <c:v>8.2408400000000002E-5</c:v>
                      </c:pt>
                      <c:pt idx="1380">
                        <c:v>7.2238399999999996E-4</c:v>
                      </c:pt>
                      <c:pt idx="1381" formatCode="0.00E+00">
                        <c:v>8.2408400000000002E-5</c:v>
                      </c:pt>
                      <c:pt idx="1382">
                        <c:v>1.36236E-3</c:v>
                      </c:pt>
                      <c:pt idx="1383">
                        <c:v>2.0023300000000001E-3</c:v>
                      </c:pt>
                      <c:pt idx="1384">
                        <c:v>7.2238399999999996E-4</c:v>
                      </c:pt>
                      <c:pt idx="1385">
                        <c:v>1.36236E-3</c:v>
                      </c:pt>
                      <c:pt idx="1386">
                        <c:v>1.36236E-3</c:v>
                      </c:pt>
                      <c:pt idx="1387">
                        <c:v>1.36236E-3</c:v>
                      </c:pt>
                      <c:pt idx="1388" formatCode="0.00E+00">
                        <c:v>8.2408400000000002E-5</c:v>
                      </c:pt>
                      <c:pt idx="1389" formatCode="0.00E+00">
                        <c:v>8.2408400000000002E-5</c:v>
                      </c:pt>
                      <c:pt idx="1390">
                        <c:v>1.36236E-3</c:v>
                      </c:pt>
                      <c:pt idx="1391">
                        <c:v>2.0023300000000001E-3</c:v>
                      </c:pt>
                      <c:pt idx="1392">
                        <c:v>1.36236E-3</c:v>
                      </c:pt>
                      <c:pt idx="1393">
                        <c:v>1.36236E-3</c:v>
                      </c:pt>
                      <c:pt idx="1394" formatCode="0.00E+00">
                        <c:v>8.2408400000000002E-5</c:v>
                      </c:pt>
                      <c:pt idx="1395">
                        <c:v>1.36236E-3</c:v>
                      </c:pt>
                      <c:pt idx="1396">
                        <c:v>7.2238399999999996E-4</c:v>
                      </c:pt>
                      <c:pt idx="1397">
                        <c:v>2.0023300000000001E-3</c:v>
                      </c:pt>
                      <c:pt idx="1398">
                        <c:v>7.2238399999999996E-4</c:v>
                      </c:pt>
                      <c:pt idx="1399">
                        <c:v>1.36236E-3</c:v>
                      </c:pt>
                      <c:pt idx="1400" formatCode="0.00E+00">
                        <c:v>8.2408400000000002E-5</c:v>
                      </c:pt>
                      <c:pt idx="1401">
                        <c:v>1.36236E-3</c:v>
                      </c:pt>
                      <c:pt idx="1402">
                        <c:v>7.2238399999999996E-4</c:v>
                      </c:pt>
                      <c:pt idx="1403">
                        <c:v>1.36236E-3</c:v>
                      </c:pt>
                      <c:pt idx="1404">
                        <c:v>7.2238399999999996E-4</c:v>
                      </c:pt>
                      <c:pt idx="1405" formatCode="0.00E+00">
                        <c:v>8.2408400000000002E-5</c:v>
                      </c:pt>
                      <c:pt idx="1406" formatCode="0.00E+00">
                        <c:v>8.2408400000000002E-5</c:v>
                      </c:pt>
                      <c:pt idx="1407">
                        <c:v>2.0023300000000001E-3</c:v>
                      </c:pt>
                      <c:pt idx="1408">
                        <c:v>2.0023300000000001E-3</c:v>
                      </c:pt>
                      <c:pt idx="1409">
                        <c:v>7.2238399999999996E-4</c:v>
                      </c:pt>
                      <c:pt idx="1410">
                        <c:v>-5.5756700000000002E-4</c:v>
                      </c:pt>
                      <c:pt idx="1411">
                        <c:v>2.0023300000000001E-3</c:v>
                      </c:pt>
                      <c:pt idx="1412">
                        <c:v>7.2238399999999996E-4</c:v>
                      </c:pt>
                      <c:pt idx="1413">
                        <c:v>2.0023300000000001E-3</c:v>
                      </c:pt>
                      <c:pt idx="1414">
                        <c:v>2.0023300000000001E-3</c:v>
                      </c:pt>
                      <c:pt idx="1415">
                        <c:v>-1.83752E-3</c:v>
                      </c:pt>
                      <c:pt idx="1416" formatCode="0.00E+00">
                        <c:v>8.2408400000000002E-5</c:v>
                      </c:pt>
                      <c:pt idx="1417">
                        <c:v>7.2238399999999996E-4</c:v>
                      </c:pt>
                      <c:pt idx="1418" formatCode="0.00E+00">
                        <c:v>8.2408400000000002E-5</c:v>
                      </c:pt>
                      <c:pt idx="1419">
                        <c:v>7.2238399999999996E-4</c:v>
                      </c:pt>
                      <c:pt idx="1420">
                        <c:v>7.2238399999999996E-4</c:v>
                      </c:pt>
                      <c:pt idx="1421">
                        <c:v>7.2238399999999996E-4</c:v>
                      </c:pt>
                      <c:pt idx="1422">
                        <c:v>2.6423100000000001E-3</c:v>
                      </c:pt>
                      <c:pt idx="1423">
                        <c:v>2.0023300000000001E-3</c:v>
                      </c:pt>
                      <c:pt idx="1424">
                        <c:v>2.0023300000000001E-3</c:v>
                      </c:pt>
                      <c:pt idx="1425">
                        <c:v>7.2238399999999996E-4</c:v>
                      </c:pt>
                      <c:pt idx="1426">
                        <c:v>2.6423100000000001E-3</c:v>
                      </c:pt>
                      <c:pt idx="1427" formatCode="0.00E+00">
                        <c:v>8.2408400000000002E-5</c:v>
                      </c:pt>
                      <c:pt idx="1428">
                        <c:v>-5.5756700000000002E-4</c:v>
                      </c:pt>
                      <c:pt idx="1429" formatCode="0.00E+00">
                        <c:v>8.2408400000000002E-5</c:v>
                      </c:pt>
                      <c:pt idx="1430">
                        <c:v>7.2238399999999996E-4</c:v>
                      </c:pt>
                      <c:pt idx="1431">
                        <c:v>2.0023300000000001E-3</c:v>
                      </c:pt>
                      <c:pt idx="1432">
                        <c:v>1.36236E-3</c:v>
                      </c:pt>
                      <c:pt idx="1433">
                        <c:v>7.2238399999999996E-4</c:v>
                      </c:pt>
                      <c:pt idx="1434" formatCode="0.00E+00">
                        <c:v>8.2408400000000002E-5</c:v>
                      </c:pt>
                      <c:pt idx="1435" formatCode="0.00E+00">
                        <c:v>8.2408400000000002E-5</c:v>
                      </c:pt>
                      <c:pt idx="1436">
                        <c:v>-1.19754E-3</c:v>
                      </c:pt>
                      <c:pt idx="1437" formatCode="0.00E+00">
                        <c:v>8.2408400000000002E-5</c:v>
                      </c:pt>
                      <c:pt idx="1438">
                        <c:v>1.36236E-3</c:v>
                      </c:pt>
                      <c:pt idx="1439">
                        <c:v>-5.5756700000000002E-4</c:v>
                      </c:pt>
                      <c:pt idx="1440">
                        <c:v>7.2238399999999996E-4</c:v>
                      </c:pt>
                      <c:pt idx="1441">
                        <c:v>7.2238399999999996E-4</c:v>
                      </c:pt>
                      <c:pt idx="1442">
                        <c:v>-5.5756700000000002E-4</c:v>
                      </c:pt>
                      <c:pt idx="1443">
                        <c:v>7.2238399999999996E-4</c:v>
                      </c:pt>
                      <c:pt idx="1444">
                        <c:v>7.2238399999999996E-4</c:v>
                      </c:pt>
                      <c:pt idx="1445">
                        <c:v>7.2238399999999996E-4</c:v>
                      </c:pt>
                      <c:pt idx="1446">
                        <c:v>1.36236E-3</c:v>
                      </c:pt>
                      <c:pt idx="1447">
                        <c:v>1.36236E-3</c:v>
                      </c:pt>
                      <c:pt idx="1448">
                        <c:v>7.2238399999999996E-4</c:v>
                      </c:pt>
                      <c:pt idx="1449">
                        <c:v>7.2238399999999996E-4</c:v>
                      </c:pt>
                      <c:pt idx="1450">
                        <c:v>1.36236E-3</c:v>
                      </c:pt>
                      <c:pt idx="1451">
                        <c:v>-5.5756700000000002E-4</c:v>
                      </c:pt>
                      <c:pt idx="1452">
                        <c:v>1.36236E-3</c:v>
                      </c:pt>
                      <c:pt idx="1453" formatCode="0.00E+00">
                        <c:v>8.2408400000000002E-5</c:v>
                      </c:pt>
                      <c:pt idx="1454">
                        <c:v>1.36236E-3</c:v>
                      </c:pt>
                      <c:pt idx="1455" formatCode="0.00E+00">
                        <c:v>8.2408400000000002E-5</c:v>
                      </c:pt>
                      <c:pt idx="1456">
                        <c:v>7.2238399999999996E-4</c:v>
                      </c:pt>
                      <c:pt idx="1457">
                        <c:v>-5.5756700000000002E-4</c:v>
                      </c:pt>
                      <c:pt idx="1458" formatCode="0.00E+00">
                        <c:v>8.2408400000000002E-5</c:v>
                      </c:pt>
                      <c:pt idx="1459">
                        <c:v>2.0023300000000001E-3</c:v>
                      </c:pt>
                      <c:pt idx="1460">
                        <c:v>-1.19754E-3</c:v>
                      </c:pt>
                      <c:pt idx="1461">
                        <c:v>7.2238399999999996E-4</c:v>
                      </c:pt>
                      <c:pt idx="1462">
                        <c:v>7.2238399999999996E-4</c:v>
                      </c:pt>
                      <c:pt idx="1463">
                        <c:v>2.0023300000000001E-3</c:v>
                      </c:pt>
                      <c:pt idx="1464">
                        <c:v>2.0023300000000001E-3</c:v>
                      </c:pt>
                      <c:pt idx="1465" formatCode="0.00E+00">
                        <c:v>8.2408400000000002E-5</c:v>
                      </c:pt>
                      <c:pt idx="1466">
                        <c:v>2.0023300000000001E-3</c:v>
                      </c:pt>
                      <c:pt idx="1467">
                        <c:v>7.2238399999999996E-4</c:v>
                      </c:pt>
                      <c:pt idx="1468">
                        <c:v>2.0023300000000001E-3</c:v>
                      </c:pt>
                      <c:pt idx="1469">
                        <c:v>2.0023300000000001E-3</c:v>
                      </c:pt>
                      <c:pt idx="1470">
                        <c:v>7.2238399999999996E-4</c:v>
                      </c:pt>
                      <c:pt idx="1471">
                        <c:v>7.2238399999999996E-4</c:v>
                      </c:pt>
                      <c:pt idx="1472" formatCode="0.00E+00">
                        <c:v>8.2408400000000002E-5</c:v>
                      </c:pt>
                      <c:pt idx="1473">
                        <c:v>1.36236E-3</c:v>
                      </c:pt>
                      <c:pt idx="1474">
                        <c:v>2.6423100000000001E-3</c:v>
                      </c:pt>
                      <c:pt idx="1475" formatCode="0.00E+00">
                        <c:v>8.2408400000000002E-5</c:v>
                      </c:pt>
                      <c:pt idx="1476">
                        <c:v>2.0023300000000001E-3</c:v>
                      </c:pt>
                      <c:pt idx="1477">
                        <c:v>7.2238399999999996E-4</c:v>
                      </c:pt>
                      <c:pt idx="1478" formatCode="0.00E+00">
                        <c:v>8.2408400000000002E-5</c:v>
                      </c:pt>
                      <c:pt idx="1479">
                        <c:v>7.2238399999999996E-4</c:v>
                      </c:pt>
                      <c:pt idx="1480">
                        <c:v>-1.19754E-3</c:v>
                      </c:pt>
                      <c:pt idx="1481" formatCode="0.00E+00">
                        <c:v>8.2408400000000002E-5</c:v>
                      </c:pt>
                      <c:pt idx="1482">
                        <c:v>7.2238399999999996E-4</c:v>
                      </c:pt>
                      <c:pt idx="1483">
                        <c:v>-5.5756700000000002E-4</c:v>
                      </c:pt>
                      <c:pt idx="1484">
                        <c:v>1.36236E-3</c:v>
                      </c:pt>
                      <c:pt idx="1485">
                        <c:v>-5.5756700000000002E-4</c:v>
                      </c:pt>
                      <c:pt idx="1486" formatCode="0.00E+00">
                        <c:v>8.2408400000000002E-5</c:v>
                      </c:pt>
                      <c:pt idx="1487" formatCode="0.00E+00">
                        <c:v>8.2408400000000002E-5</c:v>
                      </c:pt>
                      <c:pt idx="1488" formatCode="0.00E+00">
                        <c:v>8.2408400000000002E-5</c:v>
                      </c:pt>
                      <c:pt idx="1489" formatCode="0.00E+00">
                        <c:v>8.2408400000000002E-5</c:v>
                      </c:pt>
                      <c:pt idx="1490">
                        <c:v>1.36236E-3</c:v>
                      </c:pt>
                      <c:pt idx="1491">
                        <c:v>-1.19754E-3</c:v>
                      </c:pt>
                      <c:pt idx="1492">
                        <c:v>1.36236E-3</c:v>
                      </c:pt>
                      <c:pt idx="1493">
                        <c:v>1.36236E-3</c:v>
                      </c:pt>
                      <c:pt idx="1494">
                        <c:v>7.2238399999999996E-4</c:v>
                      </c:pt>
                      <c:pt idx="1495" formatCode="0.00E+00">
                        <c:v>8.2408400000000002E-5</c:v>
                      </c:pt>
                      <c:pt idx="1496" formatCode="0.00E+00">
                        <c:v>8.2408400000000002E-5</c:v>
                      </c:pt>
                      <c:pt idx="1497">
                        <c:v>-5.5756700000000002E-4</c:v>
                      </c:pt>
                      <c:pt idx="1498">
                        <c:v>7.2238399999999996E-4</c:v>
                      </c:pt>
                      <c:pt idx="1499">
                        <c:v>7.2238399999999996E-4</c:v>
                      </c:pt>
                      <c:pt idx="1500">
                        <c:v>1.36236E-3</c:v>
                      </c:pt>
                      <c:pt idx="1501">
                        <c:v>-5.5756700000000002E-4</c:v>
                      </c:pt>
                      <c:pt idx="1502">
                        <c:v>-1.83752E-3</c:v>
                      </c:pt>
                      <c:pt idx="1503">
                        <c:v>7.2238399999999996E-4</c:v>
                      </c:pt>
                      <c:pt idx="1504">
                        <c:v>7.2238399999999996E-4</c:v>
                      </c:pt>
                      <c:pt idx="1505" formatCode="0.00E+00">
                        <c:v>8.2408400000000002E-5</c:v>
                      </c:pt>
                      <c:pt idx="1506">
                        <c:v>7.2238399999999996E-4</c:v>
                      </c:pt>
                      <c:pt idx="1507">
                        <c:v>7.2238399999999996E-4</c:v>
                      </c:pt>
                      <c:pt idx="1508" formatCode="0.00E+00">
                        <c:v>8.2408400000000002E-5</c:v>
                      </c:pt>
                      <c:pt idx="1509">
                        <c:v>-1.19754E-3</c:v>
                      </c:pt>
                      <c:pt idx="1510">
                        <c:v>2.0023300000000001E-3</c:v>
                      </c:pt>
                      <c:pt idx="1511">
                        <c:v>7.2238399999999996E-4</c:v>
                      </c:pt>
                      <c:pt idx="1512" formatCode="0.00E+00">
                        <c:v>8.2408400000000002E-5</c:v>
                      </c:pt>
                      <c:pt idx="1513">
                        <c:v>7.2238399999999996E-4</c:v>
                      </c:pt>
                      <c:pt idx="1514">
                        <c:v>1.36236E-3</c:v>
                      </c:pt>
                      <c:pt idx="1515">
                        <c:v>2.0023300000000001E-3</c:v>
                      </c:pt>
                      <c:pt idx="1516">
                        <c:v>1.36236E-3</c:v>
                      </c:pt>
                      <c:pt idx="1517" formatCode="0.00E+00">
                        <c:v>8.2408400000000002E-5</c:v>
                      </c:pt>
                      <c:pt idx="1518">
                        <c:v>2.0023300000000001E-3</c:v>
                      </c:pt>
                      <c:pt idx="1519">
                        <c:v>2.0023300000000001E-3</c:v>
                      </c:pt>
                      <c:pt idx="1520">
                        <c:v>1.36236E-3</c:v>
                      </c:pt>
                      <c:pt idx="1521">
                        <c:v>7.2238399999999996E-4</c:v>
                      </c:pt>
                      <c:pt idx="1522">
                        <c:v>1.36236E-3</c:v>
                      </c:pt>
                      <c:pt idx="1523">
                        <c:v>1.36236E-3</c:v>
                      </c:pt>
                      <c:pt idx="1524">
                        <c:v>1.36236E-3</c:v>
                      </c:pt>
                      <c:pt idx="1525" formatCode="0.00E+00">
                        <c:v>8.2408400000000002E-5</c:v>
                      </c:pt>
                      <c:pt idx="1526">
                        <c:v>1.36236E-3</c:v>
                      </c:pt>
                      <c:pt idx="1527">
                        <c:v>2.6423100000000001E-3</c:v>
                      </c:pt>
                      <c:pt idx="1528">
                        <c:v>7.2238399999999996E-4</c:v>
                      </c:pt>
                      <c:pt idx="1529">
                        <c:v>1.36236E-3</c:v>
                      </c:pt>
                      <c:pt idx="1530">
                        <c:v>-1.19754E-3</c:v>
                      </c:pt>
                      <c:pt idx="1531" formatCode="0.00E+00">
                        <c:v>8.2408400000000002E-5</c:v>
                      </c:pt>
                      <c:pt idx="1532">
                        <c:v>-5.5756700000000002E-4</c:v>
                      </c:pt>
                      <c:pt idx="1533">
                        <c:v>-5.5756700000000002E-4</c:v>
                      </c:pt>
                      <c:pt idx="1534">
                        <c:v>-5.5756700000000002E-4</c:v>
                      </c:pt>
                      <c:pt idx="1535">
                        <c:v>-5.5756700000000002E-4</c:v>
                      </c:pt>
                      <c:pt idx="1536">
                        <c:v>7.2238399999999996E-4</c:v>
                      </c:pt>
                      <c:pt idx="1537">
                        <c:v>-1.19754E-3</c:v>
                      </c:pt>
                      <c:pt idx="1538">
                        <c:v>1.36236E-3</c:v>
                      </c:pt>
                      <c:pt idx="1539" formatCode="0.00E+00">
                        <c:v>8.2408400000000002E-5</c:v>
                      </c:pt>
                      <c:pt idx="1540">
                        <c:v>2.0023300000000001E-3</c:v>
                      </c:pt>
                      <c:pt idx="1541">
                        <c:v>2.0023300000000001E-3</c:v>
                      </c:pt>
                      <c:pt idx="1542">
                        <c:v>7.2238399999999996E-4</c:v>
                      </c:pt>
                      <c:pt idx="1543">
                        <c:v>1.36236E-3</c:v>
                      </c:pt>
                      <c:pt idx="1544">
                        <c:v>1.36236E-3</c:v>
                      </c:pt>
                      <c:pt idx="1545">
                        <c:v>1.36236E-3</c:v>
                      </c:pt>
                      <c:pt idx="1546">
                        <c:v>7.2238399999999996E-4</c:v>
                      </c:pt>
                      <c:pt idx="1547">
                        <c:v>1.36236E-3</c:v>
                      </c:pt>
                      <c:pt idx="1548">
                        <c:v>1.36236E-3</c:v>
                      </c:pt>
                      <c:pt idx="1549">
                        <c:v>7.2238399999999996E-4</c:v>
                      </c:pt>
                      <c:pt idx="1550">
                        <c:v>2.0023300000000001E-3</c:v>
                      </c:pt>
                      <c:pt idx="1551">
                        <c:v>7.2238399999999996E-4</c:v>
                      </c:pt>
                      <c:pt idx="1552">
                        <c:v>7.2238399999999996E-4</c:v>
                      </c:pt>
                      <c:pt idx="1553">
                        <c:v>1.36236E-3</c:v>
                      </c:pt>
                      <c:pt idx="1554">
                        <c:v>2.0023300000000001E-3</c:v>
                      </c:pt>
                      <c:pt idx="1555" formatCode="0.00E+00">
                        <c:v>8.2408400000000002E-5</c:v>
                      </c:pt>
                      <c:pt idx="1556">
                        <c:v>-5.5756700000000002E-4</c:v>
                      </c:pt>
                      <c:pt idx="1557" formatCode="0.00E+00">
                        <c:v>8.2408400000000002E-5</c:v>
                      </c:pt>
                      <c:pt idx="1558" formatCode="0.00E+00">
                        <c:v>8.2408400000000002E-5</c:v>
                      </c:pt>
                      <c:pt idx="1559" formatCode="0.00E+00">
                        <c:v>8.2408400000000002E-5</c:v>
                      </c:pt>
                      <c:pt idx="1560" formatCode="0.00E+00">
                        <c:v>8.2408400000000002E-5</c:v>
                      </c:pt>
                      <c:pt idx="1561">
                        <c:v>7.2238399999999996E-4</c:v>
                      </c:pt>
                      <c:pt idx="1562" formatCode="0.00E+00">
                        <c:v>8.2408400000000002E-5</c:v>
                      </c:pt>
                      <c:pt idx="1563">
                        <c:v>1.36236E-3</c:v>
                      </c:pt>
                      <c:pt idx="1564" formatCode="0.00E+00">
                        <c:v>8.2408400000000002E-5</c:v>
                      </c:pt>
                      <c:pt idx="1565" formatCode="0.00E+00">
                        <c:v>8.2408400000000002E-5</c:v>
                      </c:pt>
                      <c:pt idx="1566">
                        <c:v>7.2238399999999996E-4</c:v>
                      </c:pt>
                      <c:pt idx="1567">
                        <c:v>2.0023300000000001E-3</c:v>
                      </c:pt>
                      <c:pt idx="1568">
                        <c:v>2.0023300000000001E-3</c:v>
                      </c:pt>
                      <c:pt idx="1569">
                        <c:v>7.2238399999999996E-4</c:v>
                      </c:pt>
                      <c:pt idx="1570" formatCode="0.00E+00">
                        <c:v>8.2408400000000002E-5</c:v>
                      </c:pt>
                      <c:pt idx="1571">
                        <c:v>-5.5756700000000002E-4</c:v>
                      </c:pt>
                      <c:pt idx="1572">
                        <c:v>-5.5756700000000002E-4</c:v>
                      </c:pt>
                      <c:pt idx="1573">
                        <c:v>7.2238399999999996E-4</c:v>
                      </c:pt>
                      <c:pt idx="1574" formatCode="0.00E+00">
                        <c:v>8.2408400000000002E-5</c:v>
                      </c:pt>
                      <c:pt idx="1575" formatCode="0.00E+00">
                        <c:v>8.2408400000000002E-5</c:v>
                      </c:pt>
                      <c:pt idx="1576">
                        <c:v>-5.5756700000000002E-4</c:v>
                      </c:pt>
                      <c:pt idx="1577" formatCode="0.00E+00">
                        <c:v>8.2408400000000002E-5</c:v>
                      </c:pt>
                      <c:pt idx="1578">
                        <c:v>7.2238399999999996E-4</c:v>
                      </c:pt>
                      <c:pt idx="1579">
                        <c:v>1.36236E-3</c:v>
                      </c:pt>
                      <c:pt idx="1580" formatCode="0.00E+00">
                        <c:v>8.2408400000000002E-5</c:v>
                      </c:pt>
                      <c:pt idx="1581">
                        <c:v>1.36236E-3</c:v>
                      </c:pt>
                      <c:pt idx="1582">
                        <c:v>1.36236E-3</c:v>
                      </c:pt>
                      <c:pt idx="1583" formatCode="0.00E+00">
                        <c:v>8.2408400000000002E-5</c:v>
                      </c:pt>
                      <c:pt idx="1584">
                        <c:v>7.2238399999999996E-4</c:v>
                      </c:pt>
                      <c:pt idx="1585">
                        <c:v>1.36236E-3</c:v>
                      </c:pt>
                      <c:pt idx="1586">
                        <c:v>7.2238399999999996E-4</c:v>
                      </c:pt>
                      <c:pt idx="1587">
                        <c:v>7.2238399999999996E-4</c:v>
                      </c:pt>
                      <c:pt idx="1588">
                        <c:v>1.36236E-3</c:v>
                      </c:pt>
                      <c:pt idx="1589">
                        <c:v>1.36236E-3</c:v>
                      </c:pt>
                      <c:pt idx="1590">
                        <c:v>1.36236E-3</c:v>
                      </c:pt>
                      <c:pt idx="1591">
                        <c:v>2.0023300000000001E-3</c:v>
                      </c:pt>
                      <c:pt idx="1592" formatCode="0.00E+00">
                        <c:v>8.2408400000000002E-5</c:v>
                      </c:pt>
                      <c:pt idx="1593">
                        <c:v>2.0023300000000001E-3</c:v>
                      </c:pt>
                      <c:pt idx="1594">
                        <c:v>1.36236E-3</c:v>
                      </c:pt>
                      <c:pt idx="1595">
                        <c:v>7.2238399999999996E-4</c:v>
                      </c:pt>
                      <c:pt idx="1596">
                        <c:v>7.2238399999999996E-4</c:v>
                      </c:pt>
                      <c:pt idx="1597">
                        <c:v>7.2238399999999996E-4</c:v>
                      </c:pt>
                      <c:pt idx="1598">
                        <c:v>2.0023300000000001E-3</c:v>
                      </c:pt>
                      <c:pt idx="1599">
                        <c:v>1.36236E-3</c:v>
                      </c:pt>
                      <c:pt idx="1600" formatCode="0.00E+00">
                        <c:v>8.2408400000000002E-5</c:v>
                      </c:pt>
                      <c:pt idx="1601" formatCode="0.00E+00">
                        <c:v>8.2408400000000002E-5</c:v>
                      </c:pt>
                      <c:pt idx="1602">
                        <c:v>7.2238399999999996E-4</c:v>
                      </c:pt>
                      <c:pt idx="1603">
                        <c:v>7.2238399999999996E-4</c:v>
                      </c:pt>
                      <c:pt idx="1604">
                        <c:v>7.2238399999999996E-4</c:v>
                      </c:pt>
                      <c:pt idx="1605">
                        <c:v>-5.5756700000000002E-4</c:v>
                      </c:pt>
                      <c:pt idx="1606">
                        <c:v>1.36236E-3</c:v>
                      </c:pt>
                      <c:pt idx="1607" formatCode="0.00E+00">
                        <c:v>8.2408400000000002E-5</c:v>
                      </c:pt>
                      <c:pt idx="1608">
                        <c:v>1.36236E-3</c:v>
                      </c:pt>
                      <c:pt idx="1609" formatCode="0.00E+00">
                        <c:v>8.2408400000000002E-5</c:v>
                      </c:pt>
                      <c:pt idx="1610">
                        <c:v>1.36236E-3</c:v>
                      </c:pt>
                      <c:pt idx="1611" formatCode="0.00E+00">
                        <c:v>8.2408400000000002E-5</c:v>
                      </c:pt>
                      <c:pt idx="1612" formatCode="0.00E+00">
                        <c:v>8.2408400000000002E-5</c:v>
                      </c:pt>
                      <c:pt idx="1613">
                        <c:v>7.2238399999999996E-4</c:v>
                      </c:pt>
                      <c:pt idx="1614">
                        <c:v>2.0023300000000001E-3</c:v>
                      </c:pt>
                      <c:pt idx="1615">
                        <c:v>2.0023300000000001E-3</c:v>
                      </c:pt>
                      <c:pt idx="1616">
                        <c:v>2.0023300000000001E-3</c:v>
                      </c:pt>
                      <c:pt idx="1617" formatCode="0.00E+00">
                        <c:v>8.2408400000000002E-5</c:v>
                      </c:pt>
                      <c:pt idx="1618">
                        <c:v>7.2238399999999996E-4</c:v>
                      </c:pt>
                      <c:pt idx="1619">
                        <c:v>1.36236E-3</c:v>
                      </c:pt>
                      <c:pt idx="1620">
                        <c:v>1.36236E-3</c:v>
                      </c:pt>
                      <c:pt idx="1621" formatCode="0.00E+00">
                        <c:v>8.2408400000000002E-5</c:v>
                      </c:pt>
                      <c:pt idx="1622">
                        <c:v>-1.19754E-3</c:v>
                      </c:pt>
                      <c:pt idx="1623">
                        <c:v>7.2238399999999996E-4</c:v>
                      </c:pt>
                      <c:pt idx="1624">
                        <c:v>7.2238399999999996E-4</c:v>
                      </c:pt>
                      <c:pt idx="1625">
                        <c:v>1.36236E-3</c:v>
                      </c:pt>
                      <c:pt idx="1626">
                        <c:v>2.0023300000000001E-3</c:v>
                      </c:pt>
                      <c:pt idx="1627">
                        <c:v>1.36236E-3</c:v>
                      </c:pt>
                      <c:pt idx="1628">
                        <c:v>-5.5756700000000002E-4</c:v>
                      </c:pt>
                      <c:pt idx="1629">
                        <c:v>2.0023300000000001E-3</c:v>
                      </c:pt>
                      <c:pt idx="1630">
                        <c:v>1.36236E-3</c:v>
                      </c:pt>
                      <c:pt idx="1631">
                        <c:v>1.36236E-3</c:v>
                      </c:pt>
                      <c:pt idx="1632">
                        <c:v>7.2238399999999996E-4</c:v>
                      </c:pt>
                      <c:pt idx="1633">
                        <c:v>7.2238399999999996E-4</c:v>
                      </c:pt>
                      <c:pt idx="1634" formatCode="0.00E+00">
                        <c:v>8.2408400000000002E-5</c:v>
                      </c:pt>
                      <c:pt idx="1635">
                        <c:v>7.2238399999999996E-4</c:v>
                      </c:pt>
                      <c:pt idx="1636">
                        <c:v>7.2238399999999996E-4</c:v>
                      </c:pt>
                      <c:pt idx="1637">
                        <c:v>7.2238399999999996E-4</c:v>
                      </c:pt>
                      <c:pt idx="1638">
                        <c:v>1.36236E-3</c:v>
                      </c:pt>
                      <c:pt idx="1639">
                        <c:v>7.2238399999999996E-4</c:v>
                      </c:pt>
                      <c:pt idx="1640">
                        <c:v>-5.5756700000000002E-4</c:v>
                      </c:pt>
                      <c:pt idx="1641">
                        <c:v>7.2238399999999996E-4</c:v>
                      </c:pt>
                      <c:pt idx="1642">
                        <c:v>1.36236E-3</c:v>
                      </c:pt>
                      <c:pt idx="1643">
                        <c:v>-1.19754E-3</c:v>
                      </c:pt>
                      <c:pt idx="1644" formatCode="0.00E+00">
                        <c:v>8.2408400000000002E-5</c:v>
                      </c:pt>
                      <c:pt idx="1645">
                        <c:v>2.0023300000000001E-3</c:v>
                      </c:pt>
                      <c:pt idx="1646" formatCode="0.00E+00">
                        <c:v>8.2408400000000002E-5</c:v>
                      </c:pt>
                      <c:pt idx="1647">
                        <c:v>-5.5756700000000002E-4</c:v>
                      </c:pt>
                      <c:pt idx="1648">
                        <c:v>7.2238399999999996E-4</c:v>
                      </c:pt>
                      <c:pt idx="1649">
                        <c:v>7.2238399999999996E-4</c:v>
                      </c:pt>
                      <c:pt idx="1650" formatCode="0.00E+00">
                        <c:v>8.2408400000000002E-5</c:v>
                      </c:pt>
                      <c:pt idx="1651">
                        <c:v>1.36236E-3</c:v>
                      </c:pt>
                      <c:pt idx="1652">
                        <c:v>-5.5756700000000002E-4</c:v>
                      </c:pt>
                      <c:pt idx="1653">
                        <c:v>7.2238399999999996E-4</c:v>
                      </c:pt>
                      <c:pt idx="1654" formatCode="0.00E+00">
                        <c:v>8.2408400000000002E-5</c:v>
                      </c:pt>
                      <c:pt idx="1655">
                        <c:v>-5.5756700000000002E-4</c:v>
                      </c:pt>
                      <c:pt idx="1656">
                        <c:v>7.2238399999999996E-4</c:v>
                      </c:pt>
                      <c:pt idx="1657">
                        <c:v>7.2238399999999996E-4</c:v>
                      </c:pt>
                      <c:pt idx="1658">
                        <c:v>-5.5756700000000002E-4</c:v>
                      </c:pt>
                      <c:pt idx="1659">
                        <c:v>1.36236E-3</c:v>
                      </c:pt>
                      <c:pt idx="1660">
                        <c:v>7.2238399999999996E-4</c:v>
                      </c:pt>
                      <c:pt idx="1661">
                        <c:v>2.6423100000000001E-3</c:v>
                      </c:pt>
                      <c:pt idx="1662">
                        <c:v>7.2238399999999996E-4</c:v>
                      </c:pt>
                      <c:pt idx="1663">
                        <c:v>7.2238399999999996E-4</c:v>
                      </c:pt>
                      <c:pt idx="1664" formatCode="0.00E+00">
                        <c:v>8.2408400000000002E-5</c:v>
                      </c:pt>
                      <c:pt idx="1665">
                        <c:v>2.0023300000000001E-3</c:v>
                      </c:pt>
                      <c:pt idx="1666" formatCode="0.00E+00">
                        <c:v>8.2408400000000002E-5</c:v>
                      </c:pt>
                      <c:pt idx="1667" formatCode="0.00E+00">
                        <c:v>8.2408400000000002E-5</c:v>
                      </c:pt>
                      <c:pt idx="1668">
                        <c:v>2.0023300000000001E-3</c:v>
                      </c:pt>
                      <c:pt idx="1669">
                        <c:v>2.0023300000000001E-3</c:v>
                      </c:pt>
                      <c:pt idx="1670">
                        <c:v>-5.5756700000000002E-4</c:v>
                      </c:pt>
                      <c:pt idx="1671" formatCode="0.00E+00">
                        <c:v>8.2408400000000002E-5</c:v>
                      </c:pt>
                      <c:pt idx="1672">
                        <c:v>7.2238399999999996E-4</c:v>
                      </c:pt>
                      <c:pt idx="1673">
                        <c:v>-5.5756700000000002E-4</c:v>
                      </c:pt>
                      <c:pt idx="1674">
                        <c:v>1.36236E-3</c:v>
                      </c:pt>
                      <c:pt idx="1675">
                        <c:v>-1.19754E-3</c:v>
                      </c:pt>
                      <c:pt idx="1676" formatCode="0.00E+00">
                        <c:v>8.2408400000000002E-5</c:v>
                      </c:pt>
                      <c:pt idx="1677">
                        <c:v>7.2238399999999996E-4</c:v>
                      </c:pt>
                      <c:pt idx="1678">
                        <c:v>1.36236E-3</c:v>
                      </c:pt>
                      <c:pt idx="1679">
                        <c:v>1.36236E-3</c:v>
                      </c:pt>
                      <c:pt idx="1680">
                        <c:v>2.0023300000000001E-3</c:v>
                      </c:pt>
                      <c:pt idx="1681">
                        <c:v>2.6423100000000001E-3</c:v>
                      </c:pt>
                      <c:pt idx="1682">
                        <c:v>2.0023300000000001E-3</c:v>
                      </c:pt>
                      <c:pt idx="1683">
                        <c:v>7.2238399999999996E-4</c:v>
                      </c:pt>
                      <c:pt idx="1684">
                        <c:v>2.0023300000000001E-3</c:v>
                      </c:pt>
                      <c:pt idx="1685">
                        <c:v>-5.5756700000000002E-4</c:v>
                      </c:pt>
                      <c:pt idx="1686">
                        <c:v>1.36236E-3</c:v>
                      </c:pt>
                      <c:pt idx="1687">
                        <c:v>1.36236E-3</c:v>
                      </c:pt>
                      <c:pt idx="1688">
                        <c:v>2.0023300000000001E-3</c:v>
                      </c:pt>
                      <c:pt idx="1689">
                        <c:v>2.6423100000000001E-3</c:v>
                      </c:pt>
                      <c:pt idx="1690">
                        <c:v>2.0023300000000001E-3</c:v>
                      </c:pt>
                      <c:pt idx="1691">
                        <c:v>-1.19754E-3</c:v>
                      </c:pt>
                      <c:pt idx="1692">
                        <c:v>7.2238399999999996E-4</c:v>
                      </c:pt>
                      <c:pt idx="1693">
                        <c:v>2.0023300000000001E-3</c:v>
                      </c:pt>
                      <c:pt idx="1694" formatCode="0.00E+00">
                        <c:v>8.2408400000000002E-5</c:v>
                      </c:pt>
                      <c:pt idx="1695">
                        <c:v>1.36236E-3</c:v>
                      </c:pt>
                      <c:pt idx="1696">
                        <c:v>7.2238399999999996E-4</c:v>
                      </c:pt>
                      <c:pt idx="1697">
                        <c:v>1.36236E-3</c:v>
                      </c:pt>
                      <c:pt idx="1698">
                        <c:v>1.36236E-3</c:v>
                      </c:pt>
                      <c:pt idx="1699">
                        <c:v>1.36236E-3</c:v>
                      </c:pt>
                      <c:pt idx="1700">
                        <c:v>-5.5756700000000002E-4</c:v>
                      </c:pt>
                      <c:pt idx="1701">
                        <c:v>7.2238399999999996E-4</c:v>
                      </c:pt>
                      <c:pt idx="1702">
                        <c:v>7.2238399999999996E-4</c:v>
                      </c:pt>
                      <c:pt idx="1703" formatCode="0.00E+00">
                        <c:v>8.2408400000000002E-5</c:v>
                      </c:pt>
                      <c:pt idx="1704">
                        <c:v>7.2238399999999996E-4</c:v>
                      </c:pt>
                      <c:pt idx="1705">
                        <c:v>1.36236E-3</c:v>
                      </c:pt>
                      <c:pt idx="1706" formatCode="0.00E+00">
                        <c:v>8.2408400000000002E-5</c:v>
                      </c:pt>
                      <c:pt idx="1707">
                        <c:v>-1.19754E-3</c:v>
                      </c:pt>
                      <c:pt idx="1708">
                        <c:v>7.2238399999999996E-4</c:v>
                      </c:pt>
                      <c:pt idx="1709">
                        <c:v>7.2238399999999996E-4</c:v>
                      </c:pt>
                      <c:pt idx="1710">
                        <c:v>7.2238399999999996E-4</c:v>
                      </c:pt>
                      <c:pt idx="1711">
                        <c:v>7.2238399999999996E-4</c:v>
                      </c:pt>
                      <c:pt idx="1712" formatCode="0.00E+00">
                        <c:v>8.2408400000000002E-5</c:v>
                      </c:pt>
                      <c:pt idx="1713" formatCode="0.00E+00">
                        <c:v>8.2408400000000002E-5</c:v>
                      </c:pt>
                      <c:pt idx="1714">
                        <c:v>2.0023300000000001E-3</c:v>
                      </c:pt>
                      <c:pt idx="1715">
                        <c:v>1.36236E-3</c:v>
                      </c:pt>
                      <c:pt idx="1716">
                        <c:v>1.36236E-3</c:v>
                      </c:pt>
                      <c:pt idx="1717">
                        <c:v>7.2238399999999996E-4</c:v>
                      </c:pt>
                      <c:pt idx="1718">
                        <c:v>7.2238399999999996E-4</c:v>
                      </c:pt>
                      <c:pt idx="1719">
                        <c:v>1.36236E-3</c:v>
                      </c:pt>
                      <c:pt idx="1720">
                        <c:v>7.2238399999999996E-4</c:v>
                      </c:pt>
                      <c:pt idx="1721">
                        <c:v>7.2238399999999996E-4</c:v>
                      </c:pt>
                      <c:pt idx="1722">
                        <c:v>1.36236E-3</c:v>
                      </c:pt>
                      <c:pt idx="1723">
                        <c:v>1.36236E-3</c:v>
                      </c:pt>
                      <c:pt idx="1724" formatCode="0.00E+00">
                        <c:v>8.2408400000000002E-5</c:v>
                      </c:pt>
                      <c:pt idx="1725">
                        <c:v>-5.5756700000000002E-4</c:v>
                      </c:pt>
                      <c:pt idx="1726" formatCode="0.00E+00">
                        <c:v>8.2408400000000002E-5</c:v>
                      </c:pt>
                      <c:pt idx="1727">
                        <c:v>-5.5756700000000002E-4</c:v>
                      </c:pt>
                      <c:pt idx="1728">
                        <c:v>7.2238399999999996E-4</c:v>
                      </c:pt>
                      <c:pt idx="1729">
                        <c:v>7.2238399999999996E-4</c:v>
                      </c:pt>
                      <c:pt idx="1730" formatCode="0.00E+00">
                        <c:v>8.2408400000000002E-5</c:v>
                      </c:pt>
                      <c:pt idx="1731" formatCode="0.00E+00">
                        <c:v>8.2408400000000002E-5</c:v>
                      </c:pt>
                      <c:pt idx="1732">
                        <c:v>1.36236E-3</c:v>
                      </c:pt>
                      <c:pt idx="1733">
                        <c:v>7.2238399999999996E-4</c:v>
                      </c:pt>
                      <c:pt idx="1734">
                        <c:v>7.2238399999999996E-4</c:v>
                      </c:pt>
                      <c:pt idx="1735">
                        <c:v>7.2238399999999996E-4</c:v>
                      </c:pt>
                      <c:pt idx="1736">
                        <c:v>1.36236E-3</c:v>
                      </c:pt>
                      <c:pt idx="1737" formatCode="0.00E+00">
                        <c:v>8.2408400000000002E-5</c:v>
                      </c:pt>
                      <c:pt idx="1738">
                        <c:v>2.6423100000000001E-3</c:v>
                      </c:pt>
                      <c:pt idx="1739">
                        <c:v>1.36236E-3</c:v>
                      </c:pt>
                      <c:pt idx="1740" formatCode="0.00E+00">
                        <c:v>8.2408400000000002E-5</c:v>
                      </c:pt>
                      <c:pt idx="1741">
                        <c:v>-5.5756700000000002E-4</c:v>
                      </c:pt>
                      <c:pt idx="1742">
                        <c:v>7.2238399999999996E-4</c:v>
                      </c:pt>
                      <c:pt idx="1743" formatCode="0.00E+00">
                        <c:v>8.2408400000000002E-5</c:v>
                      </c:pt>
                      <c:pt idx="1744">
                        <c:v>7.2238399999999996E-4</c:v>
                      </c:pt>
                      <c:pt idx="1745">
                        <c:v>7.2238399999999996E-4</c:v>
                      </c:pt>
                      <c:pt idx="1746" formatCode="0.00E+00">
                        <c:v>8.2408400000000002E-5</c:v>
                      </c:pt>
                      <c:pt idx="1747">
                        <c:v>7.2238399999999996E-4</c:v>
                      </c:pt>
                      <c:pt idx="1748">
                        <c:v>7.2238399999999996E-4</c:v>
                      </c:pt>
                      <c:pt idx="1749">
                        <c:v>2.0023300000000001E-3</c:v>
                      </c:pt>
                      <c:pt idx="1750">
                        <c:v>2.0023300000000001E-3</c:v>
                      </c:pt>
                      <c:pt idx="1751">
                        <c:v>7.2238399999999996E-4</c:v>
                      </c:pt>
                      <c:pt idx="1752">
                        <c:v>2.0023300000000001E-3</c:v>
                      </c:pt>
                      <c:pt idx="1753">
                        <c:v>1.36236E-3</c:v>
                      </c:pt>
                      <c:pt idx="1754">
                        <c:v>2.6423100000000001E-3</c:v>
                      </c:pt>
                      <c:pt idx="1755">
                        <c:v>-1.19754E-3</c:v>
                      </c:pt>
                      <c:pt idx="1756">
                        <c:v>1.36236E-3</c:v>
                      </c:pt>
                      <c:pt idx="1757">
                        <c:v>1.36236E-3</c:v>
                      </c:pt>
                      <c:pt idx="1758">
                        <c:v>2.0023300000000001E-3</c:v>
                      </c:pt>
                      <c:pt idx="1759">
                        <c:v>7.2238399999999996E-4</c:v>
                      </c:pt>
                      <c:pt idx="1760">
                        <c:v>1.36236E-3</c:v>
                      </c:pt>
                      <c:pt idx="1761">
                        <c:v>7.2238399999999996E-4</c:v>
                      </c:pt>
                      <c:pt idx="1762">
                        <c:v>7.2238399999999996E-4</c:v>
                      </c:pt>
                      <c:pt idx="1763">
                        <c:v>-5.5756700000000002E-4</c:v>
                      </c:pt>
                      <c:pt idx="1764">
                        <c:v>-5.5756700000000002E-4</c:v>
                      </c:pt>
                      <c:pt idx="1765" formatCode="0.00E+00">
                        <c:v>8.2408400000000002E-5</c:v>
                      </c:pt>
                      <c:pt idx="1766">
                        <c:v>1.36236E-3</c:v>
                      </c:pt>
                      <c:pt idx="1767" formatCode="0.00E+00">
                        <c:v>8.2408400000000002E-5</c:v>
                      </c:pt>
                      <c:pt idx="1768">
                        <c:v>1.36236E-3</c:v>
                      </c:pt>
                      <c:pt idx="1769">
                        <c:v>-5.5756700000000002E-4</c:v>
                      </c:pt>
                      <c:pt idx="1770" formatCode="0.00E+00">
                        <c:v>8.2408400000000002E-5</c:v>
                      </c:pt>
                      <c:pt idx="1771">
                        <c:v>7.2238399999999996E-4</c:v>
                      </c:pt>
                      <c:pt idx="1772">
                        <c:v>-1.83752E-3</c:v>
                      </c:pt>
                      <c:pt idx="1773">
                        <c:v>-1.19754E-3</c:v>
                      </c:pt>
                      <c:pt idx="1774">
                        <c:v>-5.5756700000000002E-4</c:v>
                      </c:pt>
                      <c:pt idx="1775" formatCode="0.00E+00">
                        <c:v>8.2408400000000002E-5</c:v>
                      </c:pt>
                      <c:pt idx="1776">
                        <c:v>-5.5756700000000002E-4</c:v>
                      </c:pt>
                      <c:pt idx="1777">
                        <c:v>1.36236E-3</c:v>
                      </c:pt>
                      <c:pt idx="1778">
                        <c:v>1.36236E-3</c:v>
                      </c:pt>
                      <c:pt idx="1779">
                        <c:v>1.36236E-3</c:v>
                      </c:pt>
                      <c:pt idx="1780">
                        <c:v>1.36236E-3</c:v>
                      </c:pt>
                      <c:pt idx="1781">
                        <c:v>1.36236E-3</c:v>
                      </c:pt>
                      <c:pt idx="1782">
                        <c:v>1.36236E-3</c:v>
                      </c:pt>
                      <c:pt idx="1783">
                        <c:v>1.36236E-3</c:v>
                      </c:pt>
                      <c:pt idx="1784">
                        <c:v>2.0023300000000001E-3</c:v>
                      </c:pt>
                      <c:pt idx="1785">
                        <c:v>2.0023300000000001E-3</c:v>
                      </c:pt>
                      <c:pt idx="1786">
                        <c:v>7.2238399999999996E-4</c:v>
                      </c:pt>
                      <c:pt idx="1787" formatCode="0.00E+00">
                        <c:v>8.2408400000000002E-5</c:v>
                      </c:pt>
                      <c:pt idx="1788">
                        <c:v>7.2238399999999996E-4</c:v>
                      </c:pt>
                      <c:pt idx="1789">
                        <c:v>7.2238399999999996E-4</c:v>
                      </c:pt>
                      <c:pt idx="1790">
                        <c:v>7.2238399999999996E-4</c:v>
                      </c:pt>
                      <c:pt idx="1791">
                        <c:v>2.6423100000000001E-3</c:v>
                      </c:pt>
                      <c:pt idx="1792">
                        <c:v>1.36236E-3</c:v>
                      </c:pt>
                      <c:pt idx="1793">
                        <c:v>1.36236E-3</c:v>
                      </c:pt>
                      <c:pt idx="1794">
                        <c:v>1.36236E-3</c:v>
                      </c:pt>
                      <c:pt idx="1795">
                        <c:v>7.2238399999999996E-4</c:v>
                      </c:pt>
                      <c:pt idx="1796">
                        <c:v>1.36236E-3</c:v>
                      </c:pt>
                      <c:pt idx="1797" formatCode="0.00E+00">
                        <c:v>8.2408400000000002E-5</c:v>
                      </c:pt>
                      <c:pt idx="1798">
                        <c:v>2.0023300000000001E-3</c:v>
                      </c:pt>
                      <c:pt idx="1799">
                        <c:v>1.36236E-3</c:v>
                      </c:pt>
                      <c:pt idx="1800">
                        <c:v>7.2238399999999996E-4</c:v>
                      </c:pt>
                      <c:pt idx="1801">
                        <c:v>7.2238399999999996E-4</c:v>
                      </c:pt>
                      <c:pt idx="1802" formatCode="0.00E+00">
                        <c:v>8.2408400000000002E-5</c:v>
                      </c:pt>
                      <c:pt idx="1803">
                        <c:v>1.36236E-3</c:v>
                      </c:pt>
                      <c:pt idx="1804">
                        <c:v>7.2238399999999996E-4</c:v>
                      </c:pt>
                      <c:pt idx="1805">
                        <c:v>1.36236E-3</c:v>
                      </c:pt>
                      <c:pt idx="1806">
                        <c:v>-5.5756700000000002E-4</c:v>
                      </c:pt>
                      <c:pt idx="1807">
                        <c:v>1.36236E-3</c:v>
                      </c:pt>
                      <c:pt idx="1808" formatCode="0.00E+00">
                        <c:v>8.2408400000000002E-5</c:v>
                      </c:pt>
                      <c:pt idx="1809">
                        <c:v>-5.5756700000000002E-4</c:v>
                      </c:pt>
                      <c:pt idx="1810">
                        <c:v>-5.5756700000000002E-4</c:v>
                      </c:pt>
                      <c:pt idx="1811" formatCode="0.00E+00">
                        <c:v>8.2408400000000002E-5</c:v>
                      </c:pt>
                      <c:pt idx="1812">
                        <c:v>-1.83752E-3</c:v>
                      </c:pt>
                      <c:pt idx="1813">
                        <c:v>1.36236E-3</c:v>
                      </c:pt>
                      <c:pt idx="1814">
                        <c:v>1.36236E-3</c:v>
                      </c:pt>
                      <c:pt idx="1815">
                        <c:v>2.6423100000000001E-3</c:v>
                      </c:pt>
                      <c:pt idx="1816" formatCode="0.00E+00">
                        <c:v>8.2408400000000002E-5</c:v>
                      </c:pt>
                      <c:pt idx="1817">
                        <c:v>7.2238399999999996E-4</c:v>
                      </c:pt>
                      <c:pt idx="1818">
                        <c:v>7.2238399999999996E-4</c:v>
                      </c:pt>
                      <c:pt idx="1819">
                        <c:v>7.2238399999999996E-4</c:v>
                      </c:pt>
                      <c:pt idx="1820">
                        <c:v>7.2238399999999996E-4</c:v>
                      </c:pt>
                      <c:pt idx="1821">
                        <c:v>7.2238399999999996E-4</c:v>
                      </c:pt>
                      <c:pt idx="1822">
                        <c:v>2.6423100000000001E-3</c:v>
                      </c:pt>
                      <c:pt idx="1823">
                        <c:v>1.36236E-3</c:v>
                      </c:pt>
                      <c:pt idx="1824">
                        <c:v>-5.5756700000000002E-4</c:v>
                      </c:pt>
                      <c:pt idx="1825">
                        <c:v>2.0023300000000001E-3</c:v>
                      </c:pt>
                      <c:pt idx="1826">
                        <c:v>1.36236E-3</c:v>
                      </c:pt>
                      <c:pt idx="1827">
                        <c:v>7.2238399999999996E-4</c:v>
                      </c:pt>
                      <c:pt idx="1828">
                        <c:v>2.0023300000000001E-3</c:v>
                      </c:pt>
                      <c:pt idx="1829" formatCode="0.00E+00">
                        <c:v>8.2408400000000002E-5</c:v>
                      </c:pt>
                      <c:pt idx="1830">
                        <c:v>7.2238399999999996E-4</c:v>
                      </c:pt>
                      <c:pt idx="1831">
                        <c:v>1.36236E-3</c:v>
                      </c:pt>
                      <c:pt idx="1832">
                        <c:v>-5.5756700000000002E-4</c:v>
                      </c:pt>
                      <c:pt idx="1833">
                        <c:v>2.6423100000000001E-3</c:v>
                      </c:pt>
                      <c:pt idx="1834">
                        <c:v>1.36236E-3</c:v>
                      </c:pt>
                      <c:pt idx="1835">
                        <c:v>1.36236E-3</c:v>
                      </c:pt>
                      <c:pt idx="1836">
                        <c:v>2.0023300000000001E-3</c:v>
                      </c:pt>
                      <c:pt idx="1837">
                        <c:v>7.2238399999999996E-4</c:v>
                      </c:pt>
                      <c:pt idx="1838">
                        <c:v>1.36236E-3</c:v>
                      </c:pt>
                      <c:pt idx="1839">
                        <c:v>1.36236E-3</c:v>
                      </c:pt>
                      <c:pt idx="1840" formatCode="0.00E+00">
                        <c:v>8.2408400000000002E-5</c:v>
                      </c:pt>
                      <c:pt idx="1841">
                        <c:v>1.36236E-3</c:v>
                      </c:pt>
                      <c:pt idx="1842">
                        <c:v>7.2238399999999996E-4</c:v>
                      </c:pt>
                      <c:pt idx="1843">
                        <c:v>7.2238399999999996E-4</c:v>
                      </c:pt>
                      <c:pt idx="1844">
                        <c:v>2.0023300000000001E-3</c:v>
                      </c:pt>
                      <c:pt idx="1845">
                        <c:v>7.2238399999999996E-4</c:v>
                      </c:pt>
                      <c:pt idx="1846" formatCode="0.00E+00">
                        <c:v>8.2408400000000002E-5</c:v>
                      </c:pt>
                      <c:pt idx="1847" formatCode="0.00E+00">
                        <c:v>8.2408400000000002E-5</c:v>
                      </c:pt>
                      <c:pt idx="1848">
                        <c:v>7.2238399999999996E-4</c:v>
                      </c:pt>
                      <c:pt idx="1849">
                        <c:v>2.0023300000000001E-3</c:v>
                      </c:pt>
                      <c:pt idx="1850" formatCode="0.00E+00">
                        <c:v>8.2408400000000002E-5</c:v>
                      </c:pt>
                      <c:pt idx="1851">
                        <c:v>1.36236E-3</c:v>
                      </c:pt>
                      <c:pt idx="1852">
                        <c:v>2.0023300000000001E-3</c:v>
                      </c:pt>
                      <c:pt idx="1853">
                        <c:v>1.36236E-3</c:v>
                      </c:pt>
                      <c:pt idx="1854">
                        <c:v>-1.19754E-3</c:v>
                      </c:pt>
                      <c:pt idx="1855">
                        <c:v>-5.5756700000000002E-4</c:v>
                      </c:pt>
                      <c:pt idx="1856">
                        <c:v>1.36236E-3</c:v>
                      </c:pt>
                      <c:pt idx="1857" formatCode="0.00E+00">
                        <c:v>8.2408400000000002E-5</c:v>
                      </c:pt>
                      <c:pt idx="1858">
                        <c:v>7.2238399999999996E-4</c:v>
                      </c:pt>
                      <c:pt idx="1859" formatCode="0.00E+00">
                        <c:v>8.2408400000000002E-5</c:v>
                      </c:pt>
                      <c:pt idx="1860">
                        <c:v>7.2238399999999996E-4</c:v>
                      </c:pt>
                      <c:pt idx="1861">
                        <c:v>1.36236E-3</c:v>
                      </c:pt>
                      <c:pt idx="1862">
                        <c:v>1.36236E-3</c:v>
                      </c:pt>
                      <c:pt idx="1863">
                        <c:v>1.36236E-3</c:v>
                      </c:pt>
                      <c:pt idx="1864">
                        <c:v>1.36236E-3</c:v>
                      </c:pt>
                      <c:pt idx="1865">
                        <c:v>2.0023300000000001E-3</c:v>
                      </c:pt>
                      <c:pt idx="1866">
                        <c:v>7.2238399999999996E-4</c:v>
                      </c:pt>
                      <c:pt idx="1867">
                        <c:v>1.36236E-3</c:v>
                      </c:pt>
                      <c:pt idx="1868" formatCode="0.00E+00">
                        <c:v>8.2408400000000002E-5</c:v>
                      </c:pt>
                      <c:pt idx="1869">
                        <c:v>2.0023300000000001E-3</c:v>
                      </c:pt>
                      <c:pt idx="1870" formatCode="0.00E+00">
                        <c:v>8.2408400000000002E-5</c:v>
                      </c:pt>
                      <c:pt idx="1871">
                        <c:v>-5.5756700000000002E-4</c:v>
                      </c:pt>
                      <c:pt idx="1872">
                        <c:v>7.2238399999999996E-4</c:v>
                      </c:pt>
                      <c:pt idx="1873">
                        <c:v>7.2238399999999996E-4</c:v>
                      </c:pt>
                      <c:pt idx="1874">
                        <c:v>-1.83752E-3</c:v>
                      </c:pt>
                      <c:pt idx="1875">
                        <c:v>1.36236E-3</c:v>
                      </c:pt>
                      <c:pt idx="1876">
                        <c:v>1.36236E-3</c:v>
                      </c:pt>
                      <c:pt idx="1877">
                        <c:v>-1.19754E-3</c:v>
                      </c:pt>
                      <c:pt idx="1878" formatCode="0.00E+00">
                        <c:v>8.2408400000000002E-5</c:v>
                      </c:pt>
                      <c:pt idx="1879">
                        <c:v>7.2238399999999996E-4</c:v>
                      </c:pt>
                      <c:pt idx="1880">
                        <c:v>1.36236E-3</c:v>
                      </c:pt>
                      <c:pt idx="1881" formatCode="0.00E+00">
                        <c:v>8.2408400000000002E-5</c:v>
                      </c:pt>
                      <c:pt idx="1882">
                        <c:v>7.2238399999999996E-4</c:v>
                      </c:pt>
                      <c:pt idx="1883">
                        <c:v>7.2238399999999996E-4</c:v>
                      </c:pt>
                      <c:pt idx="1884" formatCode="0.00E+00">
                        <c:v>8.2408400000000002E-5</c:v>
                      </c:pt>
                      <c:pt idx="1885">
                        <c:v>7.2238399999999996E-4</c:v>
                      </c:pt>
                      <c:pt idx="1886">
                        <c:v>1.36236E-3</c:v>
                      </c:pt>
                      <c:pt idx="1887">
                        <c:v>2.0023300000000001E-3</c:v>
                      </c:pt>
                      <c:pt idx="1888">
                        <c:v>2.0023300000000001E-3</c:v>
                      </c:pt>
                      <c:pt idx="1889">
                        <c:v>2.0023300000000001E-3</c:v>
                      </c:pt>
                      <c:pt idx="1890">
                        <c:v>1.36236E-3</c:v>
                      </c:pt>
                      <c:pt idx="1891">
                        <c:v>2.0023300000000001E-3</c:v>
                      </c:pt>
                      <c:pt idx="1892">
                        <c:v>3.2822900000000002E-3</c:v>
                      </c:pt>
                      <c:pt idx="1893">
                        <c:v>7.2238399999999996E-4</c:v>
                      </c:pt>
                      <c:pt idx="1894">
                        <c:v>2.0023300000000001E-3</c:v>
                      </c:pt>
                      <c:pt idx="1895" formatCode="0.00E+00">
                        <c:v>8.2408400000000002E-5</c:v>
                      </c:pt>
                      <c:pt idx="1896">
                        <c:v>7.2238399999999996E-4</c:v>
                      </c:pt>
                      <c:pt idx="1897">
                        <c:v>1.36236E-3</c:v>
                      </c:pt>
                      <c:pt idx="1898" formatCode="0.00E+00">
                        <c:v>8.2408400000000002E-5</c:v>
                      </c:pt>
                      <c:pt idx="1899" formatCode="0.00E+00">
                        <c:v>8.2408400000000002E-5</c:v>
                      </c:pt>
                      <c:pt idx="1900">
                        <c:v>7.2238399999999996E-4</c:v>
                      </c:pt>
                      <c:pt idx="1901">
                        <c:v>7.2238399999999996E-4</c:v>
                      </c:pt>
                      <c:pt idx="1902" formatCode="0.00E+00">
                        <c:v>8.2408400000000002E-5</c:v>
                      </c:pt>
                      <c:pt idx="1903">
                        <c:v>7.2238399999999996E-4</c:v>
                      </c:pt>
                      <c:pt idx="1904">
                        <c:v>2.0023300000000001E-3</c:v>
                      </c:pt>
                      <c:pt idx="1905">
                        <c:v>2.0023300000000001E-3</c:v>
                      </c:pt>
                      <c:pt idx="1906">
                        <c:v>2.0023300000000001E-3</c:v>
                      </c:pt>
                      <c:pt idx="1907">
                        <c:v>1.36236E-3</c:v>
                      </c:pt>
                      <c:pt idx="1908">
                        <c:v>7.2238399999999996E-4</c:v>
                      </c:pt>
                      <c:pt idx="1909">
                        <c:v>2.0023300000000001E-3</c:v>
                      </c:pt>
                      <c:pt idx="1910">
                        <c:v>1.36236E-3</c:v>
                      </c:pt>
                      <c:pt idx="1911" formatCode="0.00E+00">
                        <c:v>8.2408400000000002E-5</c:v>
                      </c:pt>
                      <c:pt idx="1912">
                        <c:v>7.2238399999999996E-4</c:v>
                      </c:pt>
                      <c:pt idx="1913">
                        <c:v>7.2238399999999996E-4</c:v>
                      </c:pt>
                      <c:pt idx="1914">
                        <c:v>2.0023300000000001E-3</c:v>
                      </c:pt>
                      <c:pt idx="1915">
                        <c:v>7.2238399999999996E-4</c:v>
                      </c:pt>
                      <c:pt idx="1916">
                        <c:v>7.2238399999999996E-4</c:v>
                      </c:pt>
                      <c:pt idx="1917">
                        <c:v>7.2238399999999996E-4</c:v>
                      </c:pt>
                      <c:pt idx="1918">
                        <c:v>7.2238399999999996E-4</c:v>
                      </c:pt>
                      <c:pt idx="1919" formatCode="0.00E+00">
                        <c:v>8.2408400000000002E-5</c:v>
                      </c:pt>
                      <c:pt idx="1920" formatCode="0.00E+00">
                        <c:v>8.2408400000000002E-5</c:v>
                      </c:pt>
                      <c:pt idx="1921">
                        <c:v>-5.5756700000000002E-4</c:v>
                      </c:pt>
                      <c:pt idx="1922">
                        <c:v>-1.83752E-3</c:v>
                      </c:pt>
                      <c:pt idx="1923" formatCode="0.00E+00">
                        <c:v>8.2408400000000002E-5</c:v>
                      </c:pt>
                      <c:pt idx="1924">
                        <c:v>1.36236E-3</c:v>
                      </c:pt>
                      <c:pt idx="1925">
                        <c:v>2.0023300000000001E-3</c:v>
                      </c:pt>
                      <c:pt idx="1926">
                        <c:v>7.2238399999999996E-4</c:v>
                      </c:pt>
                      <c:pt idx="1927">
                        <c:v>7.2238399999999996E-4</c:v>
                      </c:pt>
                      <c:pt idx="1928">
                        <c:v>1.36236E-3</c:v>
                      </c:pt>
                      <c:pt idx="1929">
                        <c:v>2.6423100000000001E-3</c:v>
                      </c:pt>
                      <c:pt idx="1930">
                        <c:v>1.36236E-3</c:v>
                      </c:pt>
                      <c:pt idx="1931">
                        <c:v>-5.5756700000000002E-4</c:v>
                      </c:pt>
                      <c:pt idx="1932">
                        <c:v>7.2238399999999996E-4</c:v>
                      </c:pt>
                      <c:pt idx="1933">
                        <c:v>7.2238399999999996E-4</c:v>
                      </c:pt>
                      <c:pt idx="1934">
                        <c:v>7.2238399999999996E-4</c:v>
                      </c:pt>
                      <c:pt idx="1935">
                        <c:v>7.2238399999999996E-4</c:v>
                      </c:pt>
                      <c:pt idx="1936">
                        <c:v>1.36236E-3</c:v>
                      </c:pt>
                      <c:pt idx="1937">
                        <c:v>-1.19754E-3</c:v>
                      </c:pt>
                      <c:pt idx="1938">
                        <c:v>2.6423100000000001E-3</c:v>
                      </c:pt>
                      <c:pt idx="1939">
                        <c:v>7.2238399999999996E-4</c:v>
                      </c:pt>
                      <c:pt idx="1940">
                        <c:v>1.36236E-3</c:v>
                      </c:pt>
                      <c:pt idx="1941" formatCode="0.00E+00">
                        <c:v>8.2408400000000002E-5</c:v>
                      </c:pt>
                      <c:pt idx="1942" formatCode="0.00E+00">
                        <c:v>8.2408400000000002E-5</c:v>
                      </c:pt>
                      <c:pt idx="1943">
                        <c:v>1.36236E-3</c:v>
                      </c:pt>
                      <c:pt idx="1944">
                        <c:v>2.0023300000000001E-3</c:v>
                      </c:pt>
                      <c:pt idx="1945">
                        <c:v>7.2238399999999996E-4</c:v>
                      </c:pt>
                      <c:pt idx="1946">
                        <c:v>7.2238399999999996E-4</c:v>
                      </c:pt>
                      <c:pt idx="1947">
                        <c:v>-1.83752E-3</c:v>
                      </c:pt>
                      <c:pt idx="1948">
                        <c:v>7.2238399999999996E-4</c:v>
                      </c:pt>
                      <c:pt idx="1949">
                        <c:v>2.0023300000000001E-3</c:v>
                      </c:pt>
                      <c:pt idx="1950" formatCode="0.00E+00">
                        <c:v>8.2408400000000002E-5</c:v>
                      </c:pt>
                      <c:pt idx="1951">
                        <c:v>7.2238399999999996E-4</c:v>
                      </c:pt>
                      <c:pt idx="1952" formatCode="0.00E+00">
                        <c:v>8.2408400000000002E-5</c:v>
                      </c:pt>
                      <c:pt idx="1953">
                        <c:v>3.2822900000000002E-3</c:v>
                      </c:pt>
                      <c:pt idx="1954">
                        <c:v>7.2238399999999996E-4</c:v>
                      </c:pt>
                      <c:pt idx="1955" formatCode="0.00E+00">
                        <c:v>8.2408400000000002E-5</c:v>
                      </c:pt>
                      <c:pt idx="1956">
                        <c:v>1.36236E-3</c:v>
                      </c:pt>
                      <c:pt idx="1957">
                        <c:v>1.36236E-3</c:v>
                      </c:pt>
                      <c:pt idx="1958">
                        <c:v>1.36236E-3</c:v>
                      </c:pt>
                      <c:pt idx="1959">
                        <c:v>-5.5756700000000002E-4</c:v>
                      </c:pt>
                      <c:pt idx="1960">
                        <c:v>2.0023300000000001E-3</c:v>
                      </c:pt>
                      <c:pt idx="1961">
                        <c:v>7.2238399999999996E-4</c:v>
                      </c:pt>
                      <c:pt idx="1962" formatCode="0.00E+00">
                        <c:v>8.2408400000000002E-5</c:v>
                      </c:pt>
                      <c:pt idx="1963" formatCode="0.00E+00">
                        <c:v>8.2408400000000002E-5</c:v>
                      </c:pt>
                      <c:pt idx="1964">
                        <c:v>1.36236E-3</c:v>
                      </c:pt>
                      <c:pt idx="1965">
                        <c:v>7.2238399999999996E-4</c:v>
                      </c:pt>
                      <c:pt idx="1966">
                        <c:v>7.2238399999999996E-4</c:v>
                      </c:pt>
                      <c:pt idx="1967" formatCode="0.00E+00">
                        <c:v>8.2408400000000002E-5</c:v>
                      </c:pt>
                      <c:pt idx="1968">
                        <c:v>1.36236E-3</c:v>
                      </c:pt>
                      <c:pt idx="1969" formatCode="0.00E+00">
                        <c:v>8.2408400000000002E-5</c:v>
                      </c:pt>
                      <c:pt idx="1970">
                        <c:v>7.2238399999999996E-4</c:v>
                      </c:pt>
                      <c:pt idx="1971">
                        <c:v>3.2822900000000002E-3</c:v>
                      </c:pt>
                      <c:pt idx="1972">
                        <c:v>7.2238399999999996E-4</c:v>
                      </c:pt>
                      <c:pt idx="1973">
                        <c:v>7.2238399999999996E-4</c:v>
                      </c:pt>
                      <c:pt idx="1974">
                        <c:v>-5.5756700000000002E-4</c:v>
                      </c:pt>
                      <c:pt idx="1975">
                        <c:v>1.36236E-3</c:v>
                      </c:pt>
                      <c:pt idx="1976">
                        <c:v>-1.19754E-3</c:v>
                      </c:pt>
                      <c:pt idx="1977">
                        <c:v>7.2238399999999996E-4</c:v>
                      </c:pt>
                      <c:pt idx="1978">
                        <c:v>7.2238399999999996E-4</c:v>
                      </c:pt>
                      <c:pt idx="1979">
                        <c:v>7.2238399999999996E-4</c:v>
                      </c:pt>
                      <c:pt idx="1980" formatCode="0.00E+00">
                        <c:v>8.2408400000000002E-5</c:v>
                      </c:pt>
                      <c:pt idx="1981">
                        <c:v>7.2238399999999996E-4</c:v>
                      </c:pt>
                      <c:pt idx="1982">
                        <c:v>1.36236E-3</c:v>
                      </c:pt>
                      <c:pt idx="1983">
                        <c:v>7.2238399999999996E-4</c:v>
                      </c:pt>
                      <c:pt idx="1984">
                        <c:v>7.2238399999999996E-4</c:v>
                      </c:pt>
                      <c:pt idx="1985">
                        <c:v>7.2238399999999996E-4</c:v>
                      </c:pt>
                      <c:pt idx="1986">
                        <c:v>2.0023300000000001E-3</c:v>
                      </c:pt>
                      <c:pt idx="1987">
                        <c:v>1.36236E-3</c:v>
                      </c:pt>
                      <c:pt idx="1988">
                        <c:v>-5.5756700000000002E-4</c:v>
                      </c:pt>
                      <c:pt idx="1989">
                        <c:v>2.0023300000000001E-3</c:v>
                      </c:pt>
                      <c:pt idx="1990">
                        <c:v>2.6423100000000001E-3</c:v>
                      </c:pt>
                      <c:pt idx="1991">
                        <c:v>2.0023300000000001E-3</c:v>
                      </c:pt>
                      <c:pt idx="1992">
                        <c:v>7.2238399999999996E-4</c:v>
                      </c:pt>
                      <c:pt idx="1993">
                        <c:v>7.2238399999999996E-4</c:v>
                      </c:pt>
                      <c:pt idx="1994">
                        <c:v>7.2238399999999996E-4</c:v>
                      </c:pt>
                      <c:pt idx="1995" formatCode="0.00E+00">
                        <c:v>8.2408400000000002E-5</c:v>
                      </c:pt>
                      <c:pt idx="1996" formatCode="0.00E+00">
                        <c:v>8.2408400000000002E-5</c:v>
                      </c:pt>
                      <c:pt idx="1997">
                        <c:v>-5.5756700000000002E-4</c:v>
                      </c:pt>
                      <c:pt idx="1998" formatCode="0.00E+00">
                        <c:v>8.2408400000000002E-5</c:v>
                      </c:pt>
                      <c:pt idx="1999">
                        <c:v>2.0023300000000001E-3</c:v>
                      </c:pt>
                      <c:pt idx="2000">
                        <c:v>1.36236E-3</c:v>
                      </c:pt>
                      <c:pt idx="2001">
                        <c:v>7.2238399999999996E-4</c:v>
                      </c:pt>
                      <c:pt idx="2002">
                        <c:v>2.6423100000000001E-3</c:v>
                      </c:pt>
                      <c:pt idx="2003">
                        <c:v>2.6423100000000001E-3</c:v>
                      </c:pt>
                      <c:pt idx="2004">
                        <c:v>-5.5756700000000002E-4</c:v>
                      </c:pt>
                      <c:pt idx="2005">
                        <c:v>7.2238399999999996E-4</c:v>
                      </c:pt>
                      <c:pt idx="2006">
                        <c:v>7.2238399999999996E-4</c:v>
                      </c:pt>
                      <c:pt idx="2007">
                        <c:v>7.2238399999999996E-4</c:v>
                      </c:pt>
                      <c:pt idx="2008">
                        <c:v>1.36236E-3</c:v>
                      </c:pt>
                      <c:pt idx="2009">
                        <c:v>2.0023300000000001E-3</c:v>
                      </c:pt>
                      <c:pt idx="2010">
                        <c:v>7.2238399999999996E-4</c:v>
                      </c:pt>
                      <c:pt idx="2011">
                        <c:v>1.36236E-3</c:v>
                      </c:pt>
                      <c:pt idx="2012">
                        <c:v>1.36236E-3</c:v>
                      </c:pt>
                      <c:pt idx="2013">
                        <c:v>7.2238399999999996E-4</c:v>
                      </c:pt>
                      <c:pt idx="2014">
                        <c:v>7.2238399999999996E-4</c:v>
                      </c:pt>
                      <c:pt idx="2015" formatCode="0.00E+00">
                        <c:v>8.2408400000000002E-5</c:v>
                      </c:pt>
                      <c:pt idx="2016">
                        <c:v>2.0023300000000001E-3</c:v>
                      </c:pt>
                      <c:pt idx="2017">
                        <c:v>2.6423100000000001E-3</c:v>
                      </c:pt>
                      <c:pt idx="2018">
                        <c:v>2.0023300000000001E-3</c:v>
                      </c:pt>
                      <c:pt idx="2019">
                        <c:v>2.6423100000000001E-3</c:v>
                      </c:pt>
                      <c:pt idx="2020">
                        <c:v>1.36236E-3</c:v>
                      </c:pt>
                      <c:pt idx="2021">
                        <c:v>2.0023300000000001E-3</c:v>
                      </c:pt>
                      <c:pt idx="2022">
                        <c:v>2.6423100000000001E-3</c:v>
                      </c:pt>
                      <c:pt idx="2023">
                        <c:v>3.2822900000000002E-3</c:v>
                      </c:pt>
                      <c:pt idx="2024">
                        <c:v>2.0023300000000001E-3</c:v>
                      </c:pt>
                      <c:pt idx="2025">
                        <c:v>2.6423100000000001E-3</c:v>
                      </c:pt>
                      <c:pt idx="2026">
                        <c:v>2.0023300000000001E-3</c:v>
                      </c:pt>
                      <c:pt idx="2027">
                        <c:v>1.36236E-3</c:v>
                      </c:pt>
                      <c:pt idx="2028">
                        <c:v>2.6423100000000001E-3</c:v>
                      </c:pt>
                      <c:pt idx="2029">
                        <c:v>1.36236E-3</c:v>
                      </c:pt>
                      <c:pt idx="2030">
                        <c:v>2.6423100000000001E-3</c:v>
                      </c:pt>
                      <c:pt idx="2031">
                        <c:v>7.2238399999999996E-4</c:v>
                      </c:pt>
                      <c:pt idx="2032">
                        <c:v>7.2238399999999996E-4</c:v>
                      </c:pt>
                      <c:pt idx="2033">
                        <c:v>1.36236E-3</c:v>
                      </c:pt>
                      <c:pt idx="2034">
                        <c:v>2.6423100000000001E-3</c:v>
                      </c:pt>
                      <c:pt idx="2035">
                        <c:v>1.36236E-3</c:v>
                      </c:pt>
                      <c:pt idx="2036">
                        <c:v>1.36236E-3</c:v>
                      </c:pt>
                      <c:pt idx="2037">
                        <c:v>2.0023300000000001E-3</c:v>
                      </c:pt>
                      <c:pt idx="2038">
                        <c:v>2.0023300000000001E-3</c:v>
                      </c:pt>
                      <c:pt idx="2039">
                        <c:v>2.0023300000000001E-3</c:v>
                      </c:pt>
                      <c:pt idx="2040">
                        <c:v>1.36236E-3</c:v>
                      </c:pt>
                      <c:pt idx="2041">
                        <c:v>2.6423100000000001E-3</c:v>
                      </c:pt>
                      <c:pt idx="2042">
                        <c:v>2.0023300000000001E-3</c:v>
                      </c:pt>
                      <c:pt idx="2043">
                        <c:v>2.0023300000000001E-3</c:v>
                      </c:pt>
                      <c:pt idx="2044">
                        <c:v>7.2238399999999996E-4</c:v>
                      </c:pt>
                      <c:pt idx="2045">
                        <c:v>1.36236E-3</c:v>
                      </c:pt>
                      <c:pt idx="2046">
                        <c:v>2.6423100000000001E-3</c:v>
                      </c:pt>
                      <c:pt idx="2047">
                        <c:v>7.2238399999999996E-4</c:v>
                      </c:pt>
                      <c:pt idx="2048">
                        <c:v>7.2238399999999996E-4</c:v>
                      </c:pt>
                      <c:pt idx="2049">
                        <c:v>2.0023300000000001E-3</c:v>
                      </c:pt>
                      <c:pt idx="2050">
                        <c:v>1.36236E-3</c:v>
                      </c:pt>
                      <c:pt idx="2051">
                        <c:v>1.36236E-3</c:v>
                      </c:pt>
                      <c:pt idx="2052">
                        <c:v>-5.5756700000000002E-4</c:v>
                      </c:pt>
                      <c:pt idx="2053">
                        <c:v>7.2238399999999996E-4</c:v>
                      </c:pt>
                      <c:pt idx="2054">
                        <c:v>1.36236E-3</c:v>
                      </c:pt>
                      <c:pt idx="2055">
                        <c:v>1.36236E-3</c:v>
                      </c:pt>
                      <c:pt idx="2056">
                        <c:v>7.2238399999999996E-4</c:v>
                      </c:pt>
                      <c:pt idx="2057">
                        <c:v>2.0023300000000001E-3</c:v>
                      </c:pt>
                      <c:pt idx="2058">
                        <c:v>2.0023300000000001E-3</c:v>
                      </c:pt>
                      <c:pt idx="2059">
                        <c:v>1.36236E-3</c:v>
                      </c:pt>
                      <c:pt idx="2060">
                        <c:v>2.6423100000000001E-3</c:v>
                      </c:pt>
                      <c:pt idx="2061">
                        <c:v>2.6423100000000001E-3</c:v>
                      </c:pt>
                      <c:pt idx="2062">
                        <c:v>3.2822900000000002E-3</c:v>
                      </c:pt>
                      <c:pt idx="2063">
                        <c:v>2.0023300000000001E-3</c:v>
                      </c:pt>
                      <c:pt idx="2064">
                        <c:v>2.6423100000000001E-3</c:v>
                      </c:pt>
                      <c:pt idx="2065">
                        <c:v>2.0023300000000001E-3</c:v>
                      </c:pt>
                      <c:pt idx="2066">
                        <c:v>2.0023300000000001E-3</c:v>
                      </c:pt>
                      <c:pt idx="2067">
                        <c:v>2.6423100000000001E-3</c:v>
                      </c:pt>
                      <c:pt idx="2068">
                        <c:v>2.0023300000000001E-3</c:v>
                      </c:pt>
                      <c:pt idx="2069">
                        <c:v>2.0023300000000001E-3</c:v>
                      </c:pt>
                      <c:pt idx="2070">
                        <c:v>2.6423100000000001E-3</c:v>
                      </c:pt>
                      <c:pt idx="2071">
                        <c:v>2.6423100000000001E-3</c:v>
                      </c:pt>
                      <c:pt idx="2072">
                        <c:v>1.36236E-3</c:v>
                      </c:pt>
                      <c:pt idx="2073">
                        <c:v>2.0023300000000001E-3</c:v>
                      </c:pt>
                      <c:pt idx="2074">
                        <c:v>2.6423100000000001E-3</c:v>
                      </c:pt>
                      <c:pt idx="2075">
                        <c:v>2.6423100000000001E-3</c:v>
                      </c:pt>
                      <c:pt idx="2076">
                        <c:v>1.36236E-3</c:v>
                      </c:pt>
                      <c:pt idx="2077">
                        <c:v>1.36236E-3</c:v>
                      </c:pt>
                      <c:pt idx="2078">
                        <c:v>2.0023300000000001E-3</c:v>
                      </c:pt>
                      <c:pt idx="2079">
                        <c:v>2.6423100000000001E-3</c:v>
                      </c:pt>
                      <c:pt idx="2080">
                        <c:v>3.2822900000000002E-3</c:v>
                      </c:pt>
                      <c:pt idx="2081">
                        <c:v>2.6423100000000001E-3</c:v>
                      </c:pt>
                      <c:pt idx="2082">
                        <c:v>2.0023300000000001E-3</c:v>
                      </c:pt>
                      <c:pt idx="2083">
                        <c:v>3.2822900000000002E-3</c:v>
                      </c:pt>
                      <c:pt idx="2084">
                        <c:v>2.0023300000000001E-3</c:v>
                      </c:pt>
                      <c:pt idx="2085">
                        <c:v>2.6423100000000001E-3</c:v>
                      </c:pt>
                      <c:pt idx="2086">
                        <c:v>3.2822900000000002E-3</c:v>
                      </c:pt>
                      <c:pt idx="2087">
                        <c:v>3.2822900000000002E-3</c:v>
                      </c:pt>
                      <c:pt idx="2088">
                        <c:v>2.0023300000000001E-3</c:v>
                      </c:pt>
                      <c:pt idx="2089">
                        <c:v>4.5622400000000004E-3</c:v>
                      </c:pt>
                      <c:pt idx="2090">
                        <c:v>2.0023300000000001E-3</c:v>
                      </c:pt>
                      <c:pt idx="2091">
                        <c:v>2.0023300000000001E-3</c:v>
                      </c:pt>
                      <c:pt idx="2092">
                        <c:v>2.0023300000000001E-3</c:v>
                      </c:pt>
                      <c:pt idx="2093">
                        <c:v>2.0023300000000001E-3</c:v>
                      </c:pt>
                      <c:pt idx="2094">
                        <c:v>2.0023300000000001E-3</c:v>
                      </c:pt>
                      <c:pt idx="2095">
                        <c:v>2.6423100000000001E-3</c:v>
                      </c:pt>
                      <c:pt idx="2096">
                        <c:v>2.6423100000000001E-3</c:v>
                      </c:pt>
                      <c:pt idx="2097">
                        <c:v>3.2822900000000002E-3</c:v>
                      </c:pt>
                      <c:pt idx="2098">
                        <c:v>1.36236E-3</c:v>
                      </c:pt>
                      <c:pt idx="2099">
                        <c:v>2.0023300000000001E-3</c:v>
                      </c:pt>
                      <c:pt idx="2100">
                        <c:v>2.6423100000000001E-3</c:v>
                      </c:pt>
                      <c:pt idx="2101">
                        <c:v>3.2822900000000002E-3</c:v>
                      </c:pt>
                      <c:pt idx="2102">
                        <c:v>3.2822900000000002E-3</c:v>
                      </c:pt>
                      <c:pt idx="2103">
                        <c:v>7.2238399999999996E-4</c:v>
                      </c:pt>
                      <c:pt idx="2104">
                        <c:v>1.36236E-3</c:v>
                      </c:pt>
                      <c:pt idx="2105">
                        <c:v>3.9222600000000003E-3</c:v>
                      </c:pt>
                      <c:pt idx="2106">
                        <c:v>2.6423100000000001E-3</c:v>
                      </c:pt>
                      <c:pt idx="2107">
                        <c:v>3.9222600000000003E-3</c:v>
                      </c:pt>
                      <c:pt idx="2108">
                        <c:v>2.6423100000000001E-3</c:v>
                      </c:pt>
                      <c:pt idx="2109">
                        <c:v>3.2822900000000002E-3</c:v>
                      </c:pt>
                      <c:pt idx="2110">
                        <c:v>1.36236E-3</c:v>
                      </c:pt>
                      <c:pt idx="2111">
                        <c:v>2.0023300000000001E-3</c:v>
                      </c:pt>
                      <c:pt idx="2112">
                        <c:v>7.2238399999999996E-4</c:v>
                      </c:pt>
                      <c:pt idx="2113">
                        <c:v>4.5622400000000004E-3</c:v>
                      </c:pt>
                      <c:pt idx="2114">
                        <c:v>3.9222600000000003E-3</c:v>
                      </c:pt>
                      <c:pt idx="2115">
                        <c:v>3.9222600000000003E-3</c:v>
                      </c:pt>
                      <c:pt idx="2116">
                        <c:v>3.2822900000000002E-3</c:v>
                      </c:pt>
                      <c:pt idx="2117">
                        <c:v>2.6423100000000001E-3</c:v>
                      </c:pt>
                      <c:pt idx="2118">
                        <c:v>3.9222600000000003E-3</c:v>
                      </c:pt>
                      <c:pt idx="2119">
                        <c:v>3.2822900000000002E-3</c:v>
                      </c:pt>
                      <c:pt idx="2120">
                        <c:v>2.6423100000000001E-3</c:v>
                      </c:pt>
                      <c:pt idx="2121">
                        <c:v>3.2822900000000002E-3</c:v>
                      </c:pt>
                      <c:pt idx="2122">
                        <c:v>4.5622400000000004E-3</c:v>
                      </c:pt>
                      <c:pt idx="2123">
                        <c:v>4.5622400000000004E-3</c:v>
                      </c:pt>
                      <c:pt idx="2124">
                        <c:v>3.9222600000000003E-3</c:v>
                      </c:pt>
                      <c:pt idx="2125">
                        <c:v>3.9222600000000003E-3</c:v>
                      </c:pt>
                      <c:pt idx="2126">
                        <c:v>2.6423100000000001E-3</c:v>
                      </c:pt>
                      <c:pt idx="2127">
                        <c:v>3.2822900000000002E-3</c:v>
                      </c:pt>
                      <c:pt idx="2128">
                        <c:v>3.9222600000000003E-3</c:v>
                      </c:pt>
                      <c:pt idx="2129">
                        <c:v>2.6423100000000001E-3</c:v>
                      </c:pt>
                      <c:pt idx="2130">
                        <c:v>3.9222600000000003E-3</c:v>
                      </c:pt>
                      <c:pt idx="2131">
                        <c:v>2.6423100000000001E-3</c:v>
                      </c:pt>
                      <c:pt idx="2132">
                        <c:v>3.2822900000000002E-3</c:v>
                      </c:pt>
                      <c:pt idx="2133">
                        <c:v>3.2822900000000002E-3</c:v>
                      </c:pt>
                      <c:pt idx="2134">
                        <c:v>2.6423100000000001E-3</c:v>
                      </c:pt>
                      <c:pt idx="2135">
                        <c:v>3.9222600000000003E-3</c:v>
                      </c:pt>
                      <c:pt idx="2136">
                        <c:v>3.9222600000000003E-3</c:v>
                      </c:pt>
                      <c:pt idx="2137">
                        <c:v>3.9222600000000003E-3</c:v>
                      </c:pt>
                      <c:pt idx="2138">
                        <c:v>3.2822900000000002E-3</c:v>
                      </c:pt>
                      <c:pt idx="2139">
                        <c:v>2.6423100000000001E-3</c:v>
                      </c:pt>
                      <c:pt idx="2140">
                        <c:v>2.6423100000000001E-3</c:v>
                      </c:pt>
                      <c:pt idx="2141">
                        <c:v>3.2822900000000002E-3</c:v>
                      </c:pt>
                      <c:pt idx="2142">
                        <c:v>4.5622400000000004E-3</c:v>
                      </c:pt>
                      <c:pt idx="2143">
                        <c:v>2.0023300000000001E-3</c:v>
                      </c:pt>
                      <c:pt idx="2144">
                        <c:v>2.6423100000000001E-3</c:v>
                      </c:pt>
                      <c:pt idx="2145">
                        <c:v>3.2822900000000002E-3</c:v>
                      </c:pt>
                      <c:pt idx="2146">
                        <c:v>3.9222600000000003E-3</c:v>
                      </c:pt>
                      <c:pt idx="2147">
                        <c:v>2.6423100000000001E-3</c:v>
                      </c:pt>
                      <c:pt idx="2148">
                        <c:v>3.9222600000000003E-3</c:v>
                      </c:pt>
                      <c:pt idx="2149">
                        <c:v>3.2822900000000002E-3</c:v>
                      </c:pt>
                      <c:pt idx="2150">
                        <c:v>4.5622400000000004E-3</c:v>
                      </c:pt>
                      <c:pt idx="2151">
                        <c:v>3.9222600000000003E-3</c:v>
                      </c:pt>
                      <c:pt idx="2152">
                        <c:v>3.9222600000000003E-3</c:v>
                      </c:pt>
                      <c:pt idx="2153">
                        <c:v>3.9222600000000003E-3</c:v>
                      </c:pt>
                      <c:pt idx="2154">
                        <c:v>3.9222600000000003E-3</c:v>
                      </c:pt>
                      <c:pt idx="2155">
                        <c:v>5.2022099999999996E-3</c:v>
                      </c:pt>
                      <c:pt idx="2156">
                        <c:v>4.5622400000000004E-3</c:v>
                      </c:pt>
                      <c:pt idx="2157">
                        <c:v>3.2822900000000002E-3</c:v>
                      </c:pt>
                      <c:pt idx="2158">
                        <c:v>3.9222600000000003E-3</c:v>
                      </c:pt>
                      <c:pt idx="2159">
                        <c:v>4.5622400000000004E-3</c:v>
                      </c:pt>
                      <c:pt idx="2160">
                        <c:v>3.9222600000000003E-3</c:v>
                      </c:pt>
                      <c:pt idx="2161">
                        <c:v>3.9222600000000003E-3</c:v>
                      </c:pt>
                      <c:pt idx="2162">
                        <c:v>3.9222600000000003E-3</c:v>
                      </c:pt>
                      <c:pt idx="2163">
                        <c:v>3.2822900000000002E-3</c:v>
                      </c:pt>
                      <c:pt idx="2164">
                        <c:v>3.9222600000000003E-3</c:v>
                      </c:pt>
                      <c:pt idx="2165">
                        <c:v>4.5622400000000004E-3</c:v>
                      </c:pt>
                      <c:pt idx="2166">
                        <c:v>6.4821599999999998E-3</c:v>
                      </c:pt>
                      <c:pt idx="2167">
                        <c:v>3.9222600000000003E-3</c:v>
                      </c:pt>
                      <c:pt idx="2168">
                        <c:v>3.2822900000000002E-3</c:v>
                      </c:pt>
                      <c:pt idx="2169">
                        <c:v>4.5622400000000004E-3</c:v>
                      </c:pt>
                      <c:pt idx="2170">
                        <c:v>4.5622400000000004E-3</c:v>
                      </c:pt>
                      <c:pt idx="2171">
                        <c:v>3.9222600000000003E-3</c:v>
                      </c:pt>
                      <c:pt idx="2172">
                        <c:v>2.6423100000000001E-3</c:v>
                      </c:pt>
                      <c:pt idx="2173">
                        <c:v>5.8421899999999997E-3</c:v>
                      </c:pt>
                      <c:pt idx="2174">
                        <c:v>5.2022099999999996E-3</c:v>
                      </c:pt>
                      <c:pt idx="2175">
                        <c:v>5.2022099999999996E-3</c:v>
                      </c:pt>
                      <c:pt idx="2176">
                        <c:v>3.9222600000000003E-3</c:v>
                      </c:pt>
                      <c:pt idx="2177">
                        <c:v>4.5622400000000004E-3</c:v>
                      </c:pt>
                      <c:pt idx="2178">
                        <c:v>4.5622400000000004E-3</c:v>
                      </c:pt>
                      <c:pt idx="2179">
                        <c:v>3.9222600000000003E-3</c:v>
                      </c:pt>
                      <c:pt idx="2180">
                        <c:v>3.9222600000000003E-3</c:v>
                      </c:pt>
                      <c:pt idx="2181">
                        <c:v>3.2822900000000002E-3</c:v>
                      </c:pt>
                      <c:pt idx="2182">
                        <c:v>5.8421899999999997E-3</c:v>
                      </c:pt>
                      <c:pt idx="2183">
                        <c:v>5.8421899999999997E-3</c:v>
                      </c:pt>
                      <c:pt idx="2184">
                        <c:v>4.5622400000000004E-3</c:v>
                      </c:pt>
                      <c:pt idx="2185">
                        <c:v>5.8421899999999997E-3</c:v>
                      </c:pt>
                      <c:pt idx="2186">
                        <c:v>5.8421899999999997E-3</c:v>
                      </c:pt>
                      <c:pt idx="2187">
                        <c:v>4.5622400000000004E-3</c:v>
                      </c:pt>
                      <c:pt idx="2188">
                        <c:v>5.2022099999999996E-3</c:v>
                      </c:pt>
                      <c:pt idx="2189">
                        <c:v>4.5622400000000004E-3</c:v>
                      </c:pt>
                      <c:pt idx="2190">
                        <c:v>5.2022099999999996E-3</c:v>
                      </c:pt>
                      <c:pt idx="2191">
                        <c:v>5.8421899999999997E-3</c:v>
                      </c:pt>
                      <c:pt idx="2192">
                        <c:v>7.76211E-3</c:v>
                      </c:pt>
                      <c:pt idx="2193">
                        <c:v>5.8421899999999997E-3</c:v>
                      </c:pt>
                      <c:pt idx="2194">
                        <c:v>6.4821599999999998E-3</c:v>
                      </c:pt>
                      <c:pt idx="2195">
                        <c:v>7.1221399999999999E-3</c:v>
                      </c:pt>
                      <c:pt idx="2196">
                        <c:v>4.5622400000000004E-3</c:v>
                      </c:pt>
                      <c:pt idx="2197">
                        <c:v>5.8421899999999997E-3</c:v>
                      </c:pt>
                      <c:pt idx="2198">
                        <c:v>4.5622400000000004E-3</c:v>
                      </c:pt>
                      <c:pt idx="2199">
                        <c:v>3.9222600000000003E-3</c:v>
                      </c:pt>
                      <c:pt idx="2200">
                        <c:v>5.8421899999999997E-3</c:v>
                      </c:pt>
                      <c:pt idx="2201">
                        <c:v>4.5622400000000004E-3</c:v>
                      </c:pt>
                      <c:pt idx="2202">
                        <c:v>4.5622400000000004E-3</c:v>
                      </c:pt>
                      <c:pt idx="2203">
                        <c:v>3.9222600000000003E-3</c:v>
                      </c:pt>
                      <c:pt idx="2204">
                        <c:v>4.5622400000000004E-3</c:v>
                      </c:pt>
                      <c:pt idx="2205">
                        <c:v>4.5622400000000004E-3</c:v>
                      </c:pt>
                      <c:pt idx="2206">
                        <c:v>3.9222600000000003E-3</c:v>
                      </c:pt>
                      <c:pt idx="2207">
                        <c:v>3.2822900000000002E-3</c:v>
                      </c:pt>
                      <c:pt idx="2208">
                        <c:v>3.2822900000000002E-3</c:v>
                      </c:pt>
                      <c:pt idx="2209">
                        <c:v>3.9222600000000003E-3</c:v>
                      </c:pt>
                      <c:pt idx="2210">
                        <c:v>3.2822900000000002E-3</c:v>
                      </c:pt>
                      <c:pt idx="2211">
                        <c:v>3.2822900000000002E-3</c:v>
                      </c:pt>
                      <c:pt idx="2212">
                        <c:v>5.8421899999999997E-3</c:v>
                      </c:pt>
                      <c:pt idx="2213">
                        <c:v>3.2822900000000002E-3</c:v>
                      </c:pt>
                      <c:pt idx="2214">
                        <c:v>3.9222600000000003E-3</c:v>
                      </c:pt>
                      <c:pt idx="2215">
                        <c:v>5.8421899999999997E-3</c:v>
                      </c:pt>
                      <c:pt idx="2216">
                        <c:v>5.2022099999999996E-3</c:v>
                      </c:pt>
                      <c:pt idx="2217">
                        <c:v>3.9222600000000003E-3</c:v>
                      </c:pt>
                      <c:pt idx="2218">
                        <c:v>6.4821599999999998E-3</c:v>
                      </c:pt>
                      <c:pt idx="2219">
                        <c:v>5.8421899999999997E-3</c:v>
                      </c:pt>
                      <c:pt idx="2220">
                        <c:v>4.5622400000000004E-3</c:v>
                      </c:pt>
                      <c:pt idx="2221">
                        <c:v>6.4821599999999998E-3</c:v>
                      </c:pt>
                      <c:pt idx="2222">
                        <c:v>7.1221399999999999E-3</c:v>
                      </c:pt>
                      <c:pt idx="2223">
                        <c:v>6.4821599999999998E-3</c:v>
                      </c:pt>
                      <c:pt idx="2224">
                        <c:v>7.76211E-3</c:v>
                      </c:pt>
                      <c:pt idx="2225">
                        <c:v>6.4821599999999998E-3</c:v>
                      </c:pt>
                      <c:pt idx="2226">
                        <c:v>5.8421899999999997E-3</c:v>
                      </c:pt>
                      <c:pt idx="2227">
                        <c:v>7.76211E-3</c:v>
                      </c:pt>
                      <c:pt idx="2228">
                        <c:v>5.2022099999999996E-3</c:v>
                      </c:pt>
                      <c:pt idx="2229">
                        <c:v>5.8421899999999997E-3</c:v>
                      </c:pt>
                      <c:pt idx="2230">
                        <c:v>5.2022099999999996E-3</c:v>
                      </c:pt>
                      <c:pt idx="2231">
                        <c:v>7.1221399999999999E-3</c:v>
                      </c:pt>
                      <c:pt idx="2232">
                        <c:v>4.5622400000000004E-3</c:v>
                      </c:pt>
                      <c:pt idx="2233">
                        <c:v>5.8421899999999997E-3</c:v>
                      </c:pt>
                      <c:pt idx="2234">
                        <c:v>5.8421899999999997E-3</c:v>
                      </c:pt>
                      <c:pt idx="2235">
                        <c:v>5.8421899999999997E-3</c:v>
                      </c:pt>
                      <c:pt idx="2236">
                        <c:v>5.2022099999999996E-3</c:v>
                      </c:pt>
                      <c:pt idx="2237">
                        <c:v>5.2022099999999996E-3</c:v>
                      </c:pt>
                      <c:pt idx="2238">
                        <c:v>7.1221399999999999E-3</c:v>
                      </c:pt>
                      <c:pt idx="2239">
                        <c:v>5.8421899999999997E-3</c:v>
                      </c:pt>
                      <c:pt idx="2240">
                        <c:v>5.8421899999999997E-3</c:v>
                      </c:pt>
                      <c:pt idx="2241">
                        <c:v>5.8421899999999997E-3</c:v>
                      </c:pt>
                      <c:pt idx="2242">
                        <c:v>5.2022099999999996E-3</c:v>
                      </c:pt>
                      <c:pt idx="2243">
                        <c:v>5.8421899999999997E-3</c:v>
                      </c:pt>
                      <c:pt idx="2244">
                        <c:v>4.5622400000000004E-3</c:v>
                      </c:pt>
                      <c:pt idx="2245">
                        <c:v>6.4821599999999998E-3</c:v>
                      </c:pt>
                      <c:pt idx="2246">
                        <c:v>3.2822900000000002E-3</c:v>
                      </c:pt>
                      <c:pt idx="2247">
                        <c:v>5.2022099999999996E-3</c:v>
                      </c:pt>
                      <c:pt idx="2248">
                        <c:v>5.8421899999999997E-3</c:v>
                      </c:pt>
                      <c:pt idx="2249">
                        <c:v>6.4821599999999998E-3</c:v>
                      </c:pt>
                      <c:pt idx="2250">
                        <c:v>6.4821599999999998E-3</c:v>
                      </c:pt>
                      <c:pt idx="2251">
                        <c:v>5.2022099999999996E-3</c:v>
                      </c:pt>
                      <c:pt idx="2252">
                        <c:v>6.4821599999999998E-3</c:v>
                      </c:pt>
                      <c:pt idx="2253">
                        <c:v>6.4821599999999998E-3</c:v>
                      </c:pt>
                      <c:pt idx="2254">
                        <c:v>5.8421899999999997E-3</c:v>
                      </c:pt>
                      <c:pt idx="2255">
                        <c:v>5.8421899999999997E-3</c:v>
                      </c:pt>
                      <c:pt idx="2256">
                        <c:v>5.2022099999999996E-3</c:v>
                      </c:pt>
                      <c:pt idx="2257">
                        <c:v>7.1221399999999999E-3</c:v>
                      </c:pt>
                      <c:pt idx="2258">
                        <c:v>7.1221399999999999E-3</c:v>
                      </c:pt>
                      <c:pt idx="2259">
                        <c:v>6.4821599999999998E-3</c:v>
                      </c:pt>
                      <c:pt idx="2260">
                        <c:v>7.1221399999999999E-3</c:v>
                      </c:pt>
                      <c:pt idx="2261">
                        <c:v>7.1221399999999999E-3</c:v>
                      </c:pt>
                      <c:pt idx="2262">
                        <c:v>6.4821599999999998E-3</c:v>
                      </c:pt>
                      <c:pt idx="2263">
                        <c:v>7.1221399999999999E-3</c:v>
                      </c:pt>
                      <c:pt idx="2264">
                        <c:v>7.1221399999999999E-3</c:v>
                      </c:pt>
                      <c:pt idx="2265">
                        <c:v>6.4821599999999998E-3</c:v>
                      </c:pt>
                      <c:pt idx="2266">
                        <c:v>7.76211E-3</c:v>
                      </c:pt>
                      <c:pt idx="2267">
                        <c:v>6.4821599999999998E-3</c:v>
                      </c:pt>
                      <c:pt idx="2268">
                        <c:v>5.2022099999999996E-3</c:v>
                      </c:pt>
                      <c:pt idx="2269">
                        <c:v>7.1221399999999999E-3</c:v>
                      </c:pt>
                      <c:pt idx="2270">
                        <c:v>6.4821599999999998E-3</c:v>
                      </c:pt>
                      <c:pt idx="2271">
                        <c:v>7.1221399999999999E-3</c:v>
                      </c:pt>
                      <c:pt idx="2272">
                        <c:v>6.4821599999999998E-3</c:v>
                      </c:pt>
                      <c:pt idx="2273">
                        <c:v>6.4821599999999998E-3</c:v>
                      </c:pt>
                      <c:pt idx="2274">
                        <c:v>5.8421899999999997E-3</c:v>
                      </c:pt>
                      <c:pt idx="2275">
                        <c:v>7.1221399999999999E-3</c:v>
                      </c:pt>
                      <c:pt idx="2276">
                        <c:v>8.4020899999999992E-3</c:v>
                      </c:pt>
                      <c:pt idx="2277">
                        <c:v>7.1221399999999999E-3</c:v>
                      </c:pt>
                      <c:pt idx="2278">
                        <c:v>7.76211E-3</c:v>
                      </c:pt>
                      <c:pt idx="2279">
                        <c:v>6.4821599999999998E-3</c:v>
                      </c:pt>
                      <c:pt idx="2280">
                        <c:v>6.4821599999999998E-3</c:v>
                      </c:pt>
                      <c:pt idx="2281">
                        <c:v>7.1221399999999999E-3</c:v>
                      </c:pt>
                      <c:pt idx="2282">
                        <c:v>6.4821599999999998E-3</c:v>
                      </c:pt>
                      <c:pt idx="2283">
                        <c:v>7.1221399999999999E-3</c:v>
                      </c:pt>
                      <c:pt idx="2284">
                        <c:v>5.8421899999999997E-3</c:v>
                      </c:pt>
                      <c:pt idx="2285">
                        <c:v>8.4020899999999992E-3</c:v>
                      </c:pt>
                      <c:pt idx="2286">
                        <c:v>5.2022099999999996E-3</c:v>
                      </c:pt>
                      <c:pt idx="2287">
                        <c:v>7.1221399999999999E-3</c:v>
                      </c:pt>
                      <c:pt idx="2288">
                        <c:v>5.2022099999999996E-3</c:v>
                      </c:pt>
                      <c:pt idx="2289">
                        <c:v>5.8421899999999997E-3</c:v>
                      </c:pt>
                      <c:pt idx="2290">
                        <c:v>6.4821599999999998E-3</c:v>
                      </c:pt>
                      <c:pt idx="2291">
                        <c:v>7.76211E-3</c:v>
                      </c:pt>
                      <c:pt idx="2292">
                        <c:v>6.4821599999999998E-3</c:v>
                      </c:pt>
                      <c:pt idx="2293">
                        <c:v>8.4020899999999992E-3</c:v>
                      </c:pt>
                      <c:pt idx="2294">
                        <c:v>7.76211E-3</c:v>
                      </c:pt>
                      <c:pt idx="2295">
                        <c:v>7.1221399999999999E-3</c:v>
                      </c:pt>
                      <c:pt idx="2296">
                        <c:v>8.4020899999999992E-3</c:v>
                      </c:pt>
                      <c:pt idx="2297">
                        <c:v>1.0322E-2</c:v>
                      </c:pt>
                      <c:pt idx="2298">
                        <c:v>8.4020899999999992E-3</c:v>
                      </c:pt>
                      <c:pt idx="2299">
                        <c:v>8.4020899999999992E-3</c:v>
                      </c:pt>
                      <c:pt idx="2300">
                        <c:v>8.4020899999999992E-3</c:v>
                      </c:pt>
                      <c:pt idx="2301">
                        <c:v>9.0420599999999993E-3</c:v>
                      </c:pt>
                      <c:pt idx="2302">
                        <c:v>7.76211E-3</c:v>
                      </c:pt>
                      <c:pt idx="2303">
                        <c:v>9.6820399999999994E-3</c:v>
                      </c:pt>
                      <c:pt idx="2304">
                        <c:v>7.76211E-3</c:v>
                      </c:pt>
                      <c:pt idx="2305">
                        <c:v>9.6820399999999994E-3</c:v>
                      </c:pt>
                      <c:pt idx="2306">
                        <c:v>8.4020899999999992E-3</c:v>
                      </c:pt>
                      <c:pt idx="2307">
                        <c:v>7.1221399999999999E-3</c:v>
                      </c:pt>
                      <c:pt idx="2308">
                        <c:v>7.76211E-3</c:v>
                      </c:pt>
                      <c:pt idx="2309">
                        <c:v>9.0420599999999993E-3</c:v>
                      </c:pt>
                      <c:pt idx="2310">
                        <c:v>8.4020899999999992E-3</c:v>
                      </c:pt>
                      <c:pt idx="2311">
                        <c:v>8.4020899999999992E-3</c:v>
                      </c:pt>
                      <c:pt idx="2312">
                        <c:v>9.6820399999999994E-3</c:v>
                      </c:pt>
                      <c:pt idx="2313">
                        <c:v>7.76211E-3</c:v>
                      </c:pt>
                      <c:pt idx="2314">
                        <c:v>9.0420599999999993E-3</c:v>
                      </c:pt>
                      <c:pt idx="2315">
                        <c:v>6.4821599999999998E-3</c:v>
                      </c:pt>
                      <c:pt idx="2316">
                        <c:v>7.76211E-3</c:v>
                      </c:pt>
                      <c:pt idx="2317">
                        <c:v>8.4020899999999992E-3</c:v>
                      </c:pt>
                      <c:pt idx="2318">
                        <c:v>8.4020899999999992E-3</c:v>
                      </c:pt>
                      <c:pt idx="2319">
                        <c:v>7.76211E-3</c:v>
                      </c:pt>
                      <c:pt idx="2320">
                        <c:v>9.0420599999999993E-3</c:v>
                      </c:pt>
                      <c:pt idx="2321">
                        <c:v>8.4020899999999992E-3</c:v>
                      </c:pt>
                      <c:pt idx="2322">
                        <c:v>8.4020899999999992E-3</c:v>
                      </c:pt>
                      <c:pt idx="2323">
                        <c:v>8.4020899999999992E-3</c:v>
                      </c:pt>
                      <c:pt idx="2324">
                        <c:v>7.1221399999999999E-3</c:v>
                      </c:pt>
                      <c:pt idx="2325">
                        <c:v>8.4020899999999992E-3</c:v>
                      </c:pt>
                      <c:pt idx="2326">
                        <c:v>5.8421899999999997E-3</c:v>
                      </c:pt>
                      <c:pt idx="2327">
                        <c:v>7.76211E-3</c:v>
                      </c:pt>
                      <c:pt idx="2328">
                        <c:v>8.4020899999999992E-3</c:v>
                      </c:pt>
                      <c:pt idx="2329">
                        <c:v>8.4020899999999992E-3</c:v>
                      </c:pt>
                      <c:pt idx="2330">
                        <c:v>1.0322E-2</c:v>
                      </c:pt>
                      <c:pt idx="2331">
                        <c:v>8.4020899999999992E-3</c:v>
                      </c:pt>
                      <c:pt idx="2332">
                        <c:v>8.4020899999999992E-3</c:v>
                      </c:pt>
                      <c:pt idx="2333">
                        <c:v>8.4020899999999992E-3</c:v>
                      </c:pt>
                      <c:pt idx="2334">
                        <c:v>9.6820399999999994E-3</c:v>
                      </c:pt>
                      <c:pt idx="2335">
                        <c:v>1.0322E-2</c:v>
                      </c:pt>
                      <c:pt idx="2336">
                        <c:v>7.1221399999999999E-3</c:v>
                      </c:pt>
                      <c:pt idx="2337">
                        <c:v>7.1221399999999999E-3</c:v>
                      </c:pt>
                      <c:pt idx="2338">
                        <c:v>6.4821599999999998E-3</c:v>
                      </c:pt>
                      <c:pt idx="2339">
                        <c:v>7.1221399999999999E-3</c:v>
                      </c:pt>
                      <c:pt idx="2340">
                        <c:v>6.4821599999999998E-3</c:v>
                      </c:pt>
                      <c:pt idx="2341">
                        <c:v>6.4821599999999998E-3</c:v>
                      </c:pt>
                      <c:pt idx="2342">
                        <c:v>7.1221399999999999E-3</c:v>
                      </c:pt>
                      <c:pt idx="2343">
                        <c:v>6.4821599999999998E-3</c:v>
                      </c:pt>
                      <c:pt idx="2344">
                        <c:v>9.0420599999999993E-3</c:v>
                      </c:pt>
                      <c:pt idx="2345">
                        <c:v>7.76211E-3</c:v>
                      </c:pt>
                      <c:pt idx="2346">
                        <c:v>5.8421899999999997E-3</c:v>
                      </c:pt>
                      <c:pt idx="2347">
                        <c:v>6.4821599999999998E-3</c:v>
                      </c:pt>
                      <c:pt idx="2348">
                        <c:v>7.1221399999999999E-3</c:v>
                      </c:pt>
                      <c:pt idx="2349">
                        <c:v>5.2022099999999996E-3</c:v>
                      </c:pt>
                      <c:pt idx="2350">
                        <c:v>6.4821599999999998E-3</c:v>
                      </c:pt>
                      <c:pt idx="2351">
                        <c:v>4.5622400000000004E-3</c:v>
                      </c:pt>
                      <c:pt idx="2352">
                        <c:v>4.5622400000000004E-3</c:v>
                      </c:pt>
                      <c:pt idx="2353">
                        <c:v>3.9222600000000003E-3</c:v>
                      </c:pt>
                      <c:pt idx="2354">
                        <c:v>5.2022099999999996E-3</c:v>
                      </c:pt>
                      <c:pt idx="2355">
                        <c:v>4.5622400000000004E-3</c:v>
                      </c:pt>
                      <c:pt idx="2356">
                        <c:v>3.9222600000000003E-3</c:v>
                      </c:pt>
                      <c:pt idx="2357">
                        <c:v>3.2822900000000002E-3</c:v>
                      </c:pt>
                      <c:pt idx="2358">
                        <c:v>3.9222600000000003E-3</c:v>
                      </c:pt>
                      <c:pt idx="2359">
                        <c:v>4.5622400000000004E-3</c:v>
                      </c:pt>
                      <c:pt idx="2360">
                        <c:v>3.9222600000000003E-3</c:v>
                      </c:pt>
                      <c:pt idx="2361">
                        <c:v>3.9222600000000003E-3</c:v>
                      </c:pt>
                      <c:pt idx="2362">
                        <c:v>5.8421899999999997E-3</c:v>
                      </c:pt>
                      <c:pt idx="2363">
                        <c:v>7.76211E-3</c:v>
                      </c:pt>
                      <c:pt idx="2364">
                        <c:v>5.8421899999999997E-3</c:v>
                      </c:pt>
                      <c:pt idx="2365">
                        <c:v>1.0962E-2</c:v>
                      </c:pt>
                      <c:pt idx="2366">
                        <c:v>1.1601999999999999E-2</c:v>
                      </c:pt>
                      <c:pt idx="2367">
                        <c:v>1.35219E-2</c:v>
                      </c:pt>
                      <c:pt idx="2368">
                        <c:v>1.60818E-2</c:v>
                      </c:pt>
                      <c:pt idx="2369">
                        <c:v>1.6721799999999998E-2</c:v>
                      </c:pt>
                      <c:pt idx="2370">
                        <c:v>1.8641700000000001E-2</c:v>
                      </c:pt>
                      <c:pt idx="2371">
                        <c:v>1.8001699999999999E-2</c:v>
                      </c:pt>
                      <c:pt idx="2372">
                        <c:v>2.1201600000000001E-2</c:v>
                      </c:pt>
                      <c:pt idx="2373">
                        <c:v>2.1841599999999999E-2</c:v>
                      </c:pt>
                      <c:pt idx="2374">
                        <c:v>2.2481500000000001E-2</c:v>
                      </c:pt>
                      <c:pt idx="2375">
                        <c:v>2.1841599999999999E-2</c:v>
                      </c:pt>
                      <c:pt idx="2376">
                        <c:v>2.6321399999999998E-2</c:v>
                      </c:pt>
                      <c:pt idx="2377">
                        <c:v>2.56814E-2</c:v>
                      </c:pt>
                      <c:pt idx="2378">
                        <c:v>2.82413E-2</c:v>
                      </c:pt>
                      <c:pt idx="2379">
                        <c:v>2.8881299999999999E-2</c:v>
                      </c:pt>
                      <c:pt idx="2380">
                        <c:v>3.0161299999999999E-2</c:v>
                      </c:pt>
                      <c:pt idx="2381">
                        <c:v>3.3361099999999998E-2</c:v>
                      </c:pt>
                      <c:pt idx="2382">
                        <c:v>3.7200999999999998E-2</c:v>
                      </c:pt>
                      <c:pt idx="2383">
                        <c:v>3.6561000000000003E-2</c:v>
                      </c:pt>
                      <c:pt idx="2384">
                        <c:v>3.91209E-2</c:v>
                      </c:pt>
                      <c:pt idx="2385">
                        <c:v>3.91209E-2</c:v>
                      </c:pt>
                      <c:pt idx="2386">
                        <c:v>3.8480899999999998E-2</c:v>
                      </c:pt>
                      <c:pt idx="2387">
                        <c:v>4.0400899999999997E-2</c:v>
                      </c:pt>
                      <c:pt idx="2388">
                        <c:v>4.0400899999999997E-2</c:v>
                      </c:pt>
                      <c:pt idx="2389">
                        <c:v>4.29608E-2</c:v>
                      </c:pt>
                      <c:pt idx="2390">
                        <c:v>4.4240700000000001E-2</c:v>
                      </c:pt>
                      <c:pt idx="2391">
                        <c:v>4.6800599999999998E-2</c:v>
                      </c:pt>
                      <c:pt idx="2392">
                        <c:v>4.8080600000000001E-2</c:v>
                      </c:pt>
                      <c:pt idx="2393">
                        <c:v>4.7440599999999999E-2</c:v>
                      </c:pt>
                      <c:pt idx="2394">
                        <c:v>4.8080600000000001E-2</c:v>
                      </c:pt>
                      <c:pt idx="2395">
                        <c:v>4.8080600000000001E-2</c:v>
                      </c:pt>
                      <c:pt idx="2396">
                        <c:v>4.7440599999999999E-2</c:v>
                      </c:pt>
                      <c:pt idx="2397">
                        <c:v>4.7440599999999999E-2</c:v>
                      </c:pt>
                      <c:pt idx="2398">
                        <c:v>5.1920399999999998E-2</c:v>
                      </c:pt>
                      <c:pt idx="2399">
                        <c:v>5.3840300000000001E-2</c:v>
                      </c:pt>
                      <c:pt idx="2400">
                        <c:v>5.8320200000000003E-2</c:v>
                      </c:pt>
                      <c:pt idx="2401">
                        <c:v>5.9600100000000003E-2</c:v>
                      </c:pt>
                      <c:pt idx="2402">
                        <c:v>6.0880099999999999E-2</c:v>
                      </c:pt>
                      <c:pt idx="2403">
                        <c:v>5.9600100000000003E-2</c:v>
                      </c:pt>
                      <c:pt idx="2404">
                        <c:v>6.0880099999999999E-2</c:v>
                      </c:pt>
                      <c:pt idx="2405">
                        <c:v>5.8960100000000001E-2</c:v>
                      </c:pt>
                      <c:pt idx="2406">
                        <c:v>5.4480300000000002E-2</c:v>
                      </c:pt>
                      <c:pt idx="2407">
                        <c:v>5.4480300000000002E-2</c:v>
                      </c:pt>
                      <c:pt idx="2408">
                        <c:v>5.0000500000000003E-2</c:v>
                      </c:pt>
                      <c:pt idx="2409">
                        <c:v>4.9360500000000002E-2</c:v>
                      </c:pt>
                      <c:pt idx="2410">
                        <c:v>4.6800599999999998E-2</c:v>
                      </c:pt>
                      <c:pt idx="2411">
                        <c:v>4.6800599999999998E-2</c:v>
                      </c:pt>
                      <c:pt idx="2412">
                        <c:v>4.5520699999999997E-2</c:v>
                      </c:pt>
                      <c:pt idx="2413">
                        <c:v>4.2320799999999999E-2</c:v>
                      </c:pt>
                      <c:pt idx="2414">
                        <c:v>4.29608E-2</c:v>
                      </c:pt>
                      <c:pt idx="2415">
                        <c:v>4.29608E-2</c:v>
                      </c:pt>
                      <c:pt idx="2416">
                        <c:v>4.2320799999999999E-2</c:v>
                      </c:pt>
                      <c:pt idx="2417">
                        <c:v>4.29608E-2</c:v>
                      </c:pt>
                      <c:pt idx="2418">
                        <c:v>4.1680799999999997E-2</c:v>
                      </c:pt>
                      <c:pt idx="2419">
                        <c:v>4.1040800000000002E-2</c:v>
                      </c:pt>
                      <c:pt idx="2420">
                        <c:v>4.2320799999999999E-2</c:v>
                      </c:pt>
                      <c:pt idx="2421">
                        <c:v>3.9760900000000002E-2</c:v>
                      </c:pt>
                      <c:pt idx="2422">
                        <c:v>3.91209E-2</c:v>
                      </c:pt>
                      <c:pt idx="2423">
                        <c:v>3.8480899999999998E-2</c:v>
                      </c:pt>
                      <c:pt idx="2424">
                        <c:v>3.7841E-2</c:v>
                      </c:pt>
                      <c:pt idx="2425">
                        <c:v>3.9760900000000002E-2</c:v>
                      </c:pt>
                      <c:pt idx="2426">
                        <c:v>3.91209E-2</c:v>
                      </c:pt>
                      <c:pt idx="2427">
                        <c:v>3.7200999999999998E-2</c:v>
                      </c:pt>
                      <c:pt idx="2428">
                        <c:v>3.91209E-2</c:v>
                      </c:pt>
                      <c:pt idx="2429">
                        <c:v>4.0400899999999997E-2</c:v>
                      </c:pt>
                      <c:pt idx="2430">
                        <c:v>3.7841E-2</c:v>
                      </c:pt>
                      <c:pt idx="2431">
                        <c:v>3.7841E-2</c:v>
                      </c:pt>
                      <c:pt idx="2432">
                        <c:v>3.8480899999999998E-2</c:v>
                      </c:pt>
                      <c:pt idx="2433">
                        <c:v>3.7841E-2</c:v>
                      </c:pt>
                      <c:pt idx="2434">
                        <c:v>4.0400899999999997E-2</c:v>
                      </c:pt>
                      <c:pt idx="2435">
                        <c:v>4.2320799999999999E-2</c:v>
                      </c:pt>
                      <c:pt idx="2436">
                        <c:v>4.3600699999999999E-2</c:v>
                      </c:pt>
                      <c:pt idx="2437">
                        <c:v>4.6160600000000003E-2</c:v>
                      </c:pt>
                      <c:pt idx="2438">
                        <c:v>4.87205E-2</c:v>
                      </c:pt>
                      <c:pt idx="2439">
                        <c:v>5.0000500000000003E-2</c:v>
                      </c:pt>
                      <c:pt idx="2440">
                        <c:v>5.1280399999999997E-2</c:v>
                      </c:pt>
                      <c:pt idx="2441">
                        <c:v>5.3200400000000002E-2</c:v>
                      </c:pt>
                      <c:pt idx="2442">
                        <c:v>5.1920399999999998E-2</c:v>
                      </c:pt>
                      <c:pt idx="2443">
                        <c:v>5.0640499999999998E-2</c:v>
                      </c:pt>
                      <c:pt idx="2444">
                        <c:v>4.6800599999999998E-2</c:v>
                      </c:pt>
                      <c:pt idx="2445">
                        <c:v>4.5520699999999997E-2</c:v>
                      </c:pt>
                      <c:pt idx="2446">
                        <c:v>4.3600699999999999E-2</c:v>
                      </c:pt>
                      <c:pt idx="2447">
                        <c:v>4.1040800000000002E-2</c:v>
                      </c:pt>
                      <c:pt idx="2448">
                        <c:v>4.29608E-2</c:v>
                      </c:pt>
                      <c:pt idx="2449">
                        <c:v>4.4880700000000003E-2</c:v>
                      </c:pt>
                      <c:pt idx="2450">
                        <c:v>4.9360500000000002E-2</c:v>
                      </c:pt>
                      <c:pt idx="2451">
                        <c:v>5.3840300000000001E-2</c:v>
                      </c:pt>
                      <c:pt idx="2452">
                        <c:v>5.6400199999999998E-2</c:v>
                      </c:pt>
                      <c:pt idx="2453">
                        <c:v>5.8320200000000003E-2</c:v>
                      </c:pt>
                      <c:pt idx="2454">
                        <c:v>5.3840300000000001E-2</c:v>
                      </c:pt>
                      <c:pt idx="2455">
                        <c:v>4.9360500000000002E-2</c:v>
                      </c:pt>
                      <c:pt idx="2456">
                        <c:v>4.4240700000000001E-2</c:v>
                      </c:pt>
                      <c:pt idx="2457">
                        <c:v>4.1040800000000002E-2</c:v>
                      </c:pt>
                      <c:pt idx="2458">
                        <c:v>3.8480899999999998E-2</c:v>
                      </c:pt>
                      <c:pt idx="2459">
                        <c:v>3.5281100000000003E-2</c:v>
                      </c:pt>
                      <c:pt idx="2460">
                        <c:v>3.3361099999999998E-2</c:v>
                      </c:pt>
                      <c:pt idx="2461">
                        <c:v>2.82413E-2</c:v>
                      </c:pt>
                      <c:pt idx="2462">
                        <c:v>3.0801200000000001E-2</c:v>
                      </c:pt>
                      <c:pt idx="2463">
                        <c:v>2.3761500000000001E-2</c:v>
                      </c:pt>
                      <c:pt idx="2464">
                        <c:v>2.44015E-2</c:v>
                      </c:pt>
                      <c:pt idx="2465">
                        <c:v>2.2481500000000001E-2</c:v>
                      </c:pt>
                      <c:pt idx="2466">
                        <c:v>2.2481500000000001E-2</c:v>
                      </c:pt>
                      <c:pt idx="2467">
                        <c:v>2.2481500000000001E-2</c:v>
                      </c:pt>
                      <c:pt idx="2468">
                        <c:v>2.31215E-2</c:v>
                      </c:pt>
                      <c:pt idx="2469">
                        <c:v>2.2481500000000001E-2</c:v>
                      </c:pt>
                      <c:pt idx="2470">
                        <c:v>2.31215E-2</c:v>
                      </c:pt>
                      <c:pt idx="2471">
                        <c:v>2.31215E-2</c:v>
                      </c:pt>
                      <c:pt idx="2472">
                        <c:v>2.1841599999999999E-2</c:v>
                      </c:pt>
                      <c:pt idx="2473">
                        <c:v>1.9281699999999999E-2</c:v>
                      </c:pt>
                      <c:pt idx="2474">
                        <c:v>1.8001699999999999E-2</c:v>
                      </c:pt>
                      <c:pt idx="2475">
                        <c:v>1.8001699999999999E-2</c:v>
                      </c:pt>
                      <c:pt idx="2476">
                        <c:v>1.7361700000000001E-2</c:v>
                      </c:pt>
                      <c:pt idx="2477">
                        <c:v>1.35219E-2</c:v>
                      </c:pt>
                      <c:pt idx="2478">
                        <c:v>1.35219E-2</c:v>
                      </c:pt>
                      <c:pt idx="2479">
                        <c:v>1.1601999999999999E-2</c:v>
                      </c:pt>
                      <c:pt idx="2480">
                        <c:v>8.4020899999999992E-3</c:v>
                      </c:pt>
                      <c:pt idx="2481">
                        <c:v>9.6820399999999994E-3</c:v>
                      </c:pt>
                      <c:pt idx="2482">
                        <c:v>1.22419E-2</c:v>
                      </c:pt>
                      <c:pt idx="2483">
                        <c:v>9.6820399999999994E-3</c:v>
                      </c:pt>
                      <c:pt idx="2484">
                        <c:v>8.4020899999999992E-3</c:v>
                      </c:pt>
                      <c:pt idx="2485">
                        <c:v>8.4020899999999992E-3</c:v>
                      </c:pt>
                      <c:pt idx="2486">
                        <c:v>7.76211E-3</c:v>
                      </c:pt>
                      <c:pt idx="2487">
                        <c:v>9.0420599999999993E-3</c:v>
                      </c:pt>
                      <c:pt idx="2488">
                        <c:v>1.0322E-2</c:v>
                      </c:pt>
                      <c:pt idx="2489">
                        <c:v>9.0420599999999993E-3</c:v>
                      </c:pt>
                      <c:pt idx="2490">
                        <c:v>8.4020899999999992E-3</c:v>
                      </c:pt>
                      <c:pt idx="2491">
                        <c:v>8.4020899999999992E-3</c:v>
                      </c:pt>
                      <c:pt idx="2492">
                        <c:v>7.1221399999999999E-3</c:v>
                      </c:pt>
                      <c:pt idx="2493">
                        <c:v>4.5622400000000004E-3</c:v>
                      </c:pt>
                      <c:pt idx="2494">
                        <c:v>7.76211E-3</c:v>
                      </c:pt>
                      <c:pt idx="2495">
                        <c:v>5.2022099999999996E-3</c:v>
                      </c:pt>
                      <c:pt idx="2496">
                        <c:v>5.8421899999999997E-3</c:v>
                      </c:pt>
                      <c:pt idx="2497">
                        <c:v>5.2022099999999996E-3</c:v>
                      </c:pt>
                      <c:pt idx="2498">
                        <c:v>6.4821599999999998E-3</c:v>
                      </c:pt>
                      <c:pt idx="2499">
                        <c:v>9.0420599999999993E-3</c:v>
                      </c:pt>
                      <c:pt idx="2500">
                        <c:v>7.1221399999999999E-3</c:v>
                      </c:pt>
                      <c:pt idx="2501">
                        <c:v>6.4821599999999998E-3</c:v>
                      </c:pt>
                      <c:pt idx="2502">
                        <c:v>6.4821599999999998E-3</c:v>
                      </c:pt>
                      <c:pt idx="2503">
                        <c:v>7.1221399999999999E-3</c:v>
                      </c:pt>
                      <c:pt idx="2504">
                        <c:v>6.4821599999999998E-3</c:v>
                      </c:pt>
                      <c:pt idx="2505">
                        <c:v>5.2022099999999996E-3</c:v>
                      </c:pt>
                      <c:pt idx="2506">
                        <c:v>7.1221399999999999E-3</c:v>
                      </c:pt>
                      <c:pt idx="2507">
                        <c:v>7.1221399999999999E-3</c:v>
                      </c:pt>
                      <c:pt idx="2508">
                        <c:v>5.2022099999999996E-3</c:v>
                      </c:pt>
                      <c:pt idx="2509">
                        <c:v>6.4821599999999998E-3</c:v>
                      </c:pt>
                      <c:pt idx="2510">
                        <c:v>3.9222600000000003E-3</c:v>
                      </c:pt>
                      <c:pt idx="2511">
                        <c:v>5.8421899999999997E-3</c:v>
                      </c:pt>
                      <c:pt idx="2512">
                        <c:v>4.5622400000000004E-3</c:v>
                      </c:pt>
                      <c:pt idx="2513">
                        <c:v>5.2022099999999996E-3</c:v>
                      </c:pt>
                      <c:pt idx="2514">
                        <c:v>4.5622400000000004E-3</c:v>
                      </c:pt>
                      <c:pt idx="2515">
                        <c:v>3.9222600000000003E-3</c:v>
                      </c:pt>
                      <c:pt idx="2516">
                        <c:v>3.9222600000000003E-3</c:v>
                      </c:pt>
                      <c:pt idx="2517">
                        <c:v>2.0023300000000001E-3</c:v>
                      </c:pt>
                      <c:pt idx="2518">
                        <c:v>3.9222600000000003E-3</c:v>
                      </c:pt>
                      <c:pt idx="2519">
                        <c:v>2.0023300000000001E-3</c:v>
                      </c:pt>
                      <c:pt idx="2520">
                        <c:v>4.5622400000000004E-3</c:v>
                      </c:pt>
                      <c:pt idx="2521">
                        <c:v>3.2822900000000002E-3</c:v>
                      </c:pt>
                      <c:pt idx="2522">
                        <c:v>4.5622400000000004E-3</c:v>
                      </c:pt>
                      <c:pt idx="2523">
                        <c:v>3.9222600000000003E-3</c:v>
                      </c:pt>
                      <c:pt idx="2524">
                        <c:v>5.2022099999999996E-3</c:v>
                      </c:pt>
                      <c:pt idx="2525">
                        <c:v>2.0023300000000001E-3</c:v>
                      </c:pt>
                      <c:pt idx="2526">
                        <c:v>2.6423100000000001E-3</c:v>
                      </c:pt>
                      <c:pt idx="2527">
                        <c:v>3.2822900000000002E-3</c:v>
                      </c:pt>
                      <c:pt idx="2528">
                        <c:v>3.2822900000000002E-3</c:v>
                      </c:pt>
                      <c:pt idx="2529">
                        <c:v>2.6423100000000001E-3</c:v>
                      </c:pt>
                      <c:pt idx="2530">
                        <c:v>3.9222600000000003E-3</c:v>
                      </c:pt>
                      <c:pt idx="2531">
                        <c:v>3.9222600000000003E-3</c:v>
                      </c:pt>
                      <c:pt idx="2532">
                        <c:v>3.2822900000000002E-3</c:v>
                      </c:pt>
                      <c:pt idx="2533">
                        <c:v>2.6423100000000001E-3</c:v>
                      </c:pt>
                      <c:pt idx="2534">
                        <c:v>3.9222600000000003E-3</c:v>
                      </c:pt>
                      <c:pt idx="2535">
                        <c:v>2.6423100000000001E-3</c:v>
                      </c:pt>
                      <c:pt idx="2536">
                        <c:v>3.2822900000000002E-3</c:v>
                      </c:pt>
                      <c:pt idx="2537">
                        <c:v>3.2822900000000002E-3</c:v>
                      </c:pt>
                      <c:pt idx="2538">
                        <c:v>2.6423100000000001E-3</c:v>
                      </c:pt>
                      <c:pt idx="2539">
                        <c:v>3.2822900000000002E-3</c:v>
                      </c:pt>
                      <c:pt idx="2540">
                        <c:v>3.2822900000000002E-3</c:v>
                      </c:pt>
                      <c:pt idx="2541">
                        <c:v>2.6423100000000001E-3</c:v>
                      </c:pt>
                      <c:pt idx="2542">
                        <c:v>3.9222600000000003E-3</c:v>
                      </c:pt>
                      <c:pt idx="2543">
                        <c:v>3.2822900000000002E-3</c:v>
                      </c:pt>
                      <c:pt idx="2544">
                        <c:v>2.0023300000000001E-3</c:v>
                      </c:pt>
                      <c:pt idx="2545">
                        <c:v>2.0023300000000001E-3</c:v>
                      </c:pt>
                      <c:pt idx="2546">
                        <c:v>2.6423100000000001E-3</c:v>
                      </c:pt>
                      <c:pt idx="2547">
                        <c:v>1.36236E-3</c:v>
                      </c:pt>
                      <c:pt idx="2548">
                        <c:v>2.6423100000000001E-3</c:v>
                      </c:pt>
                      <c:pt idx="2549">
                        <c:v>2.0023300000000001E-3</c:v>
                      </c:pt>
                      <c:pt idx="2550">
                        <c:v>2.6423100000000001E-3</c:v>
                      </c:pt>
                      <c:pt idx="2551">
                        <c:v>2.0023300000000001E-3</c:v>
                      </c:pt>
                      <c:pt idx="2552">
                        <c:v>1.36236E-3</c:v>
                      </c:pt>
                      <c:pt idx="2553">
                        <c:v>2.6423100000000001E-3</c:v>
                      </c:pt>
                      <c:pt idx="2554">
                        <c:v>2.0023300000000001E-3</c:v>
                      </c:pt>
                      <c:pt idx="2555" formatCode="0.00E+00">
                        <c:v>8.2408400000000002E-5</c:v>
                      </c:pt>
                      <c:pt idx="2556">
                        <c:v>2.6423100000000001E-3</c:v>
                      </c:pt>
                      <c:pt idx="2557">
                        <c:v>3.2822900000000002E-3</c:v>
                      </c:pt>
                      <c:pt idx="2558">
                        <c:v>2.6423100000000001E-3</c:v>
                      </c:pt>
                      <c:pt idx="2559">
                        <c:v>1.36236E-3</c:v>
                      </c:pt>
                      <c:pt idx="2560">
                        <c:v>2.0023300000000001E-3</c:v>
                      </c:pt>
                      <c:pt idx="2561">
                        <c:v>2.0023300000000001E-3</c:v>
                      </c:pt>
                      <c:pt idx="2562">
                        <c:v>3.2822900000000002E-3</c:v>
                      </c:pt>
                      <c:pt idx="2563">
                        <c:v>1.36236E-3</c:v>
                      </c:pt>
                      <c:pt idx="2564">
                        <c:v>2.0023300000000001E-3</c:v>
                      </c:pt>
                      <c:pt idx="2565" formatCode="0.00E+00">
                        <c:v>8.2408400000000002E-5</c:v>
                      </c:pt>
                      <c:pt idx="2566" formatCode="0.00E+00">
                        <c:v>8.2408400000000002E-5</c:v>
                      </c:pt>
                      <c:pt idx="2567">
                        <c:v>2.6423100000000001E-3</c:v>
                      </c:pt>
                      <c:pt idx="2568">
                        <c:v>7.2238399999999996E-4</c:v>
                      </c:pt>
                      <c:pt idx="2569">
                        <c:v>2.0023300000000001E-3</c:v>
                      </c:pt>
                      <c:pt idx="2570">
                        <c:v>2.6423100000000001E-3</c:v>
                      </c:pt>
                      <c:pt idx="2571">
                        <c:v>2.0023300000000001E-3</c:v>
                      </c:pt>
                      <c:pt idx="2572" formatCode="0.00E+00">
                        <c:v>8.2408400000000002E-5</c:v>
                      </c:pt>
                      <c:pt idx="2573">
                        <c:v>2.0023300000000001E-3</c:v>
                      </c:pt>
                      <c:pt idx="2574">
                        <c:v>1.36236E-3</c:v>
                      </c:pt>
                      <c:pt idx="2575">
                        <c:v>2.6423100000000001E-3</c:v>
                      </c:pt>
                      <c:pt idx="2576">
                        <c:v>2.0023300000000001E-3</c:v>
                      </c:pt>
                      <c:pt idx="2577">
                        <c:v>3.2822900000000002E-3</c:v>
                      </c:pt>
                      <c:pt idx="2578">
                        <c:v>3.2822900000000002E-3</c:v>
                      </c:pt>
                      <c:pt idx="2579">
                        <c:v>1.36236E-3</c:v>
                      </c:pt>
                      <c:pt idx="2580">
                        <c:v>2.6423100000000001E-3</c:v>
                      </c:pt>
                      <c:pt idx="2581">
                        <c:v>1.36236E-3</c:v>
                      </c:pt>
                      <c:pt idx="2582">
                        <c:v>2.0023300000000001E-3</c:v>
                      </c:pt>
                      <c:pt idx="2583">
                        <c:v>2.0023300000000001E-3</c:v>
                      </c:pt>
                      <c:pt idx="2584">
                        <c:v>2.0023300000000001E-3</c:v>
                      </c:pt>
                      <c:pt idx="2585">
                        <c:v>1.36236E-3</c:v>
                      </c:pt>
                      <c:pt idx="2586">
                        <c:v>1.36236E-3</c:v>
                      </c:pt>
                      <c:pt idx="2587">
                        <c:v>2.6423100000000001E-3</c:v>
                      </c:pt>
                      <c:pt idx="2588">
                        <c:v>1.36236E-3</c:v>
                      </c:pt>
                      <c:pt idx="2589">
                        <c:v>7.2238399999999996E-4</c:v>
                      </c:pt>
                      <c:pt idx="2590">
                        <c:v>2.0023300000000001E-3</c:v>
                      </c:pt>
                      <c:pt idx="2591">
                        <c:v>2.6423100000000001E-3</c:v>
                      </c:pt>
                      <c:pt idx="2592">
                        <c:v>2.0023300000000001E-3</c:v>
                      </c:pt>
                      <c:pt idx="2593">
                        <c:v>2.6423100000000001E-3</c:v>
                      </c:pt>
                      <c:pt idx="2594">
                        <c:v>2.0023300000000001E-3</c:v>
                      </c:pt>
                      <c:pt idx="2595">
                        <c:v>2.0023300000000001E-3</c:v>
                      </c:pt>
                      <c:pt idx="2596">
                        <c:v>2.6423100000000001E-3</c:v>
                      </c:pt>
                      <c:pt idx="2597" formatCode="0.00E+00">
                        <c:v>8.2408400000000002E-5</c:v>
                      </c:pt>
                      <c:pt idx="2598">
                        <c:v>1.36236E-3</c:v>
                      </c:pt>
                      <c:pt idx="2599">
                        <c:v>2.0023300000000001E-3</c:v>
                      </c:pt>
                      <c:pt idx="2600">
                        <c:v>2.0023300000000001E-3</c:v>
                      </c:pt>
                      <c:pt idx="2601">
                        <c:v>2.6423100000000001E-3</c:v>
                      </c:pt>
                      <c:pt idx="2602">
                        <c:v>1.36236E-3</c:v>
                      </c:pt>
                      <c:pt idx="2603">
                        <c:v>7.2238399999999996E-4</c:v>
                      </c:pt>
                      <c:pt idx="2604">
                        <c:v>2.0023300000000001E-3</c:v>
                      </c:pt>
                      <c:pt idx="2605">
                        <c:v>3.2822900000000002E-3</c:v>
                      </c:pt>
                      <c:pt idx="2606">
                        <c:v>2.0023300000000001E-3</c:v>
                      </c:pt>
                      <c:pt idx="2607">
                        <c:v>2.6423100000000001E-3</c:v>
                      </c:pt>
                      <c:pt idx="2608">
                        <c:v>1.36236E-3</c:v>
                      </c:pt>
                      <c:pt idx="2609">
                        <c:v>3.2822900000000002E-3</c:v>
                      </c:pt>
                      <c:pt idx="2610">
                        <c:v>2.0023300000000001E-3</c:v>
                      </c:pt>
                      <c:pt idx="2611">
                        <c:v>1.36236E-3</c:v>
                      </c:pt>
                      <c:pt idx="2612">
                        <c:v>2.6423100000000001E-3</c:v>
                      </c:pt>
                      <c:pt idx="2613">
                        <c:v>3.9222600000000003E-3</c:v>
                      </c:pt>
                      <c:pt idx="2614">
                        <c:v>1.36236E-3</c:v>
                      </c:pt>
                      <c:pt idx="2615">
                        <c:v>2.0023300000000001E-3</c:v>
                      </c:pt>
                      <c:pt idx="2616">
                        <c:v>1.36236E-3</c:v>
                      </c:pt>
                      <c:pt idx="2617">
                        <c:v>7.2238399999999996E-4</c:v>
                      </c:pt>
                      <c:pt idx="2618">
                        <c:v>2.0023300000000001E-3</c:v>
                      </c:pt>
                      <c:pt idx="2619">
                        <c:v>2.6423100000000001E-3</c:v>
                      </c:pt>
                      <c:pt idx="2620">
                        <c:v>2.6423100000000001E-3</c:v>
                      </c:pt>
                      <c:pt idx="2621">
                        <c:v>1.36236E-3</c:v>
                      </c:pt>
                      <c:pt idx="2622">
                        <c:v>2.6423100000000001E-3</c:v>
                      </c:pt>
                      <c:pt idx="2623">
                        <c:v>2.0023300000000001E-3</c:v>
                      </c:pt>
                      <c:pt idx="2624">
                        <c:v>3.9222600000000003E-3</c:v>
                      </c:pt>
                      <c:pt idx="2625">
                        <c:v>3.2822900000000002E-3</c:v>
                      </c:pt>
                      <c:pt idx="2626">
                        <c:v>2.6423100000000001E-3</c:v>
                      </c:pt>
                      <c:pt idx="2627">
                        <c:v>7.2238399999999996E-4</c:v>
                      </c:pt>
                      <c:pt idx="2628">
                        <c:v>2.6423100000000001E-3</c:v>
                      </c:pt>
                      <c:pt idx="2629">
                        <c:v>3.2822900000000002E-3</c:v>
                      </c:pt>
                      <c:pt idx="2630">
                        <c:v>2.6423100000000001E-3</c:v>
                      </c:pt>
                      <c:pt idx="2631">
                        <c:v>2.6423100000000001E-3</c:v>
                      </c:pt>
                      <c:pt idx="2632">
                        <c:v>2.0023300000000001E-3</c:v>
                      </c:pt>
                      <c:pt idx="2633">
                        <c:v>2.6423100000000001E-3</c:v>
                      </c:pt>
                      <c:pt idx="2634">
                        <c:v>2.6423100000000001E-3</c:v>
                      </c:pt>
                      <c:pt idx="2635">
                        <c:v>3.2822900000000002E-3</c:v>
                      </c:pt>
                      <c:pt idx="2636">
                        <c:v>2.6423100000000001E-3</c:v>
                      </c:pt>
                      <c:pt idx="2637">
                        <c:v>3.2822900000000002E-3</c:v>
                      </c:pt>
                      <c:pt idx="2638">
                        <c:v>3.9222600000000003E-3</c:v>
                      </c:pt>
                      <c:pt idx="2639">
                        <c:v>2.6423100000000001E-3</c:v>
                      </c:pt>
                      <c:pt idx="2640">
                        <c:v>3.2822900000000002E-3</c:v>
                      </c:pt>
                      <c:pt idx="2641">
                        <c:v>3.9222600000000003E-3</c:v>
                      </c:pt>
                      <c:pt idx="2642">
                        <c:v>2.6423100000000001E-3</c:v>
                      </c:pt>
                      <c:pt idx="2643">
                        <c:v>3.2822900000000002E-3</c:v>
                      </c:pt>
                      <c:pt idx="2644">
                        <c:v>2.6423100000000001E-3</c:v>
                      </c:pt>
                      <c:pt idx="2645">
                        <c:v>2.6423100000000001E-3</c:v>
                      </c:pt>
                      <c:pt idx="2646">
                        <c:v>3.2822900000000002E-3</c:v>
                      </c:pt>
                      <c:pt idx="2647">
                        <c:v>3.2822900000000002E-3</c:v>
                      </c:pt>
                      <c:pt idx="2648">
                        <c:v>3.9222600000000003E-3</c:v>
                      </c:pt>
                      <c:pt idx="2649">
                        <c:v>2.6423100000000001E-3</c:v>
                      </c:pt>
                      <c:pt idx="2650">
                        <c:v>3.2822900000000002E-3</c:v>
                      </c:pt>
                      <c:pt idx="2651">
                        <c:v>2.6423100000000001E-3</c:v>
                      </c:pt>
                      <c:pt idx="2652">
                        <c:v>3.9222600000000003E-3</c:v>
                      </c:pt>
                      <c:pt idx="2653">
                        <c:v>3.9222600000000003E-3</c:v>
                      </c:pt>
                      <c:pt idx="2654">
                        <c:v>3.9222600000000003E-3</c:v>
                      </c:pt>
                      <c:pt idx="2655">
                        <c:v>3.9222600000000003E-3</c:v>
                      </c:pt>
                      <c:pt idx="2656">
                        <c:v>3.2822900000000002E-3</c:v>
                      </c:pt>
                      <c:pt idx="2657">
                        <c:v>3.9222600000000003E-3</c:v>
                      </c:pt>
                      <c:pt idx="2658">
                        <c:v>3.9222600000000003E-3</c:v>
                      </c:pt>
                      <c:pt idx="2659">
                        <c:v>3.2822900000000002E-3</c:v>
                      </c:pt>
                      <c:pt idx="2660">
                        <c:v>3.2822900000000002E-3</c:v>
                      </c:pt>
                      <c:pt idx="2661">
                        <c:v>4.5622400000000004E-3</c:v>
                      </c:pt>
                      <c:pt idx="2662">
                        <c:v>4.5622400000000004E-3</c:v>
                      </c:pt>
                      <c:pt idx="2663">
                        <c:v>3.9222600000000003E-3</c:v>
                      </c:pt>
                      <c:pt idx="2664">
                        <c:v>4.5622400000000004E-3</c:v>
                      </c:pt>
                      <c:pt idx="2665">
                        <c:v>4.5622400000000004E-3</c:v>
                      </c:pt>
                      <c:pt idx="2666">
                        <c:v>5.2022099999999996E-3</c:v>
                      </c:pt>
                      <c:pt idx="2667">
                        <c:v>4.5622400000000004E-3</c:v>
                      </c:pt>
                      <c:pt idx="2668">
                        <c:v>3.9222600000000003E-3</c:v>
                      </c:pt>
                      <c:pt idx="2669">
                        <c:v>4.5622400000000004E-3</c:v>
                      </c:pt>
                      <c:pt idx="2670">
                        <c:v>3.2822900000000002E-3</c:v>
                      </c:pt>
                      <c:pt idx="2671">
                        <c:v>5.8421899999999997E-3</c:v>
                      </c:pt>
                      <c:pt idx="2672">
                        <c:v>4.5622400000000004E-3</c:v>
                      </c:pt>
                      <c:pt idx="2673">
                        <c:v>5.2022099999999996E-3</c:v>
                      </c:pt>
                      <c:pt idx="2674">
                        <c:v>3.9222600000000003E-3</c:v>
                      </c:pt>
                      <c:pt idx="2675">
                        <c:v>3.9222600000000003E-3</c:v>
                      </c:pt>
                      <c:pt idx="2676">
                        <c:v>6.4821599999999998E-3</c:v>
                      </c:pt>
                      <c:pt idx="2677">
                        <c:v>3.2822900000000002E-3</c:v>
                      </c:pt>
                      <c:pt idx="2678">
                        <c:v>5.2022099999999996E-3</c:v>
                      </c:pt>
                      <c:pt idx="2679">
                        <c:v>3.9222600000000003E-3</c:v>
                      </c:pt>
                      <c:pt idx="2680">
                        <c:v>4.5622400000000004E-3</c:v>
                      </c:pt>
                      <c:pt idx="2681">
                        <c:v>3.9222600000000003E-3</c:v>
                      </c:pt>
                      <c:pt idx="2682">
                        <c:v>5.2022099999999996E-3</c:v>
                      </c:pt>
                      <c:pt idx="2683">
                        <c:v>3.9222600000000003E-3</c:v>
                      </c:pt>
                      <c:pt idx="2684">
                        <c:v>3.9222600000000003E-3</c:v>
                      </c:pt>
                      <c:pt idx="2685">
                        <c:v>3.9222600000000003E-3</c:v>
                      </c:pt>
                      <c:pt idx="2686">
                        <c:v>3.9222600000000003E-3</c:v>
                      </c:pt>
                      <c:pt idx="2687">
                        <c:v>3.2822900000000002E-3</c:v>
                      </c:pt>
                      <c:pt idx="2688">
                        <c:v>3.2822900000000002E-3</c:v>
                      </c:pt>
                      <c:pt idx="2689">
                        <c:v>3.9222600000000003E-3</c:v>
                      </c:pt>
                      <c:pt idx="2690">
                        <c:v>2.6423100000000001E-3</c:v>
                      </c:pt>
                      <c:pt idx="2691">
                        <c:v>3.2822900000000002E-3</c:v>
                      </c:pt>
                      <c:pt idx="2692">
                        <c:v>3.2822900000000002E-3</c:v>
                      </c:pt>
                      <c:pt idx="2693">
                        <c:v>2.6423100000000001E-3</c:v>
                      </c:pt>
                      <c:pt idx="2694">
                        <c:v>3.2822900000000002E-3</c:v>
                      </c:pt>
                      <c:pt idx="2695">
                        <c:v>3.9222600000000003E-3</c:v>
                      </c:pt>
                      <c:pt idx="2696">
                        <c:v>3.9222600000000003E-3</c:v>
                      </c:pt>
                      <c:pt idx="2697">
                        <c:v>2.6423100000000001E-3</c:v>
                      </c:pt>
                      <c:pt idx="2698">
                        <c:v>3.2822900000000002E-3</c:v>
                      </c:pt>
                      <c:pt idx="2699">
                        <c:v>2.6423100000000001E-3</c:v>
                      </c:pt>
                      <c:pt idx="2700">
                        <c:v>3.2822900000000002E-3</c:v>
                      </c:pt>
                      <c:pt idx="2701">
                        <c:v>3.2822900000000002E-3</c:v>
                      </c:pt>
                      <c:pt idx="2702">
                        <c:v>2.6423100000000001E-3</c:v>
                      </c:pt>
                      <c:pt idx="2703">
                        <c:v>3.2822900000000002E-3</c:v>
                      </c:pt>
                      <c:pt idx="2704">
                        <c:v>2.0023300000000001E-3</c:v>
                      </c:pt>
                      <c:pt idx="2705">
                        <c:v>4.5622400000000004E-3</c:v>
                      </c:pt>
                      <c:pt idx="2706">
                        <c:v>3.2822900000000002E-3</c:v>
                      </c:pt>
                      <c:pt idx="2707">
                        <c:v>2.0023300000000001E-3</c:v>
                      </c:pt>
                      <c:pt idx="2708">
                        <c:v>2.0023300000000001E-3</c:v>
                      </c:pt>
                      <c:pt idx="2709">
                        <c:v>3.2822900000000002E-3</c:v>
                      </c:pt>
                      <c:pt idx="2710">
                        <c:v>2.6423100000000001E-3</c:v>
                      </c:pt>
                      <c:pt idx="2711">
                        <c:v>3.2822900000000002E-3</c:v>
                      </c:pt>
                      <c:pt idx="2712">
                        <c:v>2.6423100000000001E-3</c:v>
                      </c:pt>
                      <c:pt idx="2713">
                        <c:v>4.5622400000000004E-3</c:v>
                      </c:pt>
                      <c:pt idx="2714">
                        <c:v>3.9222600000000003E-3</c:v>
                      </c:pt>
                      <c:pt idx="2715">
                        <c:v>3.9222600000000003E-3</c:v>
                      </c:pt>
                      <c:pt idx="2716">
                        <c:v>2.6423100000000001E-3</c:v>
                      </c:pt>
                      <c:pt idx="2717">
                        <c:v>2.0023300000000001E-3</c:v>
                      </c:pt>
                      <c:pt idx="2718">
                        <c:v>2.6423100000000001E-3</c:v>
                      </c:pt>
                      <c:pt idx="2719">
                        <c:v>3.2822900000000002E-3</c:v>
                      </c:pt>
                      <c:pt idx="2720">
                        <c:v>2.0023300000000001E-3</c:v>
                      </c:pt>
                      <c:pt idx="2721">
                        <c:v>1.36236E-3</c:v>
                      </c:pt>
                      <c:pt idx="2722">
                        <c:v>3.9222600000000003E-3</c:v>
                      </c:pt>
                      <c:pt idx="2723">
                        <c:v>2.6423100000000001E-3</c:v>
                      </c:pt>
                      <c:pt idx="2724">
                        <c:v>3.2822900000000002E-3</c:v>
                      </c:pt>
                      <c:pt idx="2725">
                        <c:v>2.6423100000000001E-3</c:v>
                      </c:pt>
                      <c:pt idx="2726">
                        <c:v>3.9222600000000003E-3</c:v>
                      </c:pt>
                      <c:pt idx="2727">
                        <c:v>2.6423100000000001E-3</c:v>
                      </c:pt>
                      <c:pt idx="2728">
                        <c:v>3.2822900000000002E-3</c:v>
                      </c:pt>
                      <c:pt idx="2729">
                        <c:v>1.36236E-3</c:v>
                      </c:pt>
                      <c:pt idx="2730">
                        <c:v>1.36236E-3</c:v>
                      </c:pt>
                      <c:pt idx="2731">
                        <c:v>2.0023300000000001E-3</c:v>
                      </c:pt>
                      <c:pt idx="2732">
                        <c:v>1.36236E-3</c:v>
                      </c:pt>
                      <c:pt idx="2733">
                        <c:v>2.0023300000000001E-3</c:v>
                      </c:pt>
                      <c:pt idx="2734">
                        <c:v>2.0023300000000001E-3</c:v>
                      </c:pt>
                      <c:pt idx="2735">
                        <c:v>3.2822900000000002E-3</c:v>
                      </c:pt>
                      <c:pt idx="2736">
                        <c:v>2.0023300000000001E-3</c:v>
                      </c:pt>
                      <c:pt idx="2737" formatCode="0.00E+00">
                        <c:v>8.2408400000000002E-5</c:v>
                      </c:pt>
                      <c:pt idx="2738">
                        <c:v>2.0023300000000001E-3</c:v>
                      </c:pt>
                      <c:pt idx="2739">
                        <c:v>2.0023300000000001E-3</c:v>
                      </c:pt>
                      <c:pt idx="2740">
                        <c:v>1.36236E-3</c:v>
                      </c:pt>
                      <c:pt idx="2741" formatCode="0.00E+00">
                        <c:v>8.2408400000000002E-5</c:v>
                      </c:pt>
                      <c:pt idx="2742" formatCode="0.00E+00">
                        <c:v>8.2408400000000002E-5</c:v>
                      </c:pt>
                      <c:pt idx="2743">
                        <c:v>7.2238399999999996E-4</c:v>
                      </c:pt>
                      <c:pt idx="2744">
                        <c:v>1.36236E-3</c:v>
                      </c:pt>
                      <c:pt idx="2745">
                        <c:v>1.36236E-3</c:v>
                      </c:pt>
                      <c:pt idx="2746">
                        <c:v>7.2238399999999996E-4</c:v>
                      </c:pt>
                      <c:pt idx="2747">
                        <c:v>7.2238399999999996E-4</c:v>
                      </c:pt>
                      <c:pt idx="2748" formatCode="0.00E+00">
                        <c:v>8.2408400000000002E-5</c:v>
                      </c:pt>
                      <c:pt idx="2749" formatCode="0.00E+00">
                        <c:v>8.2408400000000002E-5</c:v>
                      </c:pt>
                      <c:pt idx="2750" formatCode="0.00E+00">
                        <c:v>8.2408400000000002E-5</c:v>
                      </c:pt>
                      <c:pt idx="2751" formatCode="0.00E+00">
                        <c:v>8.2408400000000002E-5</c:v>
                      </c:pt>
                      <c:pt idx="2752">
                        <c:v>7.2238399999999996E-4</c:v>
                      </c:pt>
                      <c:pt idx="2753">
                        <c:v>-5.5756700000000002E-4</c:v>
                      </c:pt>
                      <c:pt idx="2754" formatCode="0.00E+00">
                        <c:v>8.2408400000000002E-5</c:v>
                      </c:pt>
                      <c:pt idx="2755">
                        <c:v>2.0023300000000001E-3</c:v>
                      </c:pt>
                      <c:pt idx="2756">
                        <c:v>-5.5756700000000002E-4</c:v>
                      </c:pt>
                      <c:pt idx="2757" formatCode="0.00E+00">
                        <c:v>8.2408400000000002E-5</c:v>
                      </c:pt>
                      <c:pt idx="2758">
                        <c:v>-1.19754E-3</c:v>
                      </c:pt>
                      <c:pt idx="2759">
                        <c:v>-5.5756700000000002E-4</c:v>
                      </c:pt>
                      <c:pt idx="2760">
                        <c:v>-1.19754E-3</c:v>
                      </c:pt>
                      <c:pt idx="2761">
                        <c:v>-1.83752E-3</c:v>
                      </c:pt>
                      <c:pt idx="2762">
                        <c:v>-5.5756700000000002E-4</c:v>
                      </c:pt>
                      <c:pt idx="2763">
                        <c:v>-2.4774900000000002E-3</c:v>
                      </c:pt>
                      <c:pt idx="2764">
                        <c:v>-5.5756700000000002E-4</c:v>
                      </c:pt>
                      <c:pt idx="2765">
                        <c:v>-5.5756700000000002E-4</c:v>
                      </c:pt>
                      <c:pt idx="2766" formatCode="0.00E+00">
                        <c:v>8.2408400000000002E-5</c:v>
                      </c:pt>
                      <c:pt idx="2767">
                        <c:v>-5.5756700000000002E-4</c:v>
                      </c:pt>
                      <c:pt idx="2768">
                        <c:v>1.36236E-3</c:v>
                      </c:pt>
                      <c:pt idx="2769">
                        <c:v>-2.4774900000000002E-3</c:v>
                      </c:pt>
                      <c:pt idx="2770">
                        <c:v>-1.19754E-3</c:v>
                      </c:pt>
                      <c:pt idx="2771">
                        <c:v>7.2238399999999996E-4</c:v>
                      </c:pt>
                      <c:pt idx="2772">
                        <c:v>-1.19754E-3</c:v>
                      </c:pt>
                      <c:pt idx="2773">
                        <c:v>1.36236E-3</c:v>
                      </c:pt>
                      <c:pt idx="2774">
                        <c:v>-2.4774900000000002E-3</c:v>
                      </c:pt>
                      <c:pt idx="2775">
                        <c:v>-1.19754E-3</c:v>
                      </c:pt>
                      <c:pt idx="2776">
                        <c:v>-1.19754E-3</c:v>
                      </c:pt>
                      <c:pt idx="2777">
                        <c:v>-5.5756700000000002E-4</c:v>
                      </c:pt>
                      <c:pt idx="2778">
                        <c:v>1.36236E-3</c:v>
                      </c:pt>
                      <c:pt idx="2779">
                        <c:v>7.2238399999999996E-4</c:v>
                      </c:pt>
                      <c:pt idx="2780">
                        <c:v>-5.5756700000000002E-4</c:v>
                      </c:pt>
                      <c:pt idx="2781">
                        <c:v>-5.5756700000000002E-4</c:v>
                      </c:pt>
                      <c:pt idx="2782">
                        <c:v>7.2238399999999996E-4</c:v>
                      </c:pt>
                      <c:pt idx="2783">
                        <c:v>1.36236E-3</c:v>
                      </c:pt>
                      <c:pt idx="2784">
                        <c:v>7.2238399999999996E-4</c:v>
                      </c:pt>
                      <c:pt idx="2785">
                        <c:v>-5.5756700000000002E-4</c:v>
                      </c:pt>
                      <c:pt idx="2786">
                        <c:v>-5.5756700000000002E-4</c:v>
                      </c:pt>
                      <c:pt idx="2787" formatCode="0.00E+00">
                        <c:v>8.2408400000000002E-5</c:v>
                      </c:pt>
                      <c:pt idx="2788">
                        <c:v>7.2238399999999996E-4</c:v>
                      </c:pt>
                      <c:pt idx="2789">
                        <c:v>7.2238399999999996E-4</c:v>
                      </c:pt>
                      <c:pt idx="2790">
                        <c:v>7.2238399999999996E-4</c:v>
                      </c:pt>
                      <c:pt idx="2791" formatCode="0.00E+00">
                        <c:v>8.2408400000000002E-5</c:v>
                      </c:pt>
                      <c:pt idx="2792" formatCode="0.00E+00">
                        <c:v>8.2408400000000002E-5</c:v>
                      </c:pt>
                      <c:pt idx="2793">
                        <c:v>2.6423100000000001E-3</c:v>
                      </c:pt>
                      <c:pt idx="2794">
                        <c:v>1.36236E-3</c:v>
                      </c:pt>
                      <c:pt idx="2795">
                        <c:v>7.2238399999999996E-4</c:v>
                      </c:pt>
                      <c:pt idx="2796">
                        <c:v>1.36236E-3</c:v>
                      </c:pt>
                      <c:pt idx="2797">
                        <c:v>2.0023300000000001E-3</c:v>
                      </c:pt>
                      <c:pt idx="2798">
                        <c:v>1.36236E-3</c:v>
                      </c:pt>
                      <c:pt idx="2799">
                        <c:v>1.36236E-3</c:v>
                      </c:pt>
                      <c:pt idx="2800">
                        <c:v>1.36236E-3</c:v>
                      </c:pt>
                      <c:pt idx="2801">
                        <c:v>1.36236E-3</c:v>
                      </c:pt>
                      <c:pt idx="2802">
                        <c:v>-5.5756700000000002E-4</c:v>
                      </c:pt>
                      <c:pt idx="2803">
                        <c:v>1.36236E-3</c:v>
                      </c:pt>
                      <c:pt idx="2804">
                        <c:v>-5.5756700000000002E-4</c:v>
                      </c:pt>
                      <c:pt idx="2805" formatCode="0.00E+00">
                        <c:v>8.2408400000000002E-5</c:v>
                      </c:pt>
                      <c:pt idx="2806">
                        <c:v>1.36236E-3</c:v>
                      </c:pt>
                      <c:pt idx="2807">
                        <c:v>-5.5756700000000002E-4</c:v>
                      </c:pt>
                      <c:pt idx="2808">
                        <c:v>2.6423100000000001E-3</c:v>
                      </c:pt>
                      <c:pt idx="2809">
                        <c:v>1.36236E-3</c:v>
                      </c:pt>
                      <c:pt idx="2810">
                        <c:v>-5.5756700000000002E-4</c:v>
                      </c:pt>
                      <c:pt idx="2811">
                        <c:v>1.36236E-3</c:v>
                      </c:pt>
                      <c:pt idx="2812" formatCode="0.00E+00">
                        <c:v>8.2408400000000002E-5</c:v>
                      </c:pt>
                      <c:pt idx="2813" formatCode="0.00E+00">
                        <c:v>8.2408400000000002E-5</c:v>
                      </c:pt>
                      <c:pt idx="2814">
                        <c:v>2.0023300000000001E-3</c:v>
                      </c:pt>
                      <c:pt idx="2815" formatCode="0.00E+00">
                        <c:v>8.2408400000000002E-5</c:v>
                      </c:pt>
                      <c:pt idx="2816">
                        <c:v>-1.83752E-3</c:v>
                      </c:pt>
                      <c:pt idx="2817" formatCode="0.00E+00">
                        <c:v>8.2408400000000002E-5</c:v>
                      </c:pt>
                      <c:pt idx="2818">
                        <c:v>7.2238399999999996E-4</c:v>
                      </c:pt>
                      <c:pt idx="2819" formatCode="0.00E+00">
                        <c:v>8.2408400000000002E-5</c:v>
                      </c:pt>
                      <c:pt idx="2820">
                        <c:v>2.0023300000000001E-3</c:v>
                      </c:pt>
                      <c:pt idx="2821">
                        <c:v>-5.5756700000000002E-4</c:v>
                      </c:pt>
                      <c:pt idx="2822" formatCode="0.00E+00">
                        <c:v>8.2408400000000002E-5</c:v>
                      </c:pt>
                      <c:pt idx="2823" formatCode="0.00E+00">
                        <c:v>8.2408400000000002E-5</c:v>
                      </c:pt>
                      <c:pt idx="2824">
                        <c:v>7.2238399999999996E-4</c:v>
                      </c:pt>
                      <c:pt idx="2825">
                        <c:v>7.2238399999999996E-4</c:v>
                      </c:pt>
                      <c:pt idx="2826">
                        <c:v>7.2238399999999996E-4</c:v>
                      </c:pt>
                      <c:pt idx="2827">
                        <c:v>7.2238399999999996E-4</c:v>
                      </c:pt>
                      <c:pt idx="2828">
                        <c:v>-1.19754E-3</c:v>
                      </c:pt>
                      <c:pt idx="2829">
                        <c:v>7.2238399999999996E-4</c:v>
                      </c:pt>
                      <c:pt idx="2830" formatCode="0.00E+00">
                        <c:v>8.2408400000000002E-5</c:v>
                      </c:pt>
                      <c:pt idx="2831" formatCode="0.00E+00">
                        <c:v>8.2408400000000002E-5</c:v>
                      </c:pt>
                      <c:pt idx="2832" formatCode="0.00E+00">
                        <c:v>8.2408400000000002E-5</c:v>
                      </c:pt>
                      <c:pt idx="2833">
                        <c:v>2.0023300000000001E-3</c:v>
                      </c:pt>
                      <c:pt idx="2834">
                        <c:v>2.0023300000000001E-3</c:v>
                      </c:pt>
                      <c:pt idx="2835">
                        <c:v>7.2238399999999996E-4</c:v>
                      </c:pt>
                      <c:pt idx="2836">
                        <c:v>2.0023300000000001E-3</c:v>
                      </c:pt>
                      <c:pt idx="2837">
                        <c:v>1.36236E-3</c:v>
                      </c:pt>
                      <c:pt idx="2838">
                        <c:v>2.6423100000000001E-3</c:v>
                      </c:pt>
                      <c:pt idx="2839">
                        <c:v>2.0023300000000001E-3</c:v>
                      </c:pt>
                      <c:pt idx="2840">
                        <c:v>1.36236E-3</c:v>
                      </c:pt>
                      <c:pt idx="2841">
                        <c:v>7.2238399999999996E-4</c:v>
                      </c:pt>
                      <c:pt idx="2842">
                        <c:v>7.2238399999999996E-4</c:v>
                      </c:pt>
                      <c:pt idx="2843">
                        <c:v>7.2238399999999996E-4</c:v>
                      </c:pt>
                      <c:pt idx="2844">
                        <c:v>1.36236E-3</c:v>
                      </c:pt>
                      <c:pt idx="2845">
                        <c:v>1.36236E-3</c:v>
                      </c:pt>
                      <c:pt idx="2846">
                        <c:v>2.6423100000000001E-3</c:v>
                      </c:pt>
                      <c:pt idx="2847">
                        <c:v>1.36236E-3</c:v>
                      </c:pt>
                      <c:pt idx="2848">
                        <c:v>1.36236E-3</c:v>
                      </c:pt>
                      <c:pt idx="2849">
                        <c:v>2.0023300000000001E-3</c:v>
                      </c:pt>
                      <c:pt idx="2850">
                        <c:v>2.6423100000000001E-3</c:v>
                      </c:pt>
                      <c:pt idx="2851">
                        <c:v>2.0023300000000001E-3</c:v>
                      </c:pt>
                      <c:pt idx="2852">
                        <c:v>7.2238399999999996E-4</c:v>
                      </c:pt>
                      <c:pt idx="2853">
                        <c:v>1.36236E-3</c:v>
                      </c:pt>
                      <c:pt idx="2854">
                        <c:v>3.2822900000000002E-3</c:v>
                      </c:pt>
                      <c:pt idx="2855">
                        <c:v>1.36236E-3</c:v>
                      </c:pt>
                      <c:pt idx="2856">
                        <c:v>2.0023300000000001E-3</c:v>
                      </c:pt>
                      <c:pt idx="2857">
                        <c:v>2.0023300000000001E-3</c:v>
                      </c:pt>
                      <c:pt idx="2858">
                        <c:v>7.2238399999999996E-4</c:v>
                      </c:pt>
                      <c:pt idx="2859">
                        <c:v>2.0023300000000001E-3</c:v>
                      </c:pt>
                      <c:pt idx="2860">
                        <c:v>2.6423100000000001E-3</c:v>
                      </c:pt>
                      <c:pt idx="2861">
                        <c:v>3.9222600000000003E-3</c:v>
                      </c:pt>
                      <c:pt idx="2862">
                        <c:v>2.6423100000000001E-3</c:v>
                      </c:pt>
                      <c:pt idx="2863">
                        <c:v>7.2238399999999996E-4</c:v>
                      </c:pt>
                      <c:pt idx="2864">
                        <c:v>2.0023300000000001E-3</c:v>
                      </c:pt>
                      <c:pt idx="2865">
                        <c:v>2.0023300000000001E-3</c:v>
                      </c:pt>
                      <c:pt idx="2866">
                        <c:v>2.0023300000000001E-3</c:v>
                      </c:pt>
                      <c:pt idx="2867">
                        <c:v>1.36236E-3</c:v>
                      </c:pt>
                      <c:pt idx="2868">
                        <c:v>2.0023300000000001E-3</c:v>
                      </c:pt>
                      <c:pt idx="2869">
                        <c:v>2.0023300000000001E-3</c:v>
                      </c:pt>
                      <c:pt idx="2870">
                        <c:v>1.36236E-3</c:v>
                      </c:pt>
                      <c:pt idx="2871">
                        <c:v>-1.83752E-3</c:v>
                      </c:pt>
                      <c:pt idx="2872">
                        <c:v>2.6423100000000001E-3</c:v>
                      </c:pt>
                      <c:pt idx="2873">
                        <c:v>-2.4774900000000002E-3</c:v>
                      </c:pt>
                      <c:pt idx="2874">
                        <c:v>-5.5756700000000002E-4</c:v>
                      </c:pt>
                      <c:pt idx="2875">
                        <c:v>-1.19754E-3</c:v>
                      </c:pt>
                      <c:pt idx="2876">
                        <c:v>-1.83752E-3</c:v>
                      </c:pt>
                      <c:pt idx="2877">
                        <c:v>-2.4774900000000002E-3</c:v>
                      </c:pt>
                      <c:pt idx="2878" formatCode="0.00E+00">
                        <c:v>8.2408400000000002E-5</c:v>
                      </c:pt>
                      <c:pt idx="2879">
                        <c:v>-1.83752E-3</c:v>
                      </c:pt>
                      <c:pt idx="2880">
                        <c:v>-2.4774900000000002E-3</c:v>
                      </c:pt>
                      <c:pt idx="2881">
                        <c:v>-1.19754E-3</c:v>
                      </c:pt>
                      <c:pt idx="2882">
                        <c:v>-4.39742E-3</c:v>
                      </c:pt>
                      <c:pt idx="2883">
                        <c:v>-1.19754E-3</c:v>
                      </c:pt>
                      <c:pt idx="2884">
                        <c:v>-1.19754E-3</c:v>
                      </c:pt>
                      <c:pt idx="2885">
                        <c:v>-1.83752E-3</c:v>
                      </c:pt>
                      <c:pt idx="2886">
                        <c:v>-3.7574399999999999E-3</c:v>
                      </c:pt>
                      <c:pt idx="2887">
                        <c:v>-1.19754E-3</c:v>
                      </c:pt>
                      <c:pt idx="2888">
                        <c:v>-1.83752E-3</c:v>
                      </c:pt>
                      <c:pt idx="2889">
                        <c:v>-3.1174699999999998E-3</c:v>
                      </c:pt>
                      <c:pt idx="2890">
                        <c:v>-2.4774900000000002E-3</c:v>
                      </c:pt>
                      <c:pt idx="2891">
                        <c:v>-4.39742E-3</c:v>
                      </c:pt>
                      <c:pt idx="2892">
                        <c:v>-3.7574399999999999E-3</c:v>
                      </c:pt>
                      <c:pt idx="2893">
                        <c:v>-2.4774900000000002E-3</c:v>
                      </c:pt>
                      <c:pt idx="2894">
                        <c:v>-3.1174699999999998E-3</c:v>
                      </c:pt>
                      <c:pt idx="2895">
                        <c:v>-3.7574399999999999E-3</c:v>
                      </c:pt>
                      <c:pt idx="2896">
                        <c:v>-2.4774900000000002E-3</c:v>
                      </c:pt>
                      <c:pt idx="2897">
                        <c:v>-3.1174699999999998E-3</c:v>
                      </c:pt>
                      <c:pt idx="2898">
                        <c:v>-1.83752E-3</c:v>
                      </c:pt>
                      <c:pt idx="2899">
                        <c:v>-1.83752E-3</c:v>
                      </c:pt>
                      <c:pt idx="2900">
                        <c:v>-3.7574399999999999E-3</c:v>
                      </c:pt>
                      <c:pt idx="2901">
                        <c:v>-1.83752E-3</c:v>
                      </c:pt>
                      <c:pt idx="2902">
                        <c:v>-2.4774900000000002E-3</c:v>
                      </c:pt>
                      <c:pt idx="2903">
                        <c:v>-3.1174699999999998E-3</c:v>
                      </c:pt>
                      <c:pt idx="2904">
                        <c:v>-2.4774900000000002E-3</c:v>
                      </c:pt>
                      <c:pt idx="2905">
                        <c:v>-1.19754E-3</c:v>
                      </c:pt>
                      <c:pt idx="2906">
                        <c:v>-3.1174699999999998E-3</c:v>
                      </c:pt>
                      <c:pt idx="2907">
                        <c:v>-1.83752E-3</c:v>
                      </c:pt>
                      <c:pt idx="2908">
                        <c:v>-1.19754E-3</c:v>
                      </c:pt>
                      <c:pt idx="2909">
                        <c:v>-1.19754E-3</c:v>
                      </c:pt>
                      <c:pt idx="2910">
                        <c:v>-1.19754E-3</c:v>
                      </c:pt>
                      <c:pt idx="2911">
                        <c:v>-1.19754E-3</c:v>
                      </c:pt>
                      <c:pt idx="2912">
                        <c:v>-1.83752E-3</c:v>
                      </c:pt>
                      <c:pt idx="2913">
                        <c:v>-1.83752E-3</c:v>
                      </c:pt>
                      <c:pt idx="2914">
                        <c:v>-2.4774900000000002E-3</c:v>
                      </c:pt>
                      <c:pt idx="2915">
                        <c:v>-2.4774900000000002E-3</c:v>
                      </c:pt>
                      <c:pt idx="2916">
                        <c:v>-1.19754E-3</c:v>
                      </c:pt>
                      <c:pt idx="2917">
                        <c:v>-1.83752E-3</c:v>
                      </c:pt>
                      <c:pt idx="2918">
                        <c:v>-4.39742E-3</c:v>
                      </c:pt>
                      <c:pt idx="2919">
                        <c:v>-2.4774900000000002E-3</c:v>
                      </c:pt>
                      <c:pt idx="2920">
                        <c:v>-1.83752E-3</c:v>
                      </c:pt>
                      <c:pt idx="2921">
                        <c:v>-3.1174699999999998E-3</c:v>
                      </c:pt>
                      <c:pt idx="2922">
                        <c:v>-2.4774900000000002E-3</c:v>
                      </c:pt>
                      <c:pt idx="2923">
                        <c:v>-1.83752E-3</c:v>
                      </c:pt>
                      <c:pt idx="2924">
                        <c:v>-1.83752E-3</c:v>
                      </c:pt>
                      <c:pt idx="2925">
                        <c:v>-3.1174699999999998E-3</c:v>
                      </c:pt>
                      <c:pt idx="2926">
                        <c:v>-3.1174699999999998E-3</c:v>
                      </c:pt>
                      <c:pt idx="2927">
                        <c:v>-2.4774900000000002E-3</c:v>
                      </c:pt>
                      <c:pt idx="2928">
                        <c:v>-3.1174699999999998E-3</c:v>
                      </c:pt>
                      <c:pt idx="2929">
                        <c:v>-3.1174699999999998E-3</c:v>
                      </c:pt>
                      <c:pt idx="2930">
                        <c:v>-3.1174699999999998E-3</c:v>
                      </c:pt>
                      <c:pt idx="2931">
                        <c:v>-1.83752E-3</c:v>
                      </c:pt>
                      <c:pt idx="2932">
                        <c:v>-3.1174699999999998E-3</c:v>
                      </c:pt>
                      <c:pt idx="2933">
                        <c:v>-4.39742E-3</c:v>
                      </c:pt>
                      <c:pt idx="2934">
                        <c:v>-3.7574399999999999E-3</c:v>
                      </c:pt>
                      <c:pt idx="2935">
                        <c:v>-3.1174699999999998E-3</c:v>
                      </c:pt>
                      <c:pt idx="2936">
                        <c:v>-5.0374E-3</c:v>
                      </c:pt>
                      <c:pt idx="2937">
                        <c:v>-4.39742E-3</c:v>
                      </c:pt>
                      <c:pt idx="2938">
                        <c:v>-1.83752E-3</c:v>
                      </c:pt>
                      <c:pt idx="2939">
                        <c:v>-4.39742E-3</c:v>
                      </c:pt>
                      <c:pt idx="2940">
                        <c:v>-1.19754E-3</c:v>
                      </c:pt>
                      <c:pt idx="2941">
                        <c:v>-1.19754E-3</c:v>
                      </c:pt>
                      <c:pt idx="2942">
                        <c:v>-2.4774900000000002E-3</c:v>
                      </c:pt>
                      <c:pt idx="2943">
                        <c:v>-1.19754E-3</c:v>
                      </c:pt>
                      <c:pt idx="2944">
                        <c:v>-2.4774900000000002E-3</c:v>
                      </c:pt>
                      <c:pt idx="2945">
                        <c:v>-3.7574399999999999E-3</c:v>
                      </c:pt>
                      <c:pt idx="2946">
                        <c:v>-3.1174699999999998E-3</c:v>
                      </c:pt>
                      <c:pt idx="2947">
                        <c:v>-1.83752E-3</c:v>
                      </c:pt>
                      <c:pt idx="2948">
                        <c:v>-1.83752E-3</c:v>
                      </c:pt>
                      <c:pt idx="2949">
                        <c:v>-3.7574399999999999E-3</c:v>
                      </c:pt>
                      <c:pt idx="2950">
                        <c:v>-1.83752E-3</c:v>
                      </c:pt>
                      <c:pt idx="2951">
                        <c:v>-2.4774900000000002E-3</c:v>
                      </c:pt>
                      <c:pt idx="2952">
                        <c:v>-1.83752E-3</c:v>
                      </c:pt>
                      <c:pt idx="2953" formatCode="0.00E+00">
                        <c:v>8.2408400000000002E-5</c:v>
                      </c:pt>
                      <c:pt idx="2954">
                        <c:v>-3.1174699999999998E-3</c:v>
                      </c:pt>
                      <c:pt idx="2955">
                        <c:v>-3.1174699999999998E-3</c:v>
                      </c:pt>
                      <c:pt idx="2956">
                        <c:v>-1.19754E-3</c:v>
                      </c:pt>
                      <c:pt idx="2957">
                        <c:v>-3.1174699999999998E-3</c:v>
                      </c:pt>
                      <c:pt idx="2958">
                        <c:v>-1.83752E-3</c:v>
                      </c:pt>
                      <c:pt idx="2959">
                        <c:v>-1.83752E-3</c:v>
                      </c:pt>
                      <c:pt idx="2960">
                        <c:v>-5.5756700000000002E-4</c:v>
                      </c:pt>
                      <c:pt idx="2961">
                        <c:v>-3.1174699999999998E-3</c:v>
                      </c:pt>
                      <c:pt idx="2962">
                        <c:v>-5.5756700000000002E-4</c:v>
                      </c:pt>
                      <c:pt idx="2963">
                        <c:v>-1.19754E-3</c:v>
                      </c:pt>
                      <c:pt idx="2964">
                        <c:v>-5.5756700000000002E-4</c:v>
                      </c:pt>
                      <c:pt idx="2965">
                        <c:v>-5.5756700000000002E-4</c:v>
                      </c:pt>
                      <c:pt idx="2966">
                        <c:v>-1.19754E-3</c:v>
                      </c:pt>
                      <c:pt idx="2967">
                        <c:v>-1.83752E-3</c:v>
                      </c:pt>
                      <c:pt idx="2968">
                        <c:v>-1.83752E-3</c:v>
                      </c:pt>
                      <c:pt idx="2969">
                        <c:v>-1.83752E-3</c:v>
                      </c:pt>
                      <c:pt idx="2970">
                        <c:v>-3.1174699999999998E-3</c:v>
                      </c:pt>
                      <c:pt idx="2971">
                        <c:v>-1.19754E-3</c:v>
                      </c:pt>
                      <c:pt idx="2972">
                        <c:v>-5.5756700000000002E-4</c:v>
                      </c:pt>
                      <c:pt idx="2973">
                        <c:v>-1.19754E-3</c:v>
                      </c:pt>
                      <c:pt idx="2974">
                        <c:v>-1.19754E-3</c:v>
                      </c:pt>
                      <c:pt idx="2975">
                        <c:v>-5.5756700000000002E-4</c:v>
                      </c:pt>
                      <c:pt idx="2976">
                        <c:v>-1.19754E-3</c:v>
                      </c:pt>
                      <c:pt idx="2977">
                        <c:v>-5.5756700000000002E-4</c:v>
                      </c:pt>
                      <c:pt idx="2978">
                        <c:v>-1.19754E-3</c:v>
                      </c:pt>
                      <c:pt idx="2979">
                        <c:v>2.0023300000000001E-3</c:v>
                      </c:pt>
                      <c:pt idx="2980" formatCode="0.00E+00">
                        <c:v>8.2408400000000002E-5</c:v>
                      </c:pt>
                      <c:pt idx="2981" formatCode="0.00E+00">
                        <c:v>8.2408400000000002E-5</c:v>
                      </c:pt>
                      <c:pt idx="2982">
                        <c:v>-5.5756700000000002E-4</c:v>
                      </c:pt>
                      <c:pt idx="2983">
                        <c:v>-5.5756700000000002E-4</c:v>
                      </c:pt>
                      <c:pt idx="2984">
                        <c:v>-1.83752E-3</c:v>
                      </c:pt>
                      <c:pt idx="2985" formatCode="0.00E+00">
                        <c:v>8.2408400000000002E-5</c:v>
                      </c:pt>
                      <c:pt idx="2986" formatCode="0.00E+00">
                        <c:v>8.2408400000000002E-5</c:v>
                      </c:pt>
                      <c:pt idx="2987">
                        <c:v>-5.5756700000000002E-4</c:v>
                      </c:pt>
                      <c:pt idx="2988">
                        <c:v>1.36236E-3</c:v>
                      </c:pt>
                      <c:pt idx="2989">
                        <c:v>1.36236E-3</c:v>
                      </c:pt>
                      <c:pt idx="2990">
                        <c:v>7.2238399999999996E-4</c:v>
                      </c:pt>
                      <c:pt idx="2991" formatCode="0.00E+00">
                        <c:v>8.2408400000000002E-5</c:v>
                      </c:pt>
                      <c:pt idx="2992">
                        <c:v>-5.5756700000000002E-4</c:v>
                      </c:pt>
                      <c:pt idx="2993" formatCode="0.00E+00">
                        <c:v>8.2408400000000002E-5</c:v>
                      </c:pt>
                      <c:pt idx="2994">
                        <c:v>-1.19754E-3</c:v>
                      </c:pt>
                      <c:pt idx="2995" formatCode="0.00E+00">
                        <c:v>8.2408400000000002E-5</c:v>
                      </c:pt>
                      <c:pt idx="2996">
                        <c:v>-5.5756700000000002E-4</c:v>
                      </c:pt>
                      <c:pt idx="2997">
                        <c:v>-1.19754E-3</c:v>
                      </c:pt>
                      <c:pt idx="2998">
                        <c:v>7.2238399999999996E-4</c:v>
                      </c:pt>
                      <c:pt idx="2999">
                        <c:v>-5.5756700000000002E-4</c:v>
                      </c:pt>
                      <c:pt idx="3000">
                        <c:v>-5.5756700000000002E-4</c:v>
                      </c:pt>
                      <c:pt idx="3001">
                        <c:v>-5.5756700000000002E-4</c:v>
                      </c:pt>
                      <c:pt idx="3002">
                        <c:v>-5.5756700000000002E-4</c:v>
                      </c:pt>
                      <c:pt idx="3003">
                        <c:v>-5.5756700000000002E-4</c:v>
                      </c:pt>
                      <c:pt idx="3004">
                        <c:v>1.36236E-3</c:v>
                      </c:pt>
                      <c:pt idx="3005" formatCode="0.00E+00">
                        <c:v>8.2408400000000002E-5</c:v>
                      </c:pt>
                      <c:pt idx="3006" formatCode="0.00E+00">
                        <c:v>8.2408400000000002E-5</c:v>
                      </c:pt>
                      <c:pt idx="3007">
                        <c:v>-5.5756700000000002E-4</c:v>
                      </c:pt>
                      <c:pt idx="3008" formatCode="0.00E+00">
                        <c:v>8.2408400000000002E-5</c:v>
                      </c:pt>
                      <c:pt idx="3009">
                        <c:v>-2.4774900000000002E-3</c:v>
                      </c:pt>
                      <c:pt idx="3010">
                        <c:v>-5.5756700000000002E-4</c:v>
                      </c:pt>
                      <c:pt idx="3011">
                        <c:v>-1.19754E-3</c:v>
                      </c:pt>
                      <c:pt idx="3012" formatCode="0.00E+00">
                        <c:v>8.2408400000000002E-5</c:v>
                      </c:pt>
                      <c:pt idx="3013" formatCode="0.00E+00">
                        <c:v>8.2408400000000002E-5</c:v>
                      </c:pt>
                      <c:pt idx="3014">
                        <c:v>-1.19754E-3</c:v>
                      </c:pt>
                      <c:pt idx="3015">
                        <c:v>-5.5756700000000002E-4</c:v>
                      </c:pt>
                      <c:pt idx="3016" formatCode="0.00E+00">
                        <c:v>8.2408400000000002E-5</c:v>
                      </c:pt>
                      <c:pt idx="3017" formatCode="0.00E+00">
                        <c:v>8.2408400000000002E-5</c:v>
                      </c:pt>
                      <c:pt idx="3018">
                        <c:v>-1.19754E-3</c:v>
                      </c:pt>
                      <c:pt idx="3019">
                        <c:v>-5.5756700000000002E-4</c:v>
                      </c:pt>
                      <c:pt idx="3020">
                        <c:v>1.36236E-3</c:v>
                      </c:pt>
                      <c:pt idx="3021">
                        <c:v>-1.83752E-3</c:v>
                      </c:pt>
                      <c:pt idx="3022" formatCode="0.00E+00">
                        <c:v>8.2408400000000002E-5</c:v>
                      </c:pt>
                      <c:pt idx="3023">
                        <c:v>-1.19754E-3</c:v>
                      </c:pt>
                      <c:pt idx="3024">
                        <c:v>-5.5756700000000002E-4</c:v>
                      </c:pt>
                      <c:pt idx="3025">
                        <c:v>1.36236E-3</c:v>
                      </c:pt>
                      <c:pt idx="3026">
                        <c:v>-1.83752E-3</c:v>
                      </c:pt>
                      <c:pt idx="3027">
                        <c:v>-5.5756700000000002E-4</c:v>
                      </c:pt>
                      <c:pt idx="3028">
                        <c:v>7.2238399999999996E-4</c:v>
                      </c:pt>
                      <c:pt idx="3029">
                        <c:v>-5.5756700000000002E-4</c:v>
                      </c:pt>
                      <c:pt idx="3030">
                        <c:v>-5.5756700000000002E-4</c:v>
                      </c:pt>
                      <c:pt idx="3031" formatCode="0.00E+00">
                        <c:v>8.2408400000000002E-5</c:v>
                      </c:pt>
                      <c:pt idx="3032">
                        <c:v>-5.5756700000000002E-4</c:v>
                      </c:pt>
                      <c:pt idx="3033">
                        <c:v>-1.83752E-3</c:v>
                      </c:pt>
                      <c:pt idx="3034">
                        <c:v>-1.19754E-3</c:v>
                      </c:pt>
                      <c:pt idx="3035">
                        <c:v>-2.4774900000000002E-3</c:v>
                      </c:pt>
                      <c:pt idx="3036">
                        <c:v>-1.19754E-3</c:v>
                      </c:pt>
                      <c:pt idx="3037">
                        <c:v>-5.5756700000000002E-4</c:v>
                      </c:pt>
                      <c:pt idx="3038">
                        <c:v>-1.83752E-3</c:v>
                      </c:pt>
                      <c:pt idx="3039">
                        <c:v>-2.4774900000000002E-3</c:v>
                      </c:pt>
                      <c:pt idx="3040" formatCode="0.00E+00">
                        <c:v>8.2408400000000002E-5</c:v>
                      </c:pt>
                      <c:pt idx="3041">
                        <c:v>-1.19754E-3</c:v>
                      </c:pt>
                      <c:pt idx="3042">
                        <c:v>-1.83752E-3</c:v>
                      </c:pt>
                      <c:pt idx="3043">
                        <c:v>-1.83752E-3</c:v>
                      </c:pt>
                      <c:pt idx="3044">
                        <c:v>-5.5756700000000002E-4</c:v>
                      </c:pt>
                      <c:pt idx="3045">
                        <c:v>-5.5756700000000002E-4</c:v>
                      </c:pt>
                      <c:pt idx="3046" formatCode="0.00E+00">
                        <c:v>8.2408400000000002E-5</c:v>
                      </c:pt>
                      <c:pt idx="3047">
                        <c:v>-5.5756700000000002E-4</c:v>
                      </c:pt>
                      <c:pt idx="3048" formatCode="0.00E+00">
                        <c:v>8.2408400000000002E-5</c:v>
                      </c:pt>
                      <c:pt idx="3049">
                        <c:v>1.36236E-3</c:v>
                      </c:pt>
                      <c:pt idx="3050">
                        <c:v>-1.19754E-3</c:v>
                      </c:pt>
                      <c:pt idx="3051">
                        <c:v>-5.5756700000000002E-4</c:v>
                      </c:pt>
                      <c:pt idx="3052">
                        <c:v>-5.5756700000000002E-4</c:v>
                      </c:pt>
                      <c:pt idx="3053">
                        <c:v>-5.5756700000000002E-4</c:v>
                      </c:pt>
                      <c:pt idx="3054">
                        <c:v>-1.19754E-3</c:v>
                      </c:pt>
                      <c:pt idx="3055">
                        <c:v>-1.19754E-3</c:v>
                      </c:pt>
                      <c:pt idx="3056" formatCode="0.00E+00">
                        <c:v>8.2408400000000002E-5</c:v>
                      </c:pt>
                      <c:pt idx="3057">
                        <c:v>-1.19754E-3</c:v>
                      </c:pt>
                      <c:pt idx="3058">
                        <c:v>7.2238399999999996E-4</c:v>
                      </c:pt>
                      <c:pt idx="3059">
                        <c:v>-5.5756700000000002E-4</c:v>
                      </c:pt>
                      <c:pt idx="3060">
                        <c:v>-5.5756700000000002E-4</c:v>
                      </c:pt>
                      <c:pt idx="3061">
                        <c:v>-1.19754E-3</c:v>
                      </c:pt>
                      <c:pt idx="3062">
                        <c:v>7.2238399999999996E-4</c:v>
                      </c:pt>
                      <c:pt idx="3063">
                        <c:v>-1.19754E-3</c:v>
                      </c:pt>
                      <c:pt idx="3064">
                        <c:v>-5.5756700000000002E-4</c:v>
                      </c:pt>
                      <c:pt idx="3065">
                        <c:v>-5.5756700000000002E-4</c:v>
                      </c:pt>
                      <c:pt idx="3066">
                        <c:v>-1.19754E-3</c:v>
                      </c:pt>
                      <c:pt idx="3067">
                        <c:v>-5.5756700000000002E-4</c:v>
                      </c:pt>
                      <c:pt idx="3068" formatCode="0.00E+00">
                        <c:v>8.2408400000000002E-5</c:v>
                      </c:pt>
                      <c:pt idx="3069">
                        <c:v>1.36236E-3</c:v>
                      </c:pt>
                      <c:pt idx="3070">
                        <c:v>-1.19754E-3</c:v>
                      </c:pt>
                      <c:pt idx="3071">
                        <c:v>7.2238399999999996E-4</c:v>
                      </c:pt>
                      <c:pt idx="3072">
                        <c:v>1.36236E-3</c:v>
                      </c:pt>
                      <c:pt idx="3073" formatCode="0.00E+00">
                        <c:v>8.2408400000000002E-5</c:v>
                      </c:pt>
                      <c:pt idx="3074">
                        <c:v>-5.5756700000000002E-4</c:v>
                      </c:pt>
                      <c:pt idx="3075" formatCode="0.00E+00">
                        <c:v>8.2408400000000002E-5</c:v>
                      </c:pt>
                      <c:pt idx="3076">
                        <c:v>-5.5756700000000002E-4</c:v>
                      </c:pt>
                      <c:pt idx="3077">
                        <c:v>-1.83752E-3</c:v>
                      </c:pt>
                      <c:pt idx="3078">
                        <c:v>-5.5756700000000002E-4</c:v>
                      </c:pt>
                      <c:pt idx="3079" formatCode="0.00E+00">
                        <c:v>8.2408400000000002E-5</c:v>
                      </c:pt>
                      <c:pt idx="3080">
                        <c:v>-5.5756700000000002E-4</c:v>
                      </c:pt>
                      <c:pt idx="3081">
                        <c:v>-5.5756700000000002E-4</c:v>
                      </c:pt>
                      <c:pt idx="3082">
                        <c:v>7.2238399999999996E-4</c:v>
                      </c:pt>
                      <c:pt idx="3083">
                        <c:v>-5.5756700000000002E-4</c:v>
                      </c:pt>
                      <c:pt idx="3084">
                        <c:v>-5.5756700000000002E-4</c:v>
                      </c:pt>
                      <c:pt idx="3085">
                        <c:v>7.2238399999999996E-4</c:v>
                      </c:pt>
                      <c:pt idx="3086">
                        <c:v>2.0023300000000001E-3</c:v>
                      </c:pt>
                      <c:pt idx="3087">
                        <c:v>-5.5756700000000002E-4</c:v>
                      </c:pt>
                      <c:pt idx="3088">
                        <c:v>7.2238399999999996E-4</c:v>
                      </c:pt>
                      <c:pt idx="3089">
                        <c:v>-5.5756700000000002E-4</c:v>
                      </c:pt>
                      <c:pt idx="3090">
                        <c:v>-1.19754E-3</c:v>
                      </c:pt>
                      <c:pt idx="3091">
                        <c:v>7.2238399999999996E-4</c:v>
                      </c:pt>
                      <c:pt idx="3092" formatCode="0.00E+00">
                        <c:v>8.2408400000000002E-5</c:v>
                      </c:pt>
                      <c:pt idx="3093">
                        <c:v>1.36236E-3</c:v>
                      </c:pt>
                      <c:pt idx="3094" formatCode="0.00E+00">
                        <c:v>8.2408400000000002E-5</c:v>
                      </c:pt>
                      <c:pt idx="3095">
                        <c:v>-5.5756700000000002E-4</c:v>
                      </c:pt>
                      <c:pt idx="3096">
                        <c:v>2.0023300000000001E-3</c:v>
                      </c:pt>
                      <c:pt idx="3097">
                        <c:v>7.2238399999999996E-4</c:v>
                      </c:pt>
                      <c:pt idx="3098">
                        <c:v>1.36236E-3</c:v>
                      </c:pt>
                      <c:pt idx="3099">
                        <c:v>2.0023300000000001E-3</c:v>
                      </c:pt>
                      <c:pt idx="3100">
                        <c:v>1.36236E-3</c:v>
                      </c:pt>
                      <c:pt idx="3101">
                        <c:v>1.36236E-3</c:v>
                      </c:pt>
                      <c:pt idx="3102">
                        <c:v>2.0023300000000001E-3</c:v>
                      </c:pt>
                      <c:pt idx="3103">
                        <c:v>7.2238399999999996E-4</c:v>
                      </c:pt>
                      <c:pt idx="3104">
                        <c:v>2.0023300000000001E-3</c:v>
                      </c:pt>
                      <c:pt idx="3105">
                        <c:v>2.0023300000000001E-3</c:v>
                      </c:pt>
                      <c:pt idx="3106">
                        <c:v>2.0023300000000001E-3</c:v>
                      </c:pt>
                      <c:pt idx="3107">
                        <c:v>2.6423100000000001E-3</c:v>
                      </c:pt>
                      <c:pt idx="3108">
                        <c:v>2.0023300000000001E-3</c:v>
                      </c:pt>
                      <c:pt idx="3109">
                        <c:v>2.0023300000000001E-3</c:v>
                      </c:pt>
                      <c:pt idx="3110">
                        <c:v>2.6423100000000001E-3</c:v>
                      </c:pt>
                      <c:pt idx="3111">
                        <c:v>2.0023300000000001E-3</c:v>
                      </c:pt>
                      <c:pt idx="3112">
                        <c:v>1.36236E-3</c:v>
                      </c:pt>
                      <c:pt idx="3113">
                        <c:v>3.2822900000000002E-3</c:v>
                      </c:pt>
                      <c:pt idx="3114">
                        <c:v>2.6423100000000001E-3</c:v>
                      </c:pt>
                      <c:pt idx="3115">
                        <c:v>1.36236E-3</c:v>
                      </c:pt>
                      <c:pt idx="3116">
                        <c:v>2.6423100000000001E-3</c:v>
                      </c:pt>
                      <c:pt idx="3117">
                        <c:v>2.6423100000000001E-3</c:v>
                      </c:pt>
                      <c:pt idx="3118">
                        <c:v>3.2822900000000002E-3</c:v>
                      </c:pt>
                      <c:pt idx="3119">
                        <c:v>2.6423100000000001E-3</c:v>
                      </c:pt>
                      <c:pt idx="3120">
                        <c:v>3.2822900000000002E-3</c:v>
                      </c:pt>
                      <c:pt idx="3121">
                        <c:v>2.0023300000000001E-3</c:v>
                      </c:pt>
                      <c:pt idx="3122">
                        <c:v>1.36236E-3</c:v>
                      </c:pt>
                      <c:pt idx="3123">
                        <c:v>2.0023300000000001E-3</c:v>
                      </c:pt>
                      <c:pt idx="3124">
                        <c:v>2.0023300000000001E-3</c:v>
                      </c:pt>
                      <c:pt idx="3125">
                        <c:v>3.2822900000000002E-3</c:v>
                      </c:pt>
                      <c:pt idx="3126">
                        <c:v>2.0023300000000001E-3</c:v>
                      </c:pt>
                      <c:pt idx="3127">
                        <c:v>3.2822900000000002E-3</c:v>
                      </c:pt>
                      <c:pt idx="3128">
                        <c:v>3.9222600000000003E-3</c:v>
                      </c:pt>
                      <c:pt idx="3129">
                        <c:v>3.2822900000000002E-3</c:v>
                      </c:pt>
                      <c:pt idx="3130">
                        <c:v>3.2822900000000002E-3</c:v>
                      </c:pt>
                      <c:pt idx="3131">
                        <c:v>2.6423100000000001E-3</c:v>
                      </c:pt>
                      <c:pt idx="3132">
                        <c:v>2.0023300000000001E-3</c:v>
                      </c:pt>
                      <c:pt idx="3133">
                        <c:v>2.0023300000000001E-3</c:v>
                      </c:pt>
                      <c:pt idx="3134">
                        <c:v>2.6423100000000001E-3</c:v>
                      </c:pt>
                      <c:pt idx="3135">
                        <c:v>3.2822900000000002E-3</c:v>
                      </c:pt>
                      <c:pt idx="3136">
                        <c:v>2.0023300000000001E-3</c:v>
                      </c:pt>
                      <c:pt idx="3137">
                        <c:v>2.6423100000000001E-3</c:v>
                      </c:pt>
                      <c:pt idx="3138">
                        <c:v>3.2822900000000002E-3</c:v>
                      </c:pt>
                      <c:pt idx="3139">
                        <c:v>2.6423100000000001E-3</c:v>
                      </c:pt>
                      <c:pt idx="3140">
                        <c:v>2.6423100000000001E-3</c:v>
                      </c:pt>
                      <c:pt idx="3141">
                        <c:v>2.0023300000000001E-3</c:v>
                      </c:pt>
                      <c:pt idx="3142">
                        <c:v>2.0023300000000001E-3</c:v>
                      </c:pt>
                      <c:pt idx="3143">
                        <c:v>2.0023300000000001E-3</c:v>
                      </c:pt>
                      <c:pt idx="3144">
                        <c:v>2.0023300000000001E-3</c:v>
                      </c:pt>
                      <c:pt idx="3145">
                        <c:v>3.2822900000000002E-3</c:v>
                      </c:pt>
                      <c:pt idx="3146">
                        <c:v>2.0023300000000001E-3</c:v>
                      </c:pt>
                      <c:pt idx="3147">
                        <c:v>3.2822900000000002E-3</c:v>
                      </c:pt>
                      <c:pt idx="3148">
                        <c:v>3.2822900000000002E-3</c:v>
                      </c:pt>
                      <c:pt idx="3149">
                        <c:v>3.2822900000000002E-3</c:v>
                      </c:pt>
                      <c:pt idx="3150">
                        <c:v>2.6423100000000001E-3</c:v>
                      </c:pt>
                      <c:pt idx="3151">
                        <c:v>3.2822900000000002E-3</c:v>
                      </c:pt>
                      <c:pt idx="3152">
                        <c:v>3.2822900000000002E-3</c:v>
                      </c:pt>
                      <c:pt idx="3153">
                        <c:v>3.2822900000000002E-3</c:v>
                      </c:pt>
                      <c:pt idx="3154">
                        <c:v>3.9222600000000003E-3</c:v>
                      </c:pt>
                      <c:pt idx="3155">
                        <c:v>2.0023300000000001E-3</c:v>
                      </c:pt>
                      <c:pt idx="3156">
                        <c:v>7.2238399999999996E-4</c:v>
                      </c:pt>
                      <c:pt idx="3157">
                        <c:v>3.2822900000000002E-3</c:v>
                      </c:pt>
                      <c:pt idx="3158">
                        <c:v>2.6423100000000001E-3</c:v>
                      </c:pt>
                      <c:pt idx="3159">
                        <c:v>2.6423100000000001E-3</c:v>
                      </c:pt>
                      <c:pt idx="3160">
                        <c:v>2.0023300000000001E-3</c:v>
                      </c:pt>
                      <c:pt idx="3161">
                        <c:v>1.36236E-3</c:v>
                      </c:pt>
                      <c:pt idx="3162">
                        <c:v>2.6423100000000001E-3</c:v>
                      </c:pt>
                      <c:pt idx="3163">
                        <c:v>2.0023300000000001E-3</c:v>
                      </c:pt>
                      <c:pt idx="3164">
                        <c:v>2.6423100000000001E-3</c:v>
                      </c:pt>
                      <c:pt idx="3165">
                        <c:v>2.0023300000000001E-3</c:v>
                      </c:pt>
                      <c:pt idx="3166">
                        <c:v>2.6423100000000001E-3</c:v>
                      </c:pt>
                      <c:pt idx="3167">
                        <c:v>2.0023300000000001E-3</c:v>
                      </c:pt>
                      <c:pt idx="3168">
                        <c:v>2.0023300000000001E-3</c:v>
                      </c:pt>
                      <c:pt idx="3169">
                        <c:v>2.0023300000000001E-3</c:v>
                      </c:pt>
                      <c:pt idx="3170">
                        <c:v>2.6423100000000001E-3</c:v>
                      </c:pt>
                      <c:pt idx="3171">
                        <c:v>2.0023300000000001E-3</c:v>
                      </c:pt>
                      <c:pt idx="3172">
                        <c:v>3.2822900000000002E-3</c:v>
                      </c:pt>
                      <c:pt idx="3173">
                        <c:v>1.36236E-3</c:v>
                      </c:pt>
                      <c:pt idx="3174">
                        <c:v>2.6423100000000001E-3</c:v>
                      </c:pt>
                      <c:pt idx="3175">
                        <c:v>1.36236E-3</c:v>
                      </c:pt>
                      <c:pt idx="3176">
                        <c:v>7.2238399999999996E-4</c:v>
                      </c:pt>
                      <c:pt idx="3177">
                        <c:v>3.2822900000000002E-3</c:v>
                      </c:pt>
                      <c:pt idx="3178">
                        <c:v>2.6423100000000001E-3</c:v>
                      </c:pt>
                      <c:pt idx="3179">
                        <c:v>1.36236E-3</c:v>
                      </c:pt>
                      <c:pt idx="3180">
                        <c:v>2.6423100000000001E-3</c:v>
                      </c:pt>
                      <c:pt idx="3181">
                        <c:v>7.2238399999999996E-4</c:v>
                      </c:pt>
                      <c:pt idx="3182">
                        <c:v>3.2822900000000002E-3</c:v>
                      </c:pt>
                      <c:pt idx="3183">
                        <c:v>2.0023300000000001E-3</c:v>
                      </c:pt>
                      <c:pt idx="3184">
                        <c:v>2.6423100000000001E-3</c:v>
                      </c:pt>
                      <c:pt idx="3185">
                        <c:v>2.0023300000000001E-3</c:v>
                      </c:pt>
                      <c:pt idx="3186">
                        <c:v>1.36236E-3</c:v>
                      </c:pt>
                      <c:pt idx="3187">
                        <c:v>1.36236E-3</c:v>
                      </c:pt>
                      <c:pt idx="3188">
                        <c:v>7.2238399999999996E-4</c:v>
                      </c:pt>
                      <c:pt idx="3189">
                        <c:v>2.0023300000000001E-3</c:v>
                      </c:pt>
                      <c:pt idx="3190">
                        <c:v>2.0023300000000001E-3</c:v>
                      </c:pt>
                      <c:pt idx="3191">
                        <c:v>7.2238399999999996E-4</c:v>
                      </c:pt>
                      <c:pt idx="3192">
                        <c:v>2.6423100000000001E-3</c:v>
                      </c:pt>
                      <c:pt idx="3193">
                        <c:v>1.36236E-3</c:v>
                      </c:pt>
                      <c:pt idx="3194">
                        <c:v>2.0023300000000001E-3</c:v>
                      </c:pt>
                      <c:pt idx="3195">
                        <c:v>7.2238399999999996E-4</c:v>
                      </c:pt>
                      <c:pt idx="3196">
                        <c:v>1.36236E-3</c:v>
                      </c:pt>
                      <c:pt idx="3197">
                        <c:v>1.36236E-3</c:v>
                      </c:pt>
                      <c:pt idx="3198">
                        <c:v>7.2238399999999996E-4</c:v>
                      </c:pt>
                      <c:pt idx="3199">
                        <c:v>2.0023300000000001E-3</c:v>
                      </c:pt>
                      <c:pt idx="3200">
                        <c:v>2.0023300000000001E-3</c:v>
                      </c:pt>
                      <c:pt idx="3201">
                        <c:v>-5.5756700000000002E-4</c:v>
                      </c:pt>
                      <c:pt idx="3202">
                        <c:v>3.2822900000000002E-3</c:v>
                      </c:pt>
                      <c:pt idx="3203">
                        <c:v>1.36236E-3</c:v>
                      </c:pt>
                      <c:pt idx="3204">
                        <c:v>7.2238399999999996E-4</c:v>
                      </c:pt>
                      <c:pt idx="3205">
                        <c:v>2.0023300000000001E-3</c:v>
                      </c:pt>
                      <c:pt idx="3206">
                        <c:v>-5.5756700000000002E-4</c:v>
                      </c:pt>
                      <c:pt idx="3207">
                        <c:v>-5.5756700000000002E-4</c:v>
                      </c:pt>
                      <c:pt idx="3208" formatCode="0.00E+00">
                        <c:v>8.2408400000000002E-5</c:v>
                      </c:pt>
                      <c:pt idx="3209">
                        <c:v>-1.19754E-3</c:v>
                      </c:pt>
                      <c:pt idx="3210" formatCode="0.00E+00">
                        <c:v>8.2408400000000002E-5</c:v>
                      </c:pt>
                      <c:pt idx="3211">
                        <c:v>-1.19754E-3</c:v>
                      </c:pt>
                      <c:pt idx="3212">
                        <c:v>-5.5756700000000002E-4</c:v>
                      </c:pt>
                      <c:pt idx="3213">
                        <c:v>7.2238399999999996E-4</c:v>
                      </c:pt>
                      <c:pt idx="3214">
                        <c:v>7.2238399999999996E-4</c:v>
                      </c:pt>
                      <c:pt idx="3215">
                        <c:v>-1.19754E-3</c:v>
                      </c:pt>
                      <c:pt idx="3216">
                        <c:v>7.2238399999999996E-4</c:v>
                      </c:pt>
                      <c:pt idx="3217">
                        <c:v>7.2238399999999996E-4</c:v>
                      </c:pt>
                      <c:pt idx="3218" formatCode="0.00E+00">
                        <c:v>8.2408400000000002E-5</c:v>
                      </c:pt>
                      <c:pt idx="3219" formatCode="0.00E+00">
                        <c:v>8.2408400000000002E-5</c:v>
                      </c:pt>
                      <c:pt idx="3220">
                        <c:v>7.2238399999999996E-4</c:v>
                      </c:pt>
                      <c:pt idx="3221">
                        <c:v>-5.5756700000000002E-4</c:v>
                      </c:pt>
                      <c:pt idx="3222">
                        <c:v>2.0023300000000001E-3</c:v>
                      </c:pt>
                      <c:pt idx="3223">
                        <c:v>7.2238399999999996E-4</c:v>
                      </c:pt>
                      <c:pt idx="3224">
                        <c:v>1.36236E-3</c:v>
                      </c:pt>
                      <c:pt idx="3225">
                        <c:v>2.0023300000000001E-3</c:v>
                      </c:pt>
                      <c:pt idx="3226">
                        <c:v>2.0023300000000001E-3</c:v>
                      </c:pt>
                      <c:pt idx="3227">
                        <c:v>-5.5756700000000002E-4</c:v>
                      </c:pt>
                      <c:pt idx="3228" formatCode="0.00E+00">
                        <c:v>8.2408400000000002E-5</c:v>
                      </c:pt>
                      <c:pt idx="3229">
                        <c:v>7.2238399999999996E-4</c:v>
                      </c:pt>
                      <c:pt idx="3230" formatCode="0.00E+00">
                        <c:v>8.2408400000000002E-5</c:v>
                      </c:pt>
                      <c:pt idx="3231">
                        <c:v>7.2238399999999996E-4</c:v>
                      </c:pt>
                      <c:pt idx="3232">
                        <c:v>1.36236E-3</c:v>
                      </c:pt>
                      <c:pt idx="3233">
                        <c:v>1.36236E-3</c:v>
                      </c:pt>
                      <c:pt idx="3234">
                        <c:v>2.0023300000000001E-3</c:v>
                      </c:pt>
                      <c:pt idx="3235">
                        <c:v>7.2238399999999996E-4</c:v>
                      </c:pt>
                      <c:pt idx="3236">
                        <c:v>2.0023300000000001E-3</c:v>
                      </c:pt>
                      <c:pt idx="3237">
                        <c:v>7.2238399999999996E-4</c:v>
                      </c:pt>
                      <c:pt idx="3238">
                        <c:v>7.2238399999999996E-4</c:v>
                      </c:pt>
                      <c:pt idx="3239">
                        <c:v>-1.19754E-3</c:v>
                      </c:pt>
                      <c:pt idx="3240">
                        <c:v>2.0023300000000001E-3</c:v>
                      </c:pt>
                      <c:pt idx="3241">
                        <c:v>7.2238399999999996E-4</c:v>
                      </c:pt>
                      <c:pt idx="3242">
                        <c:v>7.2238399999999996E-4</c:v>
                      </c:pt>
                      <c:pt idx="3243">
                        <c:v>1.36236E-3</c:v>
                      </c:pt>
                      <c:pt idx="3244" formatCode="0.00E+00">
                        <c:v>8.2408400000000002E-5</c:v>
                      </c:pt>
                      <c:pt idx="3245">
                        <c:v>-5.5756700000000002E-4</c:v>
                      </c:pt>
                      <c:pt idx="3246">
                        <c:v>1.36236E-3</c:v>
                      </c:pt>
                      <c:pt idx="3247">
                        <c:v>7.2238399999999996E-4</c:v>
                      </c:pt>
                      <c:pt idx="3248">
                        <c:v>7.2238399999999996E-4</c:v>
                      </c:pt>
                      <c:pt idx="3249">
                        <c:v>7.2238399999999996E-4</c:v>
                      </c:pt>
                      <c:pt idx="3250" formatCode="0.00E+00">
                        <c:v>8.2408400000000002E-5</c:v>
                      </c:pt>
                      <c:pt idx="3251" formatCode="0.00E+00">
                        <c:v>8.2408400000000002E-5</c:v>
                      </c:pt>
                      <c:pt idx="3252">
                        <c:v>1.36236E-3</c:v>
                      </c:pt>
                      <c:pt idx="3253">
                        <c:v>2.0023300000000001E-3</c:v>
                      </c:pt>
                      <c:pt idx="3254">
                        <c:v>2.6423100000000001E-3</c:v>
                      </c:pt>
                      <c:pt idx="3255">
                        <c:v>7.2238399999999996E-4</c:v>
                      </c:pt>
                      <c:pt idx="3256">
                        <c:v>1.36236E-3</c:v>
                      </c:pt>
                      <c:pt idx="3257">
                        <c:v>7.2238399999999996E-4</c:v>
                      </c:pt>
                      <c:pt idx="3258">
                        <c:v>2.0023300000000001E-3</c:v>
                      </c:pt>
                      <c:pt idx="3259">
                        <c:v>1.36236E-3</c:v>
                      </c:pt>
                      <c:pt idx="3260">
                        <c:v>1.36236E-3</c:v>
                      </c:pt>
                      <c:pt idx="3261">
                        <c:v>2.6423100000000001E-3</c:v>
                      </c:pt>
                      <c:pt idx="3262">
                        <c:v>2.6423100000000001E-3</c:v>
                      </c:pt>
                      <c:pt idx="3263">
                        <c:v>1.36236E-3</c:v>
                      </c:pt>
                      <c:pt idx="3264">
                        <c:v>2.6423100000000001E-3</c:v>
                      </c:pt>
                      <c:pt idx="3265">
                        <c:v>2.0023300000000001E-3</c:v>
                      </c:pt>
                      <c:pt idx="3266">
                        <c:v>2.0023300000000001E-3</c:v>
                      </c:pt>
                      <c:pt idx="3267">
                        <c:v>1.36236E-3</c:v>
                      </c:pt>
                      <c:pt idx="3268">
                        <c:v>2.0023300000000001E-3</c:v>
                      </c:pt>
                      <c:pt idx="3269">
                        <c:v>2.6423100000000001E-3</c:v>
                      </c:pt>
                      <c:pt idx="3270">
                        <c:v>2.0023300000000001E-3</c:v>
                      </c:pt>
                      <c:pt idx="3271">
                        <c:v>3.2822900000000002E-3</c:v>
                      </c:pt>
                      <c:pt idx="3272">
                        <c:v>2.0023300000000001E-3</c:v>
                      </c:pt>
                      <c:pt idx="3273">
                        <c:v>2.6423100000000001E-3</c:v>
                      </c:pt>
                      <c:pt idx="3274">
                        <c:v>1.36236E-3</c:v>
                      </c:pt>
                      <c:pt idx="3275">
                        <c:v>7.2238399999999996E-4</c:v>
                      </c:pt>
                      <c:pt idx="3276">
                        <c:v>3.9222600000000003E-3</c:v>
                      </c:pt>
                      <c:pt idx="3277">
                        <c:v>2.0023300000000001E-3</c:v>
                      </c:pt>
                      <c:pt idx="3278">
                        <c:v>2.6423100000000001E-3</c:v>
                      </c:pt>
                      <c:pt idx="3279">
                        <c:v>3.2822900000000002E-3</c:v>
                      </c:pt>
                      <c:pt idx="3280">
                        <c:v>1.36236E-3</c:v>
                      </c:pt>
                      <c:pt idx="3281">
                        <c:v>2.0023300000000001E-3</c:v>
                      </c:pt>
                      <c:pt idx="3282" formatCode="0.00E+00">
                        <c:v>8.2408400000000002E-5</c:v>
                      </c:pt>
                      <c:pt idx="3283">
                        <c:v>2.0023300000000001E-3</c:v>
                      </c:pt>
                      <c:pt idx="3284">
                        <c:v>2.0023300000000001E-3</c:v>
                      </c:pt>
                      <c:pt idx="3285">
                        <c:v>2.6423100000000001E-3</c:v>
                      </c:pt>
                      <c:pt idx="3286">
                        <c:v>2.6423100000000001E-3</c:v>
                      </c:pt>
                      <c:pt idx="3287">
                        <c:v>2.6423100000000001E-3</c:v>
                      </c:pt>
                      <c:pt idx="3288">
                        <c:v>4.5622400000000004E-3</c:v>
                      </c:pt>
                      <c:pt idx="3289">
                        <c:v>2.0023300000000001E-3</c:v>
                      </c:pt>
                      <c:pt idx="3290">
                        <c:v>7.2238399999999996E-4</c:v>
                      </c:pt>
                      <c:pt idx="3291">
                        <c:v>2.0023300000000001E-3</c:v>
                      </c:pt>
                      <c:pt idx="3292">
                        <c:v>3.2822900000000002E-3</c:v>
                      </c:pt>
                      <c:pt idx="3293">
                        <c:v>2.0023300000000001E-3</c:v>
                      </c:pt>
                      <c:pt idx="3294">
                        <c:v>2.0023300000000001E-3</c:v>
                      </c:pt>
                      <c:pt idx="3295">
                        <c:v>2.6423100000000001E-3</c:v>
                      </c:pt>
                      <c:pt idx="3296">
                        <c:v>1.36236E-3</c:v>
                      </c:pt>
                      <c:pt idx="3297">
                        <c:v>2.6423100000000001E-3</c:v>
                      </c:pt>
                      <c:pt idx="3298">
                        <c:v>4.5622400000000004E-3</c:v>
                      </c:pt>
                      <c:pt idx="3299">
                        <c:v>2.0023300000000001E-3</c:v>
                      </c:pt>
                      <c:pt idx="3300">
                        <c:v>7.2238399999999996E-4</c:v>
                      </c:pt>
                      <c:pt idx="3301">
                        <c:v>3.2822900000000002E-3</c:v>
                      </c:pt>
                      <c:pt idx="3302">
                        <c:v>2.6423100000000001E-3</c:v>
                      </c:pt>
                      <c:pt idx="3303">
                        <c:v>2.6423100000000001E-3</c:v>
                      </c:pt>
                      <c:pt idx="3304">
                        <c:v>2.0023300000000001E-3</c:v>
                      </c:pt>
                      <c:pt idx="3305">
                        <c:v>2.6423100000000001E-3</c:v>
                      </c:pt>
                      <c:pt idx="3306">
                        <c:v>3.2822900000000002E-3</c:v>
                      </c:pt>
                      <c:pt idx="3307">
                        <c:v>5.8421899999999997E-3</c:v>
                      </c:pt>
                      <c:pt idx="3308">
                        <c:v>3.9222600000000003E-3</c:v>
                      </c:pt>
                      <c:pt idx="3309">
                        <c:v>2.6423100000000001E-3</c:v>
                      </c:pt>
                      <c:pt idx="3310">
                        <c:v>2.0023300000000001E-3</c:v>
                      </c:pt>
                      <c:pt idx="3311">
                        <c:v>3.9222600000000003E-3</c:v>
                      </c:pt>
                      <c:pt idx="3312">
                        <c:v>2.6423100000000001E-3</c:v>
                      </c:pt>
                      <c:pt idx="3313">
                        <c:v>2.0023300000000001E-3</c:v>
                      </c:pt>
                      <c:pt idx="3314">
                        <c:v>1.36236E-3</c:v>
                      </c:pt>
                      <c:pt idx="3315">
                        <c:v>2.0023300000000001E-3</c:v>
                      </c:pt>
                      <c:pt idx="3316">
                        <c:v>2.6423100000000001E-3</c:v>
                      </c:pt>
                      <c:pt idx="3317">
                        <c:v>3.2822900000000002E-3</c:v>
                      </c:pt>
                      <c:pt idx="3318">
                        <c:v>2.6423100000000001E-3</c:v>
                      </c:pt>
                      <c:pt idx="3319">
                        <c:v>2.0023300000000001E-3</c:v>
                      </c:pt>
                      <c:pt idx="3320">
                        <c:v>2.6423100000000001E-3</c:v>
                      </c:pt>
                      <c:pt idx="3321">
                        <c:v>1.36236E-3</c:v>
                      </c:pt>
                      <c:pt idx="3322">
                        <c:v>2.0023300000000001E-3</c:v>
                      </c:pt>
                      <c:pt idx="3323">
                        <c:v>1.36236E-3</c:v>
                      </c:pt>
                      <c:pt idx="3324">
                        <c:v>2.0023300000000001E-3</c:v>
                      </c:pt>
                      <c:pt idx="3325">
                        <c:v>2.0023300000000001E-3</c:v>
                      </c:pt>
                      <c:pt idx="3326">
                        <c:v>1.36236E-3</c:v>
                      </c:pt>
                      <c:pt idx="3327">
                        <c:v>7.2238399999999996E-4</c:v>
                      </c:pt>
                      <c:pt idx="3328">
                        <c:v>2.0023300000000001E-3</c:v>
                      </c:pt>
                      <c:pt idx="3329">
                        <c:v>1.36236E-3</c:v>
                      </c:pt>
                      <c:pt idx="3330">
                        <c:v>7.2238399999999996E-4</c:v>
                      </c:pt>
                      <c:pt idx="3331">
                        <c:v>2.0023300000000001E-3</c:v>
                      </c:pt>
                      <c:pt idx="3332">
                        <c:v>7.2238399999999996E-4</c:v>
                      </c:pt>
                      <c:pt idx="3333">
                        <c:v>2.0023300000000001E-3</c:v>
                      </c:pt>
                      <c:pt idx="3334">
                        <c:v>1.36236E-3</c:v>
                      </c:pt>
                      <c:pt idx="3335">
                        <c:v>7.2238399999999996E-4</c:v>
                      </c:pt>
                      <c:pt idx="3336">
                        <c:v>7.2238399999999996E-4</c:v>
                      </c:pt>
                      <c:pt idx="3337">
                        <c:v>7.2238399999999996E-4</c:v>
                      </c:pt>
                      <c:pt idx="3338">
                        <c:v>7.2238399999999996E-4</c:v>
                      </c:pt>
                      <c:pt idx="3339">
                        <c:v>1.36236E-3</c:v>
                      </c:pt>
                      <c:pt idx="3340">
                        <c:v>7.2238399999999996E-4</c:v>
                      </c:pt>
                      <c:pt idx="3341">
                        <c:v>2.6423100000000001E-3</c:v>
                      </c:pt>
                      <c:pt idx="3342">
                        <c:v>1.36236E-3</c:v>
                      </c:pt>
                      <c:pt idx="3343" formatCode="0.00E+00">
                        <c:v>8.2408400000000002E-5</c:v>
                      </c:pt>
                      <c:pt idx="3344">
                        <c:v>-5.5756700000000002E-4</c:v>
                      </c:pt>
                      <c:pt idx="3345">
                        <c:v>1.36236E-3</c:v>
                      </c:pt>
                      <c:pt idx="3346">
                        <c:v>7.2238399999999996E-4</c:v>
                      </c:pt>
                      <c:pt idx="3347">
                        <c:v>-5.5756700000000002E-4</c:v>
                      </c:pt>
                      <c:pt idx="3348">
                        <c:v>1.36236E-3</c:v>
                      </c:pt>
                      <c:pt idx="3349">
                        <c:v>7.2238399999999996E-4</c:v>
                      </c:pt>
                      <c:pt idx="3350">
                        <c:v>1.36236E-3</c:v>
                      </c:pt>
                      <c:pt idx="3351">
                        <c:v>-1.19754E-3</c:v>
                      </c:pt>
                      <c:pt idx="3352" formatCode="0.00E+00">
                        <c:v>8.2408400000000002E-5</c:v>
                      </c:pt>
                      <c:pt idx="3353" formatCode="0.00E+00">
                        <c:v>8.2408400000000002E-5</c:v>
                      </c:pt>
                      <c:pt idx="3354">
                        <c:v>-1.19754E-3</c:v>
                      </c:pt>
                      <c:pt idx="3355">
                        <c:v>-5.5756700000000002E-4</c:v>
                      </c:pt>
                      <c:pt idx="3356">
                        <c:v>-5.5756700000000002E-4</c:v>
                      </c:pt>
                      <c:pt idx="3357">
                        <c:v>-1.19754E-3</c:v>
                      </c:pt>
                      <c:pt idx="3358" formatCode="0.00E+00">
                        <c:v>8.2408400000000002E-5</c:v>
                      </c:pt>
                      <c:pt idx="3359">
                        <c:v>-5.5756700000000002E-4</c:v>
                      </c:pt>
                      <c:pt idx="3360">
                        <c:v>-1.19754E-3</c:v>
                      </c:pt>
                      <c:pt idx="3361">
                        <c:v>-5.5756700000000002E-4</c:v>
                      </c:pt>
                      <c:pt idx="3362" formatCode="0.00E+00">
                        <c:v>8.2408400000000002E-5</c:v>
                      </c:pt>
                      <c:pt idx="3363" formatCode="0.00E+00">
                        <c:v>8.2408400000000002E-5</c:v>
                      </c:pt>
                      <c:pt idx="3364">
                        <c:v>7.2238399999999996E-4</c:v>
                      </c:pt>
                      <c:pt idx="3365">
                        <c:v>2.0023300000000001E-3</c:v>
                      </c:pt>
                      <c:pt idx="3366">
                        <c:v>-1.19754E-3</c:v>
                      </c:pt>
                      <c:pt idx="3367" formatCode="0.00E+00">
                        <c:v>8.2408400000000002E-5</c:v>
                      </c:pt>
                      <c:pt idx="3368">
                        <c:v>-5.5756700000000002E-4</c:v>
                      </c:pt>
                      <c:pt idx="3369">
                        <c:v>-5.5756700000000002E-4</c:v>
                      </c:pt>
                      <c:pt idx="3370" formatCode="0.00E+00">
                        <c:v>8.2408400000000002E-5</c:v>
                      </c:pt>
                      <c:pt idx="3371">
                        <c:v>-5.5756700000000002E-4</c:v>
                      </c:pt>
                      <c:pt idx="3372">
                        <c:v>-1.19754E-3</c:v>
                      </c:pt>
                      <c:pt idx="3373">
                        <c:v>-5.5756700000000002E-4</c:v>
                      </c:pt>
                      <c:pt idx="3374">
                        <c:v>-2.4774900000000002E-3</c:v>
                      </c:pt>
                      <c:pt idx="3375" formatCode="0.00E+00">
                        <c:v>8.2408400000000002E-5</c:v>
                      </c:pt>
                      <c:pt idx="3376">
                        <c:v>-1.19754E-3</c:v>
                      </c:pt>
                      <c:pt idx="3377">
                        <c:v>-5.5756700000000002E-4</c:v>
                      </c:pt>
                      <c:pt idx="3378">
                        <c:v>7.2238399999999996E-4</c:v>
                      </c:pt>
                      <c:pt idx="3379">
                        <c:v>-5.5756700000000002E-4</c:v>
                      </c:pt>
                      <c:pt idx="3380">
                        <c:v>-5.5756700000000002E-4</c:v>
                      </c:pt>
                      <c:pt idx="3381">
                        <c:v>-1.83752E-3</c:v>
                      </c:pt>
                      <c:pt idx="3382" formatCode="0.00E+00">
                        <c:v>8.2408400000000002E-5</c:v>
                      </c:pt>
                      <c:pt idx="3383">
                        <c:v>-2.4774900000000002E-3</c:v>
                      </c:pt>
                      <c:pt idx="3384">
                        <c:v>-1.19754E-3</c:v>
                      </c:pt>
                      <c:pt idx="3385" formatCode="0.00E+00">
                        <c:v>8.2408400000000002E-5</c:v>
                      </c:pt>
                      <c:pt idx="3386">
                        <c:v>-3.7574399999999999E-3</c:v>
                      </c:pt>
                      <c:pt idx="3387">
                        <c:v>-1.19754E-3</c:v>
                      </c:pt>
                      <c:pt idx="3388">
                        <c:v>-5.5756700000000002E-4</c:v>
                      </c:pt>
                      <c:pt idx="3389">
                        <c:v>-1.19754E-3</c:v>
                      </c:pt>
                      <c:pt idx="3390">
                        <c:v>-5.5756700000000002E-4</c:v>
                      </c:pt>
                      <c:pt idx="3391" formatCode="0.00E+00">
                        <c:v>8.2408400000000002E-5</c:v>
                      </c:pt>
                      <c:pt idx="3392">
                        <c:v>1.36236E-3</c:v>
                      </c:pt>
                      <c:pt idx="3393">
                        <c:v>-5.5756700000000002E-4</c:v>
                      </c:pt>
                      <c:pt idx="3394" formatCode="0.00E+00">
                        <c:v>8.2408400000000002E-5</c:v>
                      </c:pt>
                      <c:pt idx="3395">
                        <c:v>7.2238399999999996E-4</c:v>
                      </c:pt>
                      <c:pt idx="3396">
                        <c:v>-1.83752E-3</c:v>
                      </c:pt>
                      <c:pt idx="3397">
                        <c:v>7.2238399999999996E-4</c:v>
                      </c:pt>
                      <c:pt idx="3398" formatCode="0.00E+00">
                        <c:v>8.2408400000000002E-5</c:v>
                      </c:pt>
                      <c:pt idx="3399" formatCode="0.00E+00">
                        <c:v>8.2408400000000002E-5</c:v>
                      </c:pt>
                      <c:pt idx="3400">
                        <c:v>1.36236E-3</c:v>
                      </c:pt>
                      <c:pt idx="3401">
                        <c:v>7.2238399999999996E-4</c:v>
                      </c:pt>
                      <c:pt idx="3402">
                        <c:v>2.0023300000000001E-3</c:v>
                      </c:pt>
                      <c:pt idx="3403">
                        <c:v>7.2238399999999996E-4</c:v>
                      </c:pt>
                      <c:pt idx="3404" formatCode="0.00E+00">
                        <c:v>8.2408400000000002E-5</c:v>
                      </c:pt>
                      <c:pt idx="3405" formatCode="0.00E+00">
                        <c:v>8.2408400000000002E-5</c:v>
                      </c:pt>
                      <c:pt idx="3406">
                        <c:v>1.36236E-3</c:v>
                      </c:pt>
                      <c:pt idx="3407">
                        <c:v>7.2238399999999996E-4</c:v>
                      </c:pt>
                      <c:pt idx="3408" formatCode="0.00E+00">
                        <c:v>8.2408400000000002E-5</c:v>
                      </c:pt>
                      <c:pt idx="3409">
                        <c:v>1.36236E-3</c:v>
                      </c:pt>
                      <c:pt idx="3410">
                        <c:v>1.36236E-3</c:v>
                      </c:pt>
                      <c:pt idx="3411">
                        <c:v>2.6423100000000001E-3</c:v>
                      </c:pt>
                      <c:pt idx="3412">
                        <c:v>2.0023300000000001E-3</c:v>
                      </c:pt>
                      <c:pt idx="3413">
                        <c:v>1.36236E-3</c:v>
                      </c:pt>
                      <c:pt idx="3414">
                        <c:v>1.36236E-3</c:v>
                      </c:pt>
                      <c:pt idx="3415">
                        <c:v>7.2238399999999996E-4</c:v>
                      </c:pt>
                      <c:pt idx="3416" formatCode="0.00E+00">
                        <c:v>8.2408400000000002E-5</c:v>
                      </c:pt>
                      <c:pt idx="3417">
                        <c:v>2.0023300000000001E-3</c:v>
                      </c:pt>
                      <c:pt idx="3418">
                        <c:v>2.0023300000000001E-3</c:v>
                      </c:pt>
                      <c:pt idx="3419">
                        <c:v>1.36236E-3</c:v>
                      </c:pt>
                      <c:pt idx="3420">
                        <c:v>7.2238399999999996E-4</c:v>
                      </c:pt>
                      <c:pt idx="3421">
                        <c:v>7.2238399999999996E-4</c:v>
                      </c:pt>
                      <c:pt idx="3422">
                        <c:v>2.0023300000000001E-3</c:v>
                      </c:pt>
                      <c:pt idx="3423" formatCode="0.00E+00">
                        <c:v>8.2408400000000002E-5</c:v>
                      </c:pt>
                      <c:pt idx="3424">
                        <c:v>1.36236E-3</c:v>
                      </c:pt>
                      <c:pt idx="3425">
                        <c:v>1.36236E-3</c:v>
                      </c:pt>
                      <c:pt idx="3426">
                        <c:v>2.0023300000000001E-3</c:v>
                      </c:pt>
                      <c:pt idx="3427">
                        <c:v>7.2238399999999996E-4</c:v>
                      </c:pt>
                      <c:pt idx="3428" formatCode="0.00E+00">
                        <c:v>8.2408400000000002E-5</c:v>
                      </c:pt>
                      <c:pt idx="3429">
                        <c:v>1.36236E-3</c:v>
                      </c:pt>
                      <c:pt idx="3430">
                        <c:v>1.36236E-3</c:v>
                      </c:pt>
                      <c:pt idx="3431">
                        <c:v>2.0023300000000001E-3</c:v>
                      </c:pt>
                      <c:pt idx="3432" formatCode="0.00E+00">
                        <c:v>8.2408400000000002E-5</c:v>
                      </c:pt>
                      <c:pt idx="3433">
                        <c:v>2.6423100000000001E-3</c:v>
                      </c:pt>
                      <c:pt idx="3434">
                        <c:v>7.2238399999999996E-4</c:v>
                      </c:pt>
                      <c:pt idx="3435">
                        <c:v>2.0023300000000001E-3</c:v>
                      </c:pt>
                      <c:pt idx="3436">
                        <c:v>1.36236E-3</c:v>
                      </c:pt>
                      <c:pt idx="3437">
                        <c:v>1.36236E-3</c:v>
                      </c:pt>
                      <c:pt idx="3438">
                        <c:v>3.2822900000000002E-3</c:v>
                      </c:pt>
                      <c:pt idx="3439">
                        <c:v>7.2238399999999996E-4</c:v>
                      </c:pt>
                      <c:pt idx="3440" formatCode="0.00E+00">
                        <c:v>8.2408400000000002E-5</c:v>
                      </c:pt>
                      <c:pt idx="3441">
                        <c:v>1.36236E-3</c:v>
                      </c:pt>
                      <c:pt idx="3442">
                        <c:v>2.6423100000000001E-3</c:v>
                      </c:pt>
                      <c:pt idx="3443">
                        <c:v>1.36236E-3</c:v>
                      </c:pt>
                      <c:pt idx="3444">
                        <c:v>2.0023300000000001E-3</c:v>
                      </c:pt>
                      <c:pt idx="3445">
                        <c:v>-1.83752E-3</c:v>
                      </c:pt>
                      <c:pt idx="3446">
                        <c:v>1.36236E-3</c:v>
                      </c:pt>
                      <c:pt idx="3447" formatCode="0.00E+00">
                        <c:v>8.2408400000000002E-5</c:v>
                      </c:pt>
                      <c:pt idx="3448">
                        <c:v>2.6423100000000001E-3</c:v>
                      </c:pt>
                      <c:pt idx="3449">
                        <c:v>1.36236E-3</c:v>
                      </c:pt>
                      <c:pt idx="3450">
                        <c:v>7.2238399999999996E-4</c:v>
                      </c:pt>
                      <c:pt idx="3451">
                        <c:v>1.36236E-3</c:v>
                      </c:pt>
                      <c:pt idx="3452">
                        <c:v>7.2238399999999996E-4</c:v>
                      </c:pt>
                      <c:pt idx="3453">
                        <c:v>2.0023300000000001E-3</c:v>
                      </c:pt>
                      <c:pt idx="3454" formatCode="0.00E+00">
                        <c:v>8.2408400000000002E-5</c:v>
                      </c:pt>
                      <c:pt idx="3455">
                        <c:v>7.2238399999999996E-4</c:v>
                      </c:pt>
                      <c:pt idx="3456">
                        <c:v>-1.19754E-3</c:v>
                      </c:pt>
                      <c:pt idx="3457" formatCode="0.00E+00">
                        <c:v>8.2408400000000002E-5</c:v>
                      </c:pt>
                      <c:pt idx="3458">
                        <c:v>1.36236E-3</c:v>
                      </c:pt>
                      <c:pt idx="3459">
                        <c:v>-5.5756700000000002E-4</c:v>
                      </c:pt>
                      <c:pt idx="3460">
                        <c:v>1.36236E-3</c:v>
                      </c:pt>
                      <c:pt idx="3461">
                        <c:v>7.2238399999999996E-4</c:v>
                      </c:pt>
                      <c:pt idx="3462">
                        <c:v>2.0023300000000001E-3</c:v>
                      </c:pt>
                      <c:pt idx="3463">
                        <c:v>2.6423100000000001E-3</c:v>
                      </c:pt>
                      <c:pt idx="3464">
                        <c:v>7.2238399999999996E-4</c:v>
                      </c:pt>
                      <c:pt idx="3465">
                        <c:v>-5.5756700000000002E-4</c:v>
                      </c:pt>
                      <c:pt idx="3466">
                        <c:v>1.36236E-3</c:v>
                      </c:pt>
                      <c:pt idx="3467">
                        <c:v>7.2238399999999996E-4</c:v>
                      </c:pt>
                      <c:pt idx="3468" formatCode="0.00E+00">
                        <c:v>8.2408400000000002E-5</c:v>
                      </c:pt>
                      <c:pt idx="3469">
                        <c:v>7.2238399999999996E-4</c:v>
                      </c:pt>
                      <c:pt idx="3470">
                        <c:v>-5.5756700000000002E-4</c:v>
                      </c:pt>
                      <c:pt idx="3471" formatCode="0.00E+00">
                        <c:v>8.2408400000000002E-5</c:v>
                      </c:pt>
                      <c:pt idx="3472">
                        <c:v>7.2238399999999996E-4</c:v>
                      </c:pt>
                      <c:pt idx="3473">
                        <c:v>1.36236E-3</c:v>
                      </c:pt>
                      <c:pt idx="3474" formatCode="0.00E+00">
                        <c:v>8.2408400000000002E-5</c:v>
                      </c:pt>
                      <c:pt idx="3475">
                        <c:v>7.2238399999999996E-4</c:v>
                      </c:pt>
                      <c:pt idx="3476">
                        <c:v>7.2238399999999996E-4</c:v>
                      </c:pt>
                      <c:pt idx="3477" formatCode="0.00E+00">
                        <c:v>8.2408400000000002E-5</c:v>
                      </c:pt>
                      <c:pt idx="3478">
                        <c:v>7.2238399999999996E-4</c:v>
                      </c:pt>
                      <c:pt idx="3479">
                        <c:v>1.36236E-3</c:v>
                      </c:pt>
                      <c:pt idx="3480">
                        <c:v>7.2238399999999996E-4</c:v>
                      </c:pt>
                      <c:pt idx="3481">
                        <c:v>1.36236E-3</c:v>
                      </c:pt>
                      <c:pt idx="3482">
                        <c:v>2.6423100000000001E-3</c:v>
                      </c:pt>
                      <c:pt idx="3483">
                        <c:v>1.36236E-3</c:v>
                      </c:pt>
                      <c:pt idx="3484">
                        <c:v>1.36236E-3</c:v>
                      </c:pt>
                      <c:pt idx="3485">
                        <c:v>2.0023300000000001E-3</c:v>
                      </c:pt>
                      <c:pt idx="3486">
                        <c:v>-1.19754E-3</c:v>
                      </c:pt>
                      <c:pt idx="3487">
                        <c:v>7.2238399999999996E-4</c:v>
                      </c:pt>
                      <c:pt idx="3488" formatCode="0.00E+00">
                        <c:v>8.2408400000000002E-5</c:v>
                      </c:pt>
                      <c:pt idx="3489" formatCode="0.00E+00">
                        <c:v>8.2408400000000002E-5</c:v>
                      </c:pt>
                      <c:pt idx="3490" formatCode="0.00E+00">
                        <c:v>8.2408400000000002E-5</c:v>
                      </c:pt>
                      <c:pt idx="3491" formatCode="0.00E+00">
                        <c:v>8.2408400000000002E-5</c:v>
                      </c:pt>
                      <c:pt idx="3492" formatCode="0.00E+00">
                        <c:v>8.2408400000000002E-5</c:v>
                      </c:pt>
                      <c:pt idx="3493">
                        <c:v>7.2238399999999996E-4</c:v>
                      </c:pt>
                      <c:pt idx="3494">
                        <c:v>7.2238399999999996E-4</c:v>
                      </c:pt>
                      <c:pt idx="3495" formatCode="0.00E+00">
                        <c:v>8.2408400000000002E-5</c:v>
                      </c:pt>
                      <c:pt idx="3496">
                        <c:v>1.36236E-3</c:v>
                      </c:pt>
                      <c:pt idx="3497">
                        <c:v>7.2238399999999996E-4</c:v>
                      </c:pt>
                      <c:pt idx="3498">
                        <c:v>2.0023300000000001E-3</c:v>
                      </c:pt>
                      <c:pt idx="3499" formatCode="0.00E+00">
                        <c:v>8.2408400000000002E-5</c:v>
                      </c:pt>
                      <c:pt idx="3500">
                        <c:v>1.36236E-3</c:v>
                      </c:pt>
                      <c:pt idx="3501">
                        <c:v>-1.83752E-3</c:v>
                      </c:pt>
                      <c:pt idx="3502">
                        <c:v>7.2238399999999996E-4</c:v>
                      </c:pt>
                      <c:pt idx="3503">
                        <c:v>1.36236E-3</c:v>
                      </c:pt>
                      <c:pt idx="3504">
                        <c:v>7.2238399999999996E-4</c:v>
                      </c:pt>
                      <c:pt idx="3505">
                        <c:v>7.2238399999999996E-4</c:v>
                      </c:pt>
                      <c:pt idx="3506">
                        <c:v>2.0023300000000001E-3</c:v>
                      </c:pt>
                      <c:pt idx="3507">
                        <c:v>7.2238399999999996E-4</c:v>
                      </c:pt>
                      <c:pt idx="3508">
                        <c:v>7.2238399999999996E-4</c:v>
                      </c:pt>
                      <c:pt idx="3509">
                        <c:v>7.2238399999999996E-4</c:v>
                      </c:pt>
                      <c:pt idx="3510" formatCode="0.00E+00">
                        <c:v>8.2408400000000002E-5</c:v>
                      </c:pt>
                      <c:pt idx="3511" formatCode="0.00E+00">
                        <c:v>8.2408400000000002E-5</c:v>
                      </c:pt>
                      <c:pt idx="3512">
                        <c:v>1.36236E-3</c:v>
                      </c:pt>
                      <c:pt idx="3513">
                        <c:v>7.2238399999999996E-4</c:v>
                      </c:pt>
                      <c:pt idx="3514">
                        <c:v>7.2238399999999996E-4</c:v>
                      </c:pt>
                      <c:pt idx="3515">
                        <c:v>1.36236E-3</c:v>
                      </c:pt>
                      <c:pt idx="3516">
                        <c:v>7.2238399999999996E-4</c:v>
                      </c:pt>
                      <c:pt idx="3517" formatCode="0.00E+00">
                        <c:v>8.2408400000000002E-5</c:v>
                      </c:pt>
                      <c:pt idx="3518">
                        <c:v>-5.5756700000000002E-4</c:v>
                      </c:pt>
                      <c:pt idx="3519">
                        <c:v>-5.5756700000000002E-4</c:v>
                      </c:pt>
                      <c:pt idx="3520" formatCode="0.00E+00">
                        <c:v>8.2408400000000002E-5</c:v>
                      </c:pt>
                      <c:pt idx="3521">
                        <c:v>7.2238399999999996E-4</c:v>
                      </c:pt>
                      <c:pt idx="3522" formatCode="0.00E+00">
                        <c:v>8.2408400000000002E-5</c:v>
                      </c:pt>
                      <c:pt idx="3523" formatCode="0.00E+00">
                        <c:v>8.2408400000000002E-5</c:v>
                      </c:pt>
                      <c:pt idx="3524">
                        <c:v>-5.5756700000000002E-4</c:v>
                      </c:pt>
                      <c:pt idx="3525">
                        <c:v>-1.19754E-3</c:v>
                      </c:pt>
                      <c:pt idx="3526">
                        <c:v>-5.5756700000000002E-4</c:v>
                      </c:pt>
                      <c:pt idx="3527">
                        <c:v>7.2238399999999996E-4</c:v>
                      </c:pt>
                      <c:pt idx="3528">
                        <c:v>-1.19754E-3</c:v>
                      </c:pt>
                      <c:pt idx="3529" formatCode="0.00E+00">
                        <c:v>8.2408400000000002E-5</c:v>
                      </c:pt>
                      <c:pt idx="3530">
                        <c:v>-1.83752E-3</c:v>
                      </c:pt>
                      <c:pt idx="3531">
                        <c:v>-5.5756700000000002E-4</c:v>
                      </c:pt>
                      <c:pt idx="3532" formatCode="0.00E+00">
                        <c:v>8.2408400000000002E-5</c:v>
                      </c:pt>
                      <c:pt idx="3533">
                        <c:v>1.36236E-3</c:v>
                      </c:pt>
                      <c:pt idx="3534" formatCode="0.00E+00">
                        <c:v>8.2408400000000002E-5</c:v>
                      </c:pt>
                      <c:pt idx="3535">
                        <c:v>-5.5756700000000002E-4</c:v>
                      </c:pt>
                      <c:pt idx="3536">
                        <c:v>-1.19754E-3</c:v>
                      </c:pt>
                      <c:pt idx="3537">
                        <c:v>7.2238399999999996E-4</c:v>
                      </c:pt>
                      <c:pt idx="3538">
                        <c:v>7.2238399999999996E-4</c:v>
                      </c:pt>
                      <c:pt idx="3539">
                        <c:v>-5.5756700000000002E-4</c:v>
                      </c:pt>
                      <c:pt idx="3540">
                        <c:v>-5.5756700000000002E-4</c:v>
                      </c:pt>
                      <c:pt idx="3541">
                        <c:v>7.2238399999999996E-4</c:v>
                      </c:pt>
                      <c:pt idx="3542" formatCode="0.00E+00">
                        <c:v>8.2408400000000002E-5</c:v>
                      </c:pt>
                      <c:pt idx="3543" formatCode="0.00E+00">
                        <c:v>8.2408400000000002E-5</c:v>
                      </c:pt>
                      <c:pt idx="3544">
                        <c:v>2.0023300000000001E-3</c:v>
                      </c:pt>
                      <c:pt idx="3545">
                        <c:v>-5.5756700000000002E-4</c:v>
                      </c:pt>
                      <c:pt idx="3546">
                        <c:v>7.2238399999999996E-4</c:v>
                      </c:pt>
                      <c:pt idx="3547" formatCode="0.00E+00">
                        <c:v>8.2408400000000002E-5</c:v>
                      </c:pt>
                      <c:pt idx="3548" formatCode="0.00E+00">
                        <c:v>8.2408400000000002E-5</c:v>
                      </c:pt>
                      <c:pt idx="3549">
                        <c:v>-5.5756700000000002E-4</c:v>
                      </c:pt>
                      <c:pt idx="3550">
                        <c:v>7.2238399999999996E-4</c:v>
                      </c:pt>
                      <c:pt idx="3551">
                        <c:v>1.36236E-3</c:v>
                      </c:pt>
                      <c:pt idx="3552">
                        <c:v>2.0023300000000001E-3</c:v>
                      </c:pt>
                      <c:pt idx="3553">
                        <c:v>7.2238399999999996E-4</c:v>
                      </c:pt>
                      <c:pt idx="3554">
                        <c:v>1.36236E-3</c:v>
                      </c:pt>
                      <c:pt idx="3555">
                        <c:v>1.36236E-3</c:v>
                      </c:pt>
                      <c:pt idx="3556">
                        <c:v>1.36236E-3</c:v>
                      </c:pt>
                      <c:pt idx="3557">
                        <c:v>-5.5756700000000002E-4</c:v>
                      </c:pt>
                      <c:pt idx="3558" formatCode="0.00E+00">
                        <c:v>8.2408400000000002E-5</c:v>
                      </c:pt>
                      <c:pt idx="3559">
                        <c:v>2.0023300000000001E-3</c:v>
                      </c:pt>
                      <c:pt idx="3560" formatCode="0.00E+00">
                        <c:v>8.2408400000000002E-5</c:v>
                      </c:pt>
                      <c:pt idx="3561">
                        <c:v>2.0023300000000001E-3</c:v>
                      </c:pt>
                      <c:pt idx="3562">
                        <c:v>7.2238399999999996E-4</c:v>
                      </c:pt>
                      <c:pt idx="3563" formatCode="0.00E+00">
                        <c:v>8.2408400000000002E-5</c:v>
                      </c:pt>
                      <c:pt idx="3564">
                        <c:v>2.6423100000000001E-3</c:v>
                      </c:pt>
                      <c:pt idx="3565">
                        <c:v>1.36236E-3</c:v>
                      </c:pt>
                      <c:pt idx="3566">
                        <c:v>2.0023300000000001E-3</c:v>
                      </c:pt>
                      <c:pt idx="3567">
                        <c:v>2.6423100000000001E-3</c:v>
                      </c:pt>
                      <c:pt idx="3568">
                        <c:v>1.36236E-3</c:v>
                      </c:pt>
                      <c:pt idx="3569">
                        <c:v>1.36236E-3</c:v>
                      </c:pt>
                      <c:pt idx="3570">
                        <c:v>2.0023300000000001E-3</c:v>
                      </c:pt>
                      <c:pt idx="3571">
                        <c:v>7.2238399999999996E-4</c:v>
                      </c:pt>
                      <c:pt idx="3572" formatCode="0.00E+00">
                        <c:v>8.2408400000000002E-5</c:v>
                      </c:pt>
                      <c:pt idx="3573">
                        <c:v>-5.5756700000000002E-4</c:v>
                      </c:pt>
                      <c:pt idx="3574">
                        <c:v>1.36236E-3</c:v>
                      </c:pt>
                      <c:pt idx="3575">
                        <c:v>7.2238399999999996E-4</c:v>
                      </c:pt>
                      <c:pt idx="3576">
                        <c:v>7.2238399999999996E-4</c:v>
                      </c:pt>
                      <c:pt idx="3577">
                        <c:v>7.2238399999999996E-4</c:v>
                      </c:pt>
                      <c:pt idx="3578">
                        <c:v>-5.5756700000000002E-4</c:v>
                      </c:pt>
                      <c:pt idx="3579">
                        <c:v>-1.19754E-3</c:v>
                      </c:pt>
                      <c:pt idx="3580">
                        <c:v>7.2238399999999996E-4</c:v>
                      </c:pt>
                      <c:pt idx="3581">
                        <c:v>2.6423100000000001E-3</c:v>
                      </c:pt>
                      <c:pt idx="3582">
                        <c:v>-5.5756700000000002E-4</c:v>
                      </c:pt>
                      <c:pt idx="3583" formatCode="0.00E+00">
                        <c:v>8.2408400000000002E-5</c:v>
                      </c:pt>
                      <c:pt idx="3584" formatCode="0.00E+00">
                        <c:v>8.2408400000000002E-5</c:v>
                      </c:pt>
                      <c:pt idx="3585">
                        <c:v>-5.5756700000000002E-4</c:v>
                      </c:pt>
                      <c:pt idx="3586">
                        <c:v>7.2238399999999996E-4</c:v>
                      </c:pt>
                      <c:pt idx="3587">
                        <c:v>-5.5756700000000002E-4</c:v>
                      </c:pt>
                      <c:pt idx="3588" formatCode="0.00E+00">
                        <c:v>8.2408400000000002E-5</c:v>
                      </c:pt>
                      <c:pt idx="3589">
                        <c:v>7.2238399999999996E-4</c:v>
                      </c:pt>
                      <c:pt idx="3590">
                        <c:v>7.2238399999999996E-4</c:v>
                      </c:pt>
                      <c:pt idx="3591">
                        <c:v>2.6423100000000001E-3</c:v>
                      </c:pt>
                      <c:pt idx="3592">
                        <c:v>2.0023300000000001E-3</c:v>
                      </c:pt>
                      <c:pt idx="3593">
                        <c:v>2.6423100000000001E-3</c:v>
                      </c:pt>
                      <c:pt idx="3594">
                        <c:v>7.2238399999999996E-4</c:v>
                      </c:pt>
                      <c:pt idx="3595">
                        <c:v>7.2238399999999996E-4</c:v>
                      </c:pt>
                      <c:pt idx="3596">
                        <c:v>1.36236E-3</c:v>
                      </c:pt>
                      <c:pt idx="3597">
                        <c:v>7.2238399999999996E-4</c:v>
                      </c:pt>
                      <c:pt idx="3598">
                        <c:v>1.36236E-3</c:v>
                      </c:pt>
                      <c:pt idx="3599">
                        <c:v>2.0023300000000001E-3</c:v>
                      </c:pt>
                      <c:pt idx="3600">
                        <c:v>7.2238399999999996E-4</c:v>
                      </c:pt>
                      <c:pt idx="3601">
                        <c:v>7.2238399999999996E-4</c:v>
                      </c:pt>
                      <c:pt idx="3602">
                        <c:v>2.0023300000000001E-3</c:v>
                      </c:pt>
                      <c:pt idx="3603">
                        <c:v>2.0023300000000001E-3</c:v>
                      </c:pt>
                      <c:pt idx="3604">
                        <c:v>3.2822900000000002E-3</c:v>
                      </c:pt>
                      <c:pt idx="3605">
                        <c:v>2.0023300000000001E-3</c:v>
                      </c:pt>
                      <c:pt idx="3606">
                        <c:v>1.36236E-3</c:v>
                      </c:pt>
                      <c:pt idx="3607">
                        <c:v>2.0023300000000001E-3</c:v>
                      </c:pt>
                      <c:pt idx="3608">
                        <c:v>-5.5756700000000002E-4</c:v>
                      </c:pt>
                      <c:pt idx="3609">
                        <c:v>7.2238399999999996E-4</c:v>
                      </c:pt>
                      <c:pt idx="3610">
                        <c:v>1.36236E-3</c:v>
                      </c:pt>
                      <c:pt idx="3611">
                        <c:v>-1.19754E-3</c:v>
                      </c:pt>
                      <c:pt idx="3612">
                        <c:v>1.36236E-3</c:v>
                      </c:pt>
                      <c:pt idx="3613">
                        <c:v>7.2238399999999996E-4</c:v>
                      </c:pt>
                      <c:pt idx="3614">
                        <c:v>2.0023300000000001E-3</c:v>
                      </c:pt>
                      <c:pt idx="3615">
                        <c:v>1.36236E-3</c:v>
                      </c:pt>
                      <c:pt idx="3616">
                        <c:v>7.2238399999999996E-4</c:v>
                      </c:pt>
                      <c:pt idx="3617" formatCode="0.00E+00">
                        <c:v>8.2408400000000002E-5</c:v>
                      </c:pt>
                      <c:pt idx="3618" formatCode="0.00E+00">
                        <c:v>8.2408400000000002E-5</c:v>
                      </c:pt>
                      <c:pt idx="3619">
                        <c:v>1.36236E-3</c:v>
                      </c:pt>
                      <c:pt idx="3620">
                        <c:v>7.2238399999999996E-4</c:v>
                      </c:pt>
                      <c:pt idx="3621" formatCode="0.00E+00">
                        <c:v>8.2408400000000002E-5</c:v>
                      </c:pt>
                      <c:pt idx="3622">
                        <c:v>7.2238399999999996E-4</c:v>
                      </c:pt>
                      <c:pt idx="3623">
                        <c:v>7.2238399999999996E-4</c:v>
                      </c:pt>
                      <c:pt idx="3624">
                        <c:v>2.0023300000000001E-3</c:v>
                      </c:pt>
                      <c:pt idx="3625">
                        <c:v>1.36236E-3</c:v>
                      </c:pt>
                      <c:pt idx="3626">
                        <c:v>1.36236E-3</c:v>
                      </c:pt>
                      <c:pt idx="3627">
                        <c:v>1.36236E-3</c:v>
                      </c:pt>
                      <c:pt idx="3628">
                        <c:v>7.2238399999999996E-4</c:v>
                      </c:pt>
                      <c:pt idx="3629" formatCode="0.00E+00">
                        <c:v>8.2408400000000002E-5</c:v>
                      </c:pt>
                      <c:pt idx="3630">
                        <c:v>7.2238399999999996E-4</c:v>
                      </c:pt>
                      <c:pt idx="3631" formatCode="0.00E+00">
                        <c:v>8.2408400000000002E-5</c:v>
                      </c:pt>
                      <c:pt idx="3632">
                        <c:v>2.0023300000000001E-3</c:v>
                      </c:pt>
                      <c:pt idx="3633">
                        <c:v>1.36236E-3</c:v>
                      </c:pt>
                      <c:pt idx="3634">
                        <c:v>1.36236E-3</c:v>
                      </c:pt>
                      <c:pt idx="3635">
                        <c:v>2.0023300000000001E-3</c:v>
                      </c:pt>
                      <c:pt idx="3636" formatCode="0.00E+00">
                        <c:v>8.2408400000000002E-5</c:v>
                      </c:pt>
                      <c:pt idx="3637">
                        <c:v>1.36236E-3</c:v>
                      </c:pt>
                      <c:pt idx="3638">
                        <c:v>-1.19754E-3</c:v>
                      </c:pt>
                      <c:pt idx="3639">
                        <c:v>-5.5756700000000002E-4</c:v>
                      </c:pt>
                      <c:pt idx="3640" formatCode="0.00E+00">
                        <c:v>8.2408400000000002E-5</c:v>
                      </c:pt>
                      <c:pt idx="3641" formatCode="0.00E+00">
                        <c:v>8.2408400000000002E-5</c:v>
                      </c:pt>
                      <c:pt idx="3642">
                        <c:v>-1.83752E-3</c:v>
                      </c:pt>
                      <c:pt idx="3643">
                        <c:v>-5.5756700000000002E-4</c:v>
                      </c:pt>
                      <c:pt idx="3644" formatCode="0.00E+00">
                        <c:v>8.2408400000000002E-5</c:v>
                      </c:pt>
                      <c:pt idx="3645">
                        <c:v>-1.83752E-3</c:v>
                      </c:pt>
                      <c:pt idx="3646">
                        <c:v>1.36236E-3</c:v>
                      </c:pt>
                      <c:pt idx="3647">
                        <c:v>7.2238399999999996E-4</c:v>
                      </c:pt>
                      <c:pt idx="3648">
                        <c:v>2.0023300000000001E-3</c:v>
                      </c:pt>
                      <c:pt idx="3649" formatCode="0.00E+00">
                        <c:v>8.2408400000000002E-5</c:v>
                      </c:pt>
                      <c:pt idx="3650">
                        <c:v>-1.19754E-3</c:v>
                      </c:pt>
                      <c:pt idx="3651">
                        <c:v>7.2238399999999996E-4</c:v>
                      </c:pt>
                      <c:pt idx="3652">
                        <c:v>7.2238399999999996E-4</c:v>
                      </c:pt>
                      <c:pt idx="3653">
                        <c:v>-5.5756700000000002E-4</c:v>
                      </c:pt>
                      <c:pt idx="3654">
                        <c:v>-1.19754E-3</c:v>
                      </c:pt>
                      <c:pt idx="3655">
                        <c:v>7.2238399999999996E-4</c:v>
                      </c:pt>
                      <c:pt idx="3656" formatCode="0.00E+00">
                        <c:v>8.2408400000000002E-5</c:v>
                      </c:pt>
                      <c:pt idx="3657">
                        <c:v>1.36236E-3</c:v>
                      </c:pt>
                      <c:pt idx="3658">
                        <c:v>1.36236E-3</c:v>
                      </c:pt>
                      <c:pt idx="3659">
                        <c:v>-5.5756700000000002E-4</c:v>
                      </c:pt>
                      <c:pt idx="3660">
                        <c:v>-1.19754E-3</c:v>
                      </c:pt>
                      <c:pt idx="3661">
                        <c:v>7.2238399999999996E-4</c:v>
                      </c:pt>
                      <c:pt idx="3662">
                        <c:v>-1.19754E-3</c:v>
                      </c:pt>
                      <c:pt idx="3663">
                        <c:v>-1.83752E-3</c:v>
                      </c:pt>
                      <c:pt idx="3664" formatCode="0.00E+00">
                        <c:v>8.2408400000000002E-5</c:v>
                      </c:pt>
                      <c:pt idx="3665">
                        <c:v>-5.5756700000000002E-4</c:v>
                      </c:pt>
                      <c:pt idx="3666">
                        <c:v>-2.4774900000000002E-3</c:v>
                      </c:pt>
                      <c:pt idx="3667">
                        <c:v>2.0023300000000001E-3</c:v>
                      </c:pt>
                      <c:pt idx="3668">
                        <c:v>-1.19754E-3</c:v>
                      </c:pt>
                      <c:pt idx="3669">
                        <c:v>-1.83752E-3</c:v>
                      </c:pt>
                      <c:pt idx="3670" formatCode="0.00E+00">
                        <c:v>8.2408400000000002E-5</c:v>
                      </c:pt>
                      <c:pt idx="3671">
                        <c:v>-1.83752E-3</c:v>
                      </c:pt>
                      <c:pt idx="3672">
                        <c:v>-1.19754E-3</c:v>
                      </c:pt>
                      <c:pt idx="3673">
                        <c:v>-5.5756700000000002E-4</c:v>
                      </c:pt>
                      <c:pt idx="3674">
                        <c:v>-5.5756700000000002E-4</c:v>
                      </c:pt>
                      <c:pt idx="3675">
                        <c:v>-5.5756700000000002E-4</c:v>
                      </c:pt>
                      <c:pt idx="3676">
                        <c:v>-1.83752E-3</c:v>
                      </c:pt>
                      <c:pt idx="3677" formatCode="0.00E+00">
                        <c:v>8.2408400000000002E-5</c:v>
                      </c:pt>
                      <c:pt idx="3678">
                        <c:v>-1.19754E-3</c:v>
                      </c:pt>
                      <c:pt idx="3679">
                        <c:v>-1.19754E-3</c:v>
                      </c:pt>
                      <c:pt idx="3680">
                        <c:v>-1.19754E-3</c:v>
                      </c:pt>
                      <c:pt idx="3681">
                        <c:v>-1.19754E-3</c:v>
                      </c:pt>
                      <c:pt idx="3682">
                        <c:v>-5.5756700000000002E-4</c:v>
                      </c:pt>
                      <c:pt idx="3683">
                        <c:v>-1.83752E-3</c:v>
                      </c:pt>
                      <c:pt idx="3684">
                        <c:v>-2.4774900000000002E-3</c:v>
                      </c:pt>
                      <c:pt idx="3685" formatCode="0.00E+00">
                        <c:v>8.2408400000000002E-5</c:v>
                      </c:pt>
                      <c:pt idx="3686">
                        <c:v>-1.19754E-3</c:v>
                      </c:pt>
                      <c:pt idx="3687">
                        <c:v>-2.4774900000000002E-3</c:v>
                      </c:pt>
                      <c:pt idx="3688">
                        <c:v>-1.83752E-3</c:v>
                      </c:pt>
                      <c:pt idx="3689">
                        <c:v>-3.1174699999999998E-3</c:v>
                      </c:pt>
                      <c:pt idx="3690">
                        <c:v>-1.83752E-3</c:v>
                      </c:pt>
                      <c:pt idx="3691" formatCode="0.00E+00">
                        <c:v>8.2408400000000002E-5</c:v>
                      </c:pt>
                      <c:pt idx="3692">
                        <c:v>-1.19754E-3</c:v>
                      </c:pt>
                      <c:pt idx="3693">
                        <c:v>-1.83752E-3</c:v>
                      </c:pt>
                      <c:pt idx="3694">
                        <c:v>-1.83752E-3</c:v>
                      </c:pt>
                      <c:pt idx="3695">
                        <c:v>-2.4774900000000002E-3</c:v>
                      </c:pt>
                      <c:pt idx="3696">
                        <c:v>-2.4774900000000002E-3</c:v>
                      </c:pt>
                      <c:pt idx="3697">
                        <c:v>-1.83752E-3</c:v>
                      </c:pt>
                      <c:pt idx="3698">
                        <c:v>-2.4774900000000002E-3</c:v>
                      </c:pt>
                      <c:pt idx="3699">
                        <c:v>-5.5756700000000002E-4</c:v>
                      </c:pt>
                      <c:pt idx="3700">
                        <c:v>-1.19754E-3</c:v>
                      </c:pt>
                      <c:pt idx="3701" formatCode="0.00E+00">
                        <c:v>8.2408400000000002E-5</c:v>
                      </c:pt>
                      <c:pt idx="3702">
                        <c:v>-5.5756700000000002E-4</c:v>
                      </c:pt>
                      <c:pt idx="3703">
                        <c:v>-5.5756700000000002E-4</c:v>
                      </c:pt>
                      <c:pt idx="3704">
                        <c:v>-1.19754E-3</c:v>
                      </c:pt>
                      <c:pt idx="3705">
                        <c:v>7.2238399999999996E-4</c:v>
                      </c:pt>
                      <c:pt idx="3706">
                        <c:v>7.2238399999999996E-4</c:v>
                      </c:pt>
                      <c:pt idx="3707">
                        <c:v>-1.19754E-3</c:v>
                      </c:pt>
                      <c:pt idx="3708">
                        <c:v>7.2238399999999996E-4</c:v>
                      </c:pt>
                      <c:pt idx="3709" formatCode="0.00E+00">
                        <c:v>8.2408400000000002E-5</c:v>
                      </c:pt>
                      <c:pt idx="3710">
                        <c:v>-5.5756700000000002E-4</c:v>
                      </c:pt>
                      <c:pt idx="3711" formatCode="0.00E+00">
                        <c:v>8.2408400000000002E-5</c:v>
                      </c:pt>
                      <c:pt idx="3712" formatCode="0.00E+00">
                        <c:v>8.2408400000000002E-5</c:v>
                      </c:pt>
                      <c:pt idx="3713">
                        <c:v>7.2238399999999996E-4</c:v>
                      </c:pt>
                      <c:pt idx="3714">
                        <c:v>-1.83752E-3</c:v>
                      </c:pt>
                      <c:pt idx="3715" formatCode="0.00E+00">
                        <c:v>8.2408400000000002E-5</c:v>
                      </c:pt>
                      <c:pt idx="3716">
                        <c:v>-1.19754E-3</c:v>
                      </c:pt>
                      <c:pt idx="3717">
                        <c:v>7.2238399999999996E-4</c:v>
                      </c:pt>
                      <c:pt idx="3718" formatCode="0.00E+00">
                        <c:v>8.2408400000000002E-5</c:v>
                      </c:pt>
                      <c:pt idx="3719">
                        <c:v>-1.19754E-3</c:v>
                      </c:pt>
                      <c:pt idx="3720">
                        <c:v>2.0023300000000001E-3</c:v>
                      </c:pt>
                      <c:pt idx="3721">
                        <c:v>7.2238399999999996E-4</c:v>
                      </c:pt>
                      <c:pt idx="3722">
                        <c:v>7.2238399999999996E-4</c:v>
                      </c:pt>
                      <c:pt idx="3723">
                        <c:v>-1.19754E-3</c:v>
                      </c:pt>
                      <c:pt idx="3724" formatCode="0.00E+00">
                        <c:v>8.2408400000000002E-5</c:v>
                      </c:pt>
                      <c:pt idx="3725" formatCode="0.00E+00">
                        <c:v>8.2408400000000002E-5</c:v>
                      </c:pt>
                      <c:pt idx="3726">
                        <c:v>7.2238399999999996E-4</c:v>
                      </c:pt>
                      <c:pt idx="3727">
                        <c:v>7.2238399999999996E-4</c:v>
                      </c:pt>
                      <c:pt idx="3728">
                        <c:v>7.2238399999999996E-4</c:v>
                      </c:pt>
                      <c:pt idx="3729">
                        <c:v>7.2238399999999996E-4</c:v>
                      </c:pt>
                      <c:pt idx="3730">
                        <c:v>7.2238399999999996E-4</c:v>
                      </c:pt>
                      <c:pt idx="3731">
                        <c:v>2.0023300000000001E-3</c:v>
                      </c:pt>
                      <c:pt idx="3732">
                        <c:v>1.36236E-3</c:v>
                      </c:pt>
                      <c:pt idx="3733">
                        <c:v>2.0023300000000001E-3</c:v>
                      </c:pt>
                      <c:pt idx="3734" formatCode="0.00E+00">
                        <c:v>8.2408400000000002E-5</c:v>
                      </c:pt>
                      <c:pt idx="3735">
                        <c:v>-1.19754E-3</c:v>
                      </c:pt>
                      <c:pt idx="3736">
                        <c:v>7.2238399999999996E-4</c:v>
                      </c:pt>
                      <c:pt idx="3737">
                        <c:v>-5.5756700000000002E-4</c:v>
                      </c:pt>
                      <c:pt idx="3738" formatCode="0.00E+00">
                        <c:v>8.2408400000000002E-5</c:v>
                      </c:pt>
                      <c:pt idx="3739">
                        <c:v>1.36236E-3</c:v>
                      </c:pt>
                      <c:pt idx="3740" formatCode="0.00E+00">
                        <c:v>8.2408400000000002E-5</c:v>
                      </c:pt>
                      <c:pt idx="3741">
                        <c:v>-1.19754E-3</c:v>
                      </c:pt>
                      <c:pt idx="3742">
                        <c:v>7.2238399999999996E-4</c:v>
                      </c:pt>
                      <c:pt idx="3743">
                        <c:v>1.36236E-3</c:v>
                      </c:pt>
                      <c:pt idx="3744">
                        <c:v>-5.5756700000000002E-4</c:v>
                      </c:pt>
                      <c:pt idx="3745" formatCode="0.00E+00">
                        <c:v>8.2408400000000002E-5</c:v>
                      </c:pt>
                      <c:pt idx="3746">
                        <c:v>2.0023300000000001E-3</c:v>
                      </c:pt>
                      <c:pt idx="3747">
                        <c:v>-5.5756700000000002E-4</c:v>
                      </c:pt>
                      <c:pt idx="3748">
                        <c:v>7.2238399999999996E-4</c:v>
                      </c:pt>
                      <c:pt idx="3749">
                        <c:v>-5.5756700000000002E-4</c:v>
                      </c:pt>
                      <c:pt idx="3750" formatCode="0.00E+00">
                        <c:v>8.2408400000000002E-5</c:v>
                      </c:pt>
                      <c:pt idx="3751">
                        <c:v>-5.5756700000000002E-4</c:v>
                      </c:pt>
                      <c:pt idx="3752">
                        <c:v>1.36236E-3</c:v>
                      </c:pt>
                      <c:pt idx="3753">
                        <c:v>7.2238399999999996E-4</c:v>
                      </c:pt>
                      <c:pt idx="3754" formatCode="0.00E+00">
                        <c:v>8.2408400000000002E-5</c:v>
                      </c:pt>
                      <c:pt idx="3755">
                        <c:v>-5.5756700000000002E-4</c:v>
                      </c:pt>
                      <c:pt idx="3756">
                        <c:v>7.2238399999999996E-4</c:v>
                      </c:pt>
                      <c:pt idx="3757">
                        <c:v>7.2238399999999996E-4</c:v>
                      </c:pt>
                      <c:pt idx="3758">
                        <c:v>2.0023300000000001E-3</c:v>
                      </c:pt>
                      <c:pt idx="3759" formatCode="0.00E+00">
                        <c:v>8.2408400000000002E-5</c:v>
                      </c:pt>
                      <c:pt idx="3760">
                        <c:v>7.2238399999999996E-4</c:v>
                      </c:pt>
                      <c:pt idx="3761">
                        <c:v>7.2238399999999996E-4</c:v>
                      </c:pt>
                      <c:pt idx="3762" formatCode="0.00E+00">
                        <c:v>8.2408400000000002E-5</c:v>
                      </c:pt>
                      <c:pt idx="3763">
                        <c:v>2.6423100000000001E-3</c:v>
                      </c:pt>
                      <c:pt idx="3764" formatCode="0.00E+00">
                        <c:v>8.2408400000000002E-5</c:v>
                      </c:pt>
                      <c:pt idx="3765">
                        <c:v>1.36236E-3</c:v>
                      </c:pt>
                      <c:pt idx="3766">
                        <c:v>7.2238399999999996E-4</c:v>
                      </c:pt>
                      <c:pt idx="3767" formatCode="0.00E+00">
                        <c:v>8.2408400000000002E-5</c:v>
                      </c:pt>
                      <c:pt idx="3768">
                        <c:v>7.2238399999999996E-4</c:v>
                      </c:pt>
                      <c:pt idx="3769">
                        <c:v>7.2238399999999996E-4</c:v>
                      </c:pt>
                      <c:pt idx="3770">
                        <c:v>7.2238399999999996E-4</c:v>
                      </c:pt>
                      <c:pt idx="3771" formatCode="0.00E+00">
                        <c:v>8.2408400000000002E-5</c:v>
                      </c:pt>
                      <c:pt idx="3772">
                        <c:v>7.2238399999999996E-4</c:v>
                      </c:pt>
                      <c:pt idx="3773" formatCode="0.00E+00">
                        <c:v>8.2408400000000002E-5</c:v>
                      </c:pt>
                      <c:pt idx="3774">
                        <c:v>-5.5756700000000002E-4</c:v>
                      </c:pt>
                      <c:pt idx="3775" formatCode="0.00E+00">
                        <c:v>8.2408400000000002E-5</c:v>
                      </c:pt>
                      <c:pt idx="3776" formatCode="0.00E+00">
                        <c:v>8.2408400000000002E-5</c:v>
                      </c:pt>
                      <c:pt idx="3777">
                        <c:v>7.2238399999999996E-4</c:v>
                      </c:pt>
                      <c:pt idx="3778">
                        <c:v>1.36236E-3</c:v>
                      </c:pt>
                      <c:pt idx="3779" formatCode="0.00E+00">
                        <c:v>8.2408400000000002E-5</c:v>
                      </c:pt>
                      <c:pt idx="3780" formatCode="0.00E+00">
                        <c:v>8.2408400000000002E-5</c:v>
                      </c:pt>
                      <c:pt idx="3781">
                        <c:v>-5.5756700000000002E-4</c:v>
                      </c:pt>
                      <c:pt idx="3782">
                        <c:v>7.2238399999999996E-4</c:v>
                      </c:pt>
                      <c:pt idx="3783">
                        <c:v>2.6423100000000001E-3</c:v>
                      </c:pt>
                      <c:pt idx="3784">
                        <c:v>1.36236E-3</c:v>
                      </c:pt>
                      <c:pt idx="3785" formatCode="0.00E+00">
                        <c:v>8.2408400000000002E-5</c:v>
                      </c:pt>
                      <c:pt idx="3786">
                        <c:v>7.2238399999999996E-4</c:v>
                      </c:pt>
                      <c:pt idx="3787">
                        <c:v>7.2238399999999996E-4</c:v>
                      </c:pt>
                      <c:pt idx="3788">
                        <c:v>1.36236E-3</c:v>
                      </c:pt>
                      <c:pt idx="3789" formatCode="0.00E+00">
                        <c:v>8.2408400000000002E-5</c:v>
                      </c:pt>
                      <c:pt idx="3790">
                        <c:v>7.2238399999999996E-4</c:v>
                      </c:pt>
                      <c:pt idx="3791">
                        <c:v>-1.83752E-3</c:v>
                      </c:pt>
                      <c:pt idx="3792">
                        <c:v>7.2238399999999996E-4</c:v>
                      </c:pt>
                      <c:pt idx="3793">
                        <c:v>2.0023300000000001E-3</c:v>
                      </c:pt>
                      <c:pt idx="3794">
                        <c:v>7.2238399999999996E-4</c:v>
                      </c:pt>
                      <c:pt idx="3795">
                        <c:v>7.2238399999999996E-4</c:v>
                      </c:pt>
                      <c:pt idx="3796" formatCode="0.00E+00">
                        <c:v>8.2408400000000002E-5</c:v>
                      </c:pt>
                      <c:pt idx="3797">
                        <c:v>1.36236E-3</c:v>
                      </c:pt>
                      <c:pt idx="3798">
                        <c:v>1.36236E-3</c:v>
                      </c:pt>
                      <c:pt idx="3799">
                        <c:v>7.2238399999999996E-4</c:v>
                      </c:pt>
                      <c:pt idx="3800">
                        <c:v>-5.5756700000000002E-4</c:v>
                      </c:pt>
                      <c:pt idx="3801">
                        <c:v>7.2238399999999996E-4</c:v>
                      </c:pt>
                      <c:pt idx="3802">
                        <c:v>7.2238399999999996E-4</c:v>
                      </c:pt>
                      <c:pt idx="3803" formatCode="0.00E+00">
                        <c:v>8.2408400000000002E-5</c:v>
                      </c:pt>
                      <c:pt idx="3804">
                        <c:v>7.2238399999999996E-4</c:v>
                      </c:pt>
                      <c:pt idx="3805" formatCode="0.00E+00">
                        <c:v>8.2408400000000002E-5</c:v>
                      </c:pt>
                      <c:pt idx="3806">
                        <c:v>-1.19754E-3</c:v>
                      </c:pt>
                      <c:pt idx="3807">
                        <c:v>7.2238399999999996E-4</c:v>
                      </c:pt>
                      <c:pt idx="3808">
                        <c:v>-5.5756700000000002E-4</c:v>
                      </c:pt>
                      <c:pt idx="3809">
                        <c:v>-5.5756700000000002E-4</c:v>
                      </c:pt>
                      <c:pt idx="3810">
                        <c:v>2.0023300000000001E-3</c:v>
                      </c:pt>
                      <c:pt idx="3811">
                        <c:v>7.2238399999999996E-4</c:v>
                      </c:pt>
                      <c:pt idx="3812">
                        <c:v>-5.5756700000000002E-4</c:v>
                      </c:pt>
                      <c:pt idx="3813">
                        <c:v>7.2238399999999996E-4</c:v>
                      </c:pt>
                      <c:pt idx="3814">
                        <c:v>-2.4774900000000002E-3</c:v>
                      </c:pt>
                      <c:pt idx="3815">
                        <c:v>-5.5756700000000002E-4</c:v>
                      </c:pt>
                      <c:pt idx="3816">
                        <c:v>7.2238399999999996E-4</c:v>
                      </c:pt>
                      <c:pt idx="3817" formatCode="0.00E+00">
                        <c:v>8.2408400000000002E-5</c:v>
                      </c:pt>
                      <c:pt idx="3818" formatCode="0.00E+00">
                        <c:v>8.2408400000000002E-5</c:v>
                      </c:pt>
                      <c:pt idx="3819">
                        <c:v>-5.5756700000000002E-4</c:v>
                      </c:pt>
                      <c:pt idx="3820" formatCode="0.00E+00">
                        <c:v>8.2408400000000002E-5</c:v>
                      </c:pt>
                      <c:pt idx="3821" formatCode="0.00E+00">
                        <c:v>8.2408400000000002E-5</c:v>
                      </c:pt>
                      <c:pt idx="3822" formatCode="0.00E+00">
                        <c:v>8.2408400000000002E-5</c:v>
                      </c:pt>
                      <c:pt idx="3823">
                        <c:v>7.2238399999999996E-4</c:v>
                      </c:pt>
                      <c:pt idx="3824">
                        <c:v>1.36236E-3</c:v>
                      </c:pt>
                      <c:pt idx="3825">
                        <c:v>7.2238399999999996E-4</c:v>
                      </c:pt>
                      <c:pt idx="3826">
                        <c:v>1.36236E-3</c:v>
                      </c:pt>
                      <c:pt idx="3827">
                        <c:v>-5.5756700000000002E-4</c:v>
                      </c:pt>
                      <c:pt idx="3828">
                        <c:v>2.0023300000000001E-3</c:v>
                      </c:pt>
                      <c:pt idx="3829" formatCode="0.00E+00">
                        <c:v>8.2408400000000002E-5</c:v>
                      </c:pt>
                      <c:pt idx="3830">
                        <c:v>1.36236E-3</c:v>
                      </c:pt>
                      <c:pt idx="3831" formatCode="0.00E+00">
                        <c:v>8.2408400000000002E-5</c:v>
                      </c:pt>
                      <c:pt idx="3832">
                        <c:v>7.2238399999999996E-4</c:v>
                      </c:pt>
                      <c:pt idx="3833">
                        <c:v>1.36236E-3</c:v>
                      </c:pt>
                      <c:pt idx="3834">
                        <c:v>-1.19754E-3</c:v>
                      </c:pt>
                      <c:pt idx="3835">
                        <c:v>-5.5756700000000002E-4</c:v>
                      </c:pt>
                      <c:pt idx="3836">
                        <c:v>7.2238399999999996E-4</c:v>
                      </c:pt>
                      <c:pt idx="3837" formatCode="0.00E+00">
                        <c:v>8.2408400000000002E-5</c:v>
                      </c:pt>
                      <c:pt idx="3838">
                        <c:v>7.2238399999999996E-4</c:v>
                      </c:pt>
                      <c:pt idx="3839">
                        <c:v>-1.19754E-3</c:v>
                      </c:pt>
                      <c:pt idx="3840">
                        <c:v>-1.19754E-3</c:v>
                      </c:pt>
                      <c:pt idx="3841">
                        <c:v>7.2238399999999996E-4</c:v>
                      </c:pt>
                      <c:pt idx="3842" formatCode="0.00E+00">
                        <c:v>8.2408400000000002E-5</c:v>
                      </c:pt>
                      <c:pt idx="3843">
                        <c:v>-5.5756700000000002E-4</c:v>
                      </c:pt>
                      <c:pt idx="3844">
                        <c:v>7.2238399999999996E-4</c:v>
                      </c:pt>
                      <c:pt idx="3845">
                        <c:v>2.6423100000000001E-3</c:v>
                      </c:pt>
                      <c:pt idx="3846" formatCode="0.00E+00">
                        <c:v>8.2408400000000002E-5</c:v>
                      </c:pt>
                      <c:pt idx="3847">
                        <c:v>2.0023300000000001E-3</c:v>
                      </c:pt>
                      <c:pt idx="3848">
                        <c:v>7.2238399999999996E-4</c:v>
                      </c:pt>
                      <c:pt idx="3849" formatCode="0.00E+00">
                        <c:v>8.2408400000000002E-5</c:v>
                      </c:pt>
                      <c:pt idx="3850">
                        <c:v>1.36236E-3</c:v>
                      </c:pt>
                      <c:pt idx="3851">
                        <c:v>1.36236E-3</c:v>
                      </c:pt>
                      <c:pt idx="3852">
                        <c:v>2.0023300000000001E-3</c:v>
                      </c:pt>
                      <c:pt idx="3853">
                        <c:v>1.36236E-3</c:v>
                      </c:pt>
                      <c:pt idx="3854" formatCode="0.00E+00">
                        <c:v>8.2408400000000002E-5</c:v>
                      </c:pt>
                      <c:pt idx="3855">
                        <c:v>7.2238399999999996E-4</c:v>
                      </c:pt>
                      <c:pt idx="3856" formatCode="0.00E+00">
                        <c:v>8.2408400000000002E-5</c:v>
                      </c:pt>
                      <c:pt idx="3857">
                        <c:v>-5.5756700000000002E-4</c:v>
                      </c:pt>
                      <c:pt idx="3858">
                        <c:v>2.0023300000000001E-3</c:v>
                      </c:pt>
                      <c:pt idx="3859">
                        <c:v>7.2238399999999996E-4</c:v>
                      </c:pt>
                      <c:pt idx="3860">
                        <c:v>1.36236E-3</c:v>
                      </c:pt>
                      <c:pt idx="3861">
                        <c:v>2.0023300000000001E-3</c:v>
                      </c:pt>
                      <c:pt idx="3862">
                        <c:v>1.36236E-3</c:v>
                      </c:pt>
                      <c:pt idx="3863">
                        <c:v>2.0023300000000001E-3</c:v>
                      </c:pt>
                      <c:pt idx="3864">
                        <c:v>7.2238399999999996E-4</c:v>
                      </c:pt>
                      <c:pt idx="3865">
                        <c:v>1.36236E-3</c:v>
                      </c:pt>
                      <c:pt idx="3866">
                        <c:v>1.36236E-3</c:v>
                      </c:pt>
                      <c:pt idx="3867">
                        <c:v>7.2238399999999996E-4</c:v>
                      </c:pt>
                      <c:pt idx="3868">
                        <c:v>2.6423100000000001E-3</c:v>
                      </c:pt>
                      <c:pt idx="3869">
                        <c:v>7.2238399999999996E-4</c:v>
                      </c:pt>
                      <c:pt idx="3870">
                        <c:v>1.36236E-3</c:v>
                      </c:pt>
                      <c:pt idx="3871">
                        <c:v>2.0023300000000001E-3</c:v>
                      </c:pt>
                      <c:pt idx="3872">
                        <c:v>2.0023300000000001E-3</c:v>
                      </c:pt>
                      <c:pt idx="3873">
                        <c:v>2.6423100000000001E-3</c:v>
                      </c:pt>
                      <c:pt idx="3874">
                        <c:v>3.2822900000000002E-3</c:v>
                      </c:pt>
                      <c:pt idx="3875">
                        <c:v>7.2238399999999996E-4</c:v>
                      </c:pt>
                      <c:pt idx="3876">
                        <c:v>2.0023300000000001E-3</c:v>
                      </c:pt>
                      <c:pt idx="3877">
                        <c:v>1.36236E-3</c:v>
                      </c:pt>
                      <c:pt idx="3878">
                        <c:v>2.0023300000000001E-3</c:v>
                      </c:pt>
                      <c:pt idx="3879">
                        <c:v>7.2238399999999996E-4</c:v>
                      </c:pt>
                      <c:pt idx="3880">
                        <c:v>2.0023300000000001E-3</c:v>
                      </c:pt>
                      <c:pt idx="3881">
                        <c:v>7.2238399999999996E-4</c:v>
                      </c:pt>
                      <c:pt idx="3882">
                        <c:v>7.2238399999999996E-4</c:v>
                      </c:pt>
                      <c:pt idx="3883">
                        <c:v>2.6423100000000001E-3</c:v>
                      </c:pt>
                      <c:pt idx="3884">
                        <c:v>1.36236E-3</c:v>
                      </c:pt>
                      <c:pt idx="3885">
                        <c:v>2.6423100000000001E-3</c:v>
                      </c:pt>
                      <c:pt idx="3886">
                        <c:v>2.0023300000000001E-3</c:v>
                      </c:pt>
                      <c:pt idx="3887" formatCode="0.00E+00">
                        <c:v>8.2408400000000002E-5</c:v>
                      </c:pt>
                      <c:pt idx="3888" formatCode="0.00E+00">
                        <c:v>8.2408400000000002E-5</c:v>
                      </c:pt>
                      <c:pt idx="3889">
                        <c:v>1.36236E-3</c:v>
                      </c:pt>
                      <c:pt idx="3890">
                        <c:v>2.0023300000000001E-3</c:v>
                      </c:pt>
                      <c:pt idx="3891">
                        <c:v>2.0023300000000001E-3</c:v>
                      </c:pt>
                      <c:pt idx="3892">
                        <c:v>1.36236E-3</c:v>
                      </c:pt>
                      <c:pt idx="3893">
                        <c:v>2.6423100000000001E-3</c:v>
                      </c:pt>
                      <c:pt idx="3894" formatCode="0.00E+00">
                        <c:v>8.2408400000000002E-5</c:v>
                      </c:pt>
                      <c:pt idx="3895">
                        <c:v>2.0023300000000001E-3</c:v>
                      </c:pt>
                      <c:pt idx="3896">
                        <c:v>2.0023300000000001E-3</c:v>
                      </c:pt>
                      <c:pt idx="3897">
                        <c:v>7.2238399999999996E-4</c:v>
                      </c:pt>
                      <c:pt idx="3898">
                        <c:v>2.0023300000000001E-3</c:v>
                      </c:pt>
                      <c:pt idx="3899">
                        <c:v>1.36236E-3</c:v>
                      </c:pt>
                      <c:pt idx="3900">
                        <c:v>2.6423100000000001E-3</c:v>
                      </c:pt>
                      <c:pt idx="3901">
                        <c:v>2.6423100000000001E-3</c:v>
                      </c:pt>
                      <c:pt idx="3902">
                        <c:v>1.36236E-3</c:v>
                      </c:pt>
                      <c:pt idx="3903">
                        <c:v>2.0023300000000001E-3</c:v>
                      </c:pt>
                      <c:pt idx="3904">
                        <c:v>7.2238399999999996E-4</c:v>
                      </c:pt>
                      <c:pt idx="3905">
                        <c:v>2.6423100000000001E-3</c:v>
                      </c:pt>
                      <c:pt idx="3906" formatCode="0.00E+00">
                        <c:v>8.2408400000000002E-5</c:v>
                      </c:pt>
                      <c:pt idx="3907">
                        <c:v>7.2238399999999996E-4</c:v>
                      </c:pt>
                      <c:pt idx="3908">
                        <c:v>7.2238399999999996E-4</c:v>
                      </c:pt>
                      <c:pt idx="3909">
                        <c:v>1.36236E-3</c:v>
                      </c:pt>
                      <c:pt idx="3910">
                        <c:v>2.6423100000000001E-3</c:v>
                      </c:pt>
                      <c:pt idx="3911">
                        <c:v>7.2238399999999996E-4</c:v>
                      </c:pt>
                      <c:pt idx="3912">
                        <c:v>2.6423100000000001E-3</c:v>
                      </c:pt>
                      <c:pt idx="3913">
                        <c:v>3.9222600000000003E-3</c:v>
                      </c:pt>
                      <c:pt idx="3914">
                        <c:v>2.0023300000000001E-3</c:v>
                      </c:pt>
                      <c:pt idx="3915">
                        <c:v>1.36236E-3</c:v>
                      </c:pt>
                      <c:pt idx="3916">
                        <c:v>1.36236E-3</c:v>
                      </c:pt>
                      <c:pt idx="3917">
                        <c:v>2.0023300000000001E-3</c:v>
                      </c:pt>
                      <c:pt idx="3918">
                        <c:v>2.6423100000000001E-3</c:v>
                      </c:pt>
                      <c:pt idx="3919">
                        <c:v>2.0023300000000001E-3</c:v>
                      </c:pt>
                      <c:pt idx="3920">
                        <c:v>2.0023300000000001E-3</c:v>
                      </c:pt>
                      <c:pt idx="3921">
                        <c:v>1.36236E-3</c:v>
                      </c:pt>
                      <c:pt idx="3922">
                        <c:v>2.6423100000000001E-3</c:v>
                      </c:pt>
                      <c:pt idx="3923">
                        <c:v>1.36236E-3</c:v>
                      </c:pt>
                      <c:pt idx="3924">
                        <c:v>7.2238399999999996E-4</c:v>
                      </c:pt>
                      <c:pt idx="3925">
                        <c:v>2.0023300000000001E-3</c:v>
                      </c:pt>
                      <c:pt idx="3926">
                        <c:v>1.36236E-3</c:v>
                      </c:pt>
                      <c:pt idx="3927">
                        <c:v>2.6423100000000001E-3</c:v>
                      </c:pt>
                      <c:pt idx="3928">
                        <c:v>2.6423100000000001E-3</c:v>
                      </c:pt>
                      <c:pt idx="3929">
                        <c:v>2.6423100000000001E-3</c:v>
                      </c:pt>
                      <c:pt idx="3930">
                        <c:v>1.36236E-3</c:v>
                      </c:pt>
                      <c:pt idx="3931">
                        <c:v>2.0023300000000001E-3</c:v>
                      </c:pt>
                      <c:pt idx="3932">
                        <c:v>7.2238399999999996E-4</c:v>
                      </c:pt>
                      <c:pt idx="3933">
                        <c:v>2.0023300000000001E-3</c:v>
                      </c:pt>
                      <c:pt idx="3934">
                        <c:v>1.36236E-3</c:v>
                      </c:pt>
                      <c:pt idx="3935">
                        <c:v>2.6423100000000001E-3</c:v>
                      </c:pt>
                      <c:pt idx="3936">
                        <c:v>2.0023300000000001E-3</c:v>
                      </c:pt>
                      <c:pt idx="3937">
                        <c:v>1.36236E-3</c:v>
                      </c:pt>
                      <c:pt idx="3938">
                        <c:v>7.2238399999999996E-4</c:v>
                      </c:pt>
                      <c:pt idx="3939">
                        <c:v>2.6423100000000001E-3</c:v>
                      </c:pt>
                      <c:pt idx="3940">
                        <c:v>7.2238399999999996E-4</c:v>
                      </c:pt>
                      <c:pt idx="3941">
                        <c:v>-5.5756700000000002E-4</c:v>
                      </c:pt>
                      <c:pt idx="3942">
                        <c:v>-5.5756700000000002E-4</c:v>
                      </c:pt>
                      <c:pt idx="3943">
                        <c:v>2.6423100000000001E-3</c:v>
                      </c:pt>
                      <c:pt idx="3944">
                        <c:v>2.0023300000000001E-3</c:v>
                      </c:pt>
                      <c:pt idx="3945">
                        <c:v>1.36236E-3</c:v>
                      </c:pt>
                      <c:pt idx="3946">
                        <c:v>2.6423100000000001E-3</c:v>
                      </c:pt>
                      <c:pt idx="3947">
                        <c:v>1.36236E-3</c:v>
                      </c:pt>
                      <c:pt idx="3948">
                        <c:v>2.6423100000000001E-3</c:v>
                      </c:pt>
                      <c:pt idx="3949">
                        <c:v>2.6423100000000001E-3</c:v>
                      </c:pt>
                      <c:pt idx="3950">
                        <c:v>2.0023300000000001E-3</c:v>
                      </c:pt>
                      <c:pt idx="3951">
                        <c:v>1.36236E-3</c:v>
                      </c:pt>
                      <c:pt idx="3952">
                        <c:v>2.0023300000000001E-3</c:v>
                      </c:pt>
                      <c:pt idx="3953">
                        <c:v>1.36236E-3</c:v>
                      </c:pt>
                      <c:pt idx="3954">
                        <c:v>2.6423100000000001E-3</c:v>
                      </c:pt>
                      <c:pt idx="3955">
                        <c:v>1.36236E-3</c:v>
                      </c:pt>
                      <c:pt idx="3956">
                        <c:v>2.0023300000000001E-3</c:v>
                      </c:pt>
                      <c:pt idx="3957">
                        <c:v>7.2238399999999996E-4</c:v>
                      </c:pt>
                      <c:pt idx="3958">
                        <c:v>7.2238399999999996E-4</c:v>
                      </c:pt>
                      <c:pt idx="3959">
                        <c:v>1.36236E-3</c:v>
                      </c:pt>
                      <c:pt idx="3960">
                        <c:v>2.0023300000000001E-3</c:v>
                      </c:pt>
                      <c:pt idx="3961">
                        <c:v>7.2238399999999996E-4</c:v>
                      </c:pt>
                      <c:pt idx="3962">
                        <c:v>7.2238399999999996E-4</c:v>
                      </c:pt>
                      <c:pt idx="3963">
                        <c:v>2.0023300000000001E-3</c:v>
                      </c:pt>
                      <c:pt idx="3964">
                        <c:v>2.0023300000000001E-3</c:v>
                      </c:pt>
                      <c:pt idx="3965">
                        <c:v>7.2238399999999996E-4</c:v>
                      </c:pt>
                      <c:pt idx="3966" formatCode="0.00E+00">
                        <c:v>8.2408400000000002E-5</c:v>
                      </c:pt>
                      <c:pt idx="3967">
                        <c:v>2.0023300000000001E-3</c:v>
                      </c:pt>
                      <c:pt idx="3968">
                        <c:v>2.6423100000000001E-3</c:v>
                      </c:pt>
                      <c:pt idx="3969">
                        <c:v>7.2238399999999996E-4</c:v>
                      </c:pt>
                      <c:pt idx="3970" formatCode="0.00E+00">
                        <c:v>8.2408400000000002E-5</c:v>
                      </c:pt>
                      <c:pt idx="3971" formatCode="0.00E+00">
                        <c:v>8.2408400000000002E-5</c:v>
                      </c:pt>
                      <c:pt idx="3972">
                        <c:v>1.36236E-3</c:v>
                      </c:pt>
                      <c:pt idx="3973">
                        <c:v>2.6423100000000001E-3</c:v>
                      </c:pt>
                      <c:pt idx="3974">
                        <c:v>-5.5756700000000002E-4</c:v>
                      </c:pt>
                      <c:pt idx="3975">
                        <c:v>1.36236E-3</c:v>
                      </c:pt>
                      <c:pt idx="3976">
                        <c:v>2.0023300000000001E-3</c:v>
                      </c:pt>
                      <c:pt idx="3977" formatCode="0.00E+00">
                        <c:v>8.2408400000000002E-5</c:v>
                      </c:pt>
                      <c:pt idx="3978">
                        <c:v>2.0023300000000001E-3</c:v>
                      </c:pt>
                      <c:pt idx="3979" formatCode="0.00E+00">
                        <c:v>8.2408400000000002E-5</c:v>
                      </c:pt>
                      <c:pt idx="3980">
                        <c:v>1.36236E-3</c:v>
                      </c:pt>
                      <c:pt idx="3981" formatCode="0.00E+00">
                        <c:v>8.2408400000000002E-5</c:v>
                      </c:pt>
                      <c:pt idx="3982">
                        <c:v>2.6423100000000001E-3</c:v>
                      </c:pt>
                      <c:pt idx="3983">
                        <c:v>1.36236E-3</c:v>
                      </c:pt>
                      <c:pt idx="3984">
                        <c:v>2.0023300000000001E-3</c:v>
                      </c:pt>
                      <c:pt idx="3985">
                        <c:v>7.2238399999999996E-4</c:v>
                      </c:pt>
                      <c:pt idx="3986">
                        <c:v>-5.5756700000000002E-4</c:v>
                      </c:pt>
                      <c:pt idx="3987">
                        <c:v>7.2238399999999996E-4</c:v>
                      </c:pt>
                      <c:pt idx="3988">
                        <c:v>1.36236E-3</c:v>
                      </c:pt>
                      <c:pt idx="3989">
                        <c:v>2.0023300000000001E-3</c:v>
                      </c:pt>
                      <c:pt idx="3990">
                        <c:v>-1.19754E-3</c:v>
                      </c:pt>
                      <c:pt idx="3991" formatCode="0.00E+00">
                        <c:v>8.2408400000000002E-5</c:v>
                      </c:pt>
                      <c:pt idx="3992" formatCode="0.00E+00">
                        <c:v>8.2408400000000002E-5</c:v>
                      </c:pt>
                      <c:pt idx="3993">
                        <c:v>2.6423100000000001E-3</c:v>
                      </c:pt>
                      <c:pt idx="3994" formatCode="0.00E+00">
                        <c:v>8.2408400000000002E-5</c:v>
                      </c:pt>
                      <c:pt idx="3995">
                        <c:v>2.6423100000000001E-3</c:v>
                      </c:pt>
                      <c:pt idx="3996" formatCode="0.00E+00">
                        <c:v>8.2408400000000002E-5</c:v>
                      </c:pt>
                      <c:pt idx="3997">
                        <c:v>7.2238399999999996E-4</c:v>
                      </c:pt>
                      <c:pt idx="3998">
                        <c:v>2.0023300000000001E-3</c:v>
                      </c:pt>
                      <c:pt idx="3999">
                        <c:v>7.2238399999999996E-4</c:v>
                      </c:pt>
                      <c:pt idx="4000" formatCode="0.00E+00">
                        <c:v>8.2408400000000002E-5</c:v>
                      </c:pt>
                      <c:pt idx="4001">
                        <c:v>2.0023300000000001E-3</c:v>
                      </c:pt>
                      <c:pt idx="4002">
                        <c:v>7.2238399999999996E-4</c:v>
                      </c:pt>
                      <c:pt idx="4003">
                        <c:v>7.2238399999999996E-4</c:v>
                      </c:pt>
                      <c:pt idx="4004">
                        <c:v>7.2238399999999996E-4</c:v>
                      </c:pt>
                      <c:pt idx="4005">
                        <c:v>1.36236E-3</c:v>
                      </c:pt>
                      <c:pt idx="4006">
                        <c:v>7.2238399999999996E-4</c:v>
                      </c:pt>
                      <c:pt idx="4007">
                        <c:v>-1.19754E-3</c:v>
                      </c:pt>
                      <c:pt idx="4008">
                        <c:v>2.6423100000000001E-3</c:v>
                      </c:pt>
                      <c:pt idx="4009">
                        <c:v>7.2238399999999996E-4</c:v>
                      </c:pt>
                      <c:pt idx="4010">
                        <c:v>1.36236E-3</c:v>
                      </c:pt>
                      <c:pt idx="4011">
                        <c:v>7.2238399999999996E-4</c:v>
                      </c:pt>
                      <c:pt idx="4012">
                        <c:v>1.36236E-3</c:v>
                      </c:pt>
                      <c:pt idx="4013">
                        <c:v>7.2238399999999996E-4</c:v>
                      </c:pt>
                      <c:pt idx="4014">
                        <c:v>1.36236E-3</c:v>
                      </c:pt>
                      <c:pt idx="4015">
                        <c:v>7.2238399999999996E-4</c:v>
                      </c:pt>
                      <c:pt idx="4016">
                        <c:v>-5.5756700000000002E-4</c:v>
                      </c:pt>
                      <c:pt idx="4017" formatCode="0.00E+00">
                        <c:v>8.2408400000000002E-5</c:v>
                      </c:pt>
                      <c:pt idx="4018">
                        <c:v>1.36236E-3</c:v>
                      </c:pt>
                      <c:pt idx="4019" formatCode="0.00E+00">
                        <c:v>8.2408400000000002E-5</c:v>
                      </c:pt>
                      <c:pt idx="4020">
                        <c:v>1.36236E-3</c:v>
                      </c:pt>
                      <c:pt idx="4021">
                        <c:v>7.2238399999999996E-4</c:v>
                      </c:pt>
                      <c:pt idx="4022">
                        <c:v>-5.5756700000000002E-4</c:v>
                      </c:pt>
                      <c:pt idx="4023">
                        <c:v>1.36236E-3</c:v>
                      </c:pt>
                      <c:pt idx="4024">
                        <c:v>2.0023300000000001E-3</c:v>
                      </c:pt>
                      <c:pt idx="4025" formatCode="0.00E+00">
                        <c:v>8.2408400000000002E-5</c:v>
                      </c:pt>
                      <c:pt idx="4026">
                        <c:v>2.0023300000000001E-3</c:v>
                      </c:pt>
                      <c:pt idx="4027">
                        <c:v>2.6423100000000001E-3</c:v>
                      </c:pt>
                      <c:pt idx="4028">
                        <c:v>2.0023300000000001E-3</c:v>
                      </c:pt>
                      <c:pt idx="4029">
                        <c:v>2.0023300000000001E-3</c:v>
                      </c:pt>
                      <c:pt idx="4030">
                        <c:v>2.0023300000000001E-3</c:v>
                      </c:pt>
                      <c:pt idx="4031">
                        <c:v>7.2238399999999996E-4</c:v>
                      </c:pt>
                      <c:pt idx="4032">
                        <c:v>2.0023300000000001E-3</c:v>
                      </c:pt>
                      <c:pt idx="4033">
                        <c:v>-5.5756700000000002E-4</c:v>
                      </c:pt>
                      <c:pt idx="4034">
                        <c:v>7.2238399999999996E-4</c:v>
                      </c:pt>
                      <c:pt idx="4035">
                        <c:v>1.36236E-3</c:v>
                      </c:pt>
                      <c:pt idx="4036">
                        <c:v>1.36236E-3</c:v>
                      </c:pt>
                      <c:pt idx="4037">
                        <c:v>1.36236E-3</c:v>
                      </c:pt>
                      <c:pt idx="4038">
                        <c:v>2.0023300000000001E-3</c:v>
                      </c:pt>
                      <c:pt idx="4039">
                        <c:v>7.2238399999999996E-4</c:v>
                      </c:pt>
                      <c:pt idx="4040">
                        <c:v>1.36236E-3</c:v>
                      </c:pt>
                      <c:pt idx="4041" formatCode="0.00E+00">
                        <c:v>8.2408400000000002E-5</c:v>
                      </c:pt>
                      <c:pt idx="4042">
                        <c:v>7.2238399999999996E-4</c:v>
                      </c:pt>
                      <c:pt idx="4043">
                        <c:v>1.36236E-3</c:v>
                      </c:pt>
                      <c:pt idx="4044">
                        <c:v>2.0023300000000001E-3</c:v>
                      </c:pt>
                      <c:pt idx="4045">
                        <c:v>2.6423100000000001E-3</c:v>
                      </c:pt>
                      <c:pt idx="4046">
                        <c:v>7.2238399999999996E-4</c:v>
                      </c:pt>
                      <c:pt idx="4047">
                        <c:v>7.2238399999999996E-4</c:v>
                      </c:pt>
                      <c:pt idx="4048">
                        <c:v>1.36236E-3</c:v>
                      </c:pt>
                      <c:pt idx="4049">
                        <c:v>2.0023300000000001E-3</c:v>
                      </c:pt>
                      <c:pt idx="4050">
                        <c:v>1.36236E-3</c:v>
                      </c:pt>
                      <c:pt idx="4051">
                        <c:v>7.2238399999999996E-4</c:v>
                      </c:pt>
                      <c:pt idx="4052">
                        <c:v>2.6423100000000001E-3</c:v>
                      </c:pt>
                      <c:pt idx="4053">
                        <c:v>2.0023300000000001E-3</c:v>
                      </c:pt>
                      <c:pt idx="4054" formatCode="0.00E+00">
                        <c:v>8.2408400000000002E-5</c:v>
                      </c:pt>
                      <c:pt idx="4055">
                        <c:v>2.0023300000000001E-3</c:v>
                      </c:pt>
                      <c:pt idx="4056">
                        <c:v>2.0023300000000001E-3</c:v>
                      </c:pt>
                      <c:pt idx="4057">
                        <c:v>7.2238399999999996E-4</c:v>
                      </c:pt>
                      <c:pt idx="4058" formatCode="0.00E+00">
                        <c:v>8.2408400000000002E-5</c:v>
                      </c:pt>
                      <c:pt idx="4059">
                        <c:v>2.6423100000000001E-3</c:v>
                      </c:pt>
                      <c:pt idx="4060">
                        <c:v>2.6423100000000001E-3</c:v>
                      </c:pt>
                      <c:pt idx="4061">
                        <c:v>7.2238399999999996E-4</c:v>
                      </c:pt>
                      <c:pt idx="4062">
                        <c:v>1.36236E-3</c:v>
                      </c:pt>
                      <c:pt idx="4063">
                        <c:v>2.0023300000000001E-3</c:v>
                      </c:pt>
                      <c:pt idx="4064">
                        <c:v>2.6423100000000001E-3</c:v>
                      </c:pt>
                      <c:pt idx="4065">
                        <c:v>7.2238399999999996E-4</c:v>
                      </c:pt>
                      <c:pt idx="4066">
                        <c:v>1.36236E-3</c:v>
                      </c:pt>
                      <c:pt idx="4067">
                        <c:v>-5.5756700000000002E-4</c:v>
                      </c:pt>
                      <c:pt idx="4068" formatCode="0.00E+00">
                        <c:v>8.2408400000000002E-5</c:v>
                      </c:pt>
                      <c:pt idx="4069">
                        <c:v>1.36236E-3</c:v>
                      </c:pt>
                      <c:pt idx="4070">
                        <c:v>2.6423100000000001E-3</c:v>
                      </c:pt>
                      <c:pt idx="4071">
                        <c:v>7.2238399999999996E-4</c:v>
                      </c:pt>
                      <c:pt idx="4072">
                        <c:v>2.0023300000000001E-3</c:v>
                      </c:pt>
                      <c:pt idx="4073">
                        <c:v>1.36236E-3</c:v>
                      </c:pt>
                      <c:pt idx="4074">
                        <c:v>7.2238399999999996E-4</c:v>
                      </c:pt>
                      <c:pt idx="4075">
                        <c:v>7.2238399999999996E-4</c:v>
                      </c:pt>
                      <c:pt idx="4076">
                        <c:v>2.6423100000000001E-3</c:v>
                      </c:pt>
                      <c:pt idx="4077">
                        <c:v>7.2238399999999996E-4</c:v>
                      </c:pt>
                      <c:pt idx="4078">
                        <c:v>2.0023300000000001E-3</c:v>
                      </c:pt>
                      <c:pt idx="4079">
                        <c:v>7.2238399999999996E-4</c:v>
                      </c:pt>
                      <c:pt idx="4080">
                        <c:v>1.36236E-3</c:v>
                      </c:pt>
                      <c:pt idx="4081">
                        <c:v>7.2238399999999996E-4</c:v>
                      </c:pt>
                      <c:pt idx="4082">
                        <c:v>7.2238399999999996E-4</c:v>
                      </c:pt>
                      <c:pt idx="4083">
                        <c:v>2.6423100000000001E-3</c:v>
                      </c:pt>
                      <c:pt idx="4084">
                        <c:v>2.0023300000000001E-3</c:v>
                      </c:pt>
                      <c:pt idx="4085">
                        <c:v>1.36236E-3</c:v>
                      </c:pt>
                      <c:pt idx="4086">
                        <c:v>-5.5756700000000002E-4</c:v>
                      </c:pt>
                      <c:pt idx="4087">
                        <c:v>1.36236E-3</c:v>
                      </c:pt>
                      <c:pt idx="4088">
                        <c:v>1.36236E-3</c:v>
                      </c:pt>
                      <c:pt idx="4089" formatCode="0.00E+00">
                        <c:v>8.2408400000000002E-5</c:v>
                      </c:pt>
                      <c:pt idx="4090">
                        <c:v>7.2238399999999996E-4</c:v>
                      </c:pt>
                      <c:pt idx="4091" formatCode="0.00E+00">
                        <c:v>8.2408400000000002E-5</c:v>
                      </c:pt>
                      <c:pt idx="4092">
                        <c:v>-1.19754E-3</c:v>
                      </c:pt>
                      <c:pt idx="4093">
                        <c:v>7.2238399999999996E-4</c:v>
                      </c:pt>
                      <c:pt idx="4094">
                        <c:v>7.2238399999999996E-4</c:v>
                      </c:pt>
                      <c:pt idx="4095">
                        <c:v>-1.19754E-3</c:v>
                      </c:pt>
                      <c:pt idx="4096">
                        <c:v>7.2238399999999996E-4</c:v>
                      </c:pt>
                      <c:pt idx="4097" formatCode="0.00E+00">
                        <c:v>8.2408400000000002E-5</c:v>
                      </c:pt>
                      <c:pt idx="4098">
                        <c:v>2.0023300000000001E-3</c:v>
                      </c:pt>
                      <c:pt idx="4099">
                        <c:v>7.2238399999999996E-4</c:v>
                      </c:pt>
                      <c:pt idx="4100">
                        <c:v>2.0023300000000001E-3</c:v>
                      </c:pt>
                      <c:pt idx="4101" formatCode="0.00E+00">
                        <c:v>8.2408400000000002E-5</c:v>
                      </c:pt>
                      <c:pt idx="4102" formatCode="0.00E+00">
                        <c:v>8.2408400000000002E-5</c:v>
                      </c:pt>
                      <c:pt idx="4103">
                        <c:v>-5.5756700000000002E-4</c:v>
                      </c:pt>
                      <c:pt idx="4104">
                        <c:v>-1.19754E-3</c:v>
                      </c:pt>
                      <c:pt idx="4105">
                        <c:v>2.0023300000000001E-3</c:v>
                      </c:pt>
                      <c:pt idx="4106">
                        <c:v>7.2238399999999996E-4</c:v>
                      </c:pt>
                      <c:pt idx="4107" formatCode="0.00E+00">
                        <c:v>8.2408400000000002E-5</c:v>
                      </c:pt>
                      <c:pt idx="4108">
                        <c:v>7.2238399999999996E-4</c:v>
                      </c:pt>
                      <c:pt idx="4109">
                        <c:v>7.2238399999999996E-4</c:v>
                      </c:pt>
                      <c:pt idx="4110">
                        <c:v>1.36236E-3</c:v>
                      </c:pt>
                      <c:pt idx="4111" formatCode="0.00E+00">
                        <c:v>8.2408400000000002E-5</c:v>
                      </c:pt>
                      <c:pt idx="4112">
                        <c:v>1.36236E-3</c:v>
                      </c:pt>
                      <c:pt idx="4113">
                        <c:v>7.2238399999999996E-4</c:v>
                      </c:pt>
                      <c:pt idx="4114" formatCode="0.00E+00">
                        <c:v>8.2408400000000002E-5</c:v>
                      </c:pt>
                      <c:pt idx="4115" formatCode="0.00E+00">
                        <c:v>8.2408400000000002E-5</c:v>
                      </c:pt>
                      <c:pt idx="4116">
                        <c:v>1.36236E-3</c:v>
                      </c:pt>
                      <c:pt idx="4117">
                        <c:v>-1.19754E-3</c:v>
                      </c:pt>
                      <c:pt idx="4118">
                        <c:v>-1.19754E-3</c:v>
                      </c:pt>
                      <c:pt idx="4119" formatCode="0.00E+00">
                        <c:v>8.2408400000000002E-5</c:v>
                      </c:pt>
                      <c:pt idx="4120">
                        <c:v>7.2238399999999996E-4</c:v>
                      </c:pt>
                      <c:pt idx="4121">
                        <c:v>-5.5756700000000002E-4</c:v>
                      </c:pt>
                      <c:pt idx="4122">
                        <c:v>-5.5756700000000002E-4</c:v>
                      </c:pt>
                      <c:pt idx="4123">
                        <c:v>2.0023300000000001E-3</c:v>
                      </c:pt>
                      <c:pt idx="4124">
                        <c:v>-1.19754E-3</c:v>
                      </c:pt>
                      <c:pt idx="4125">
                        <c:v>-3.7574399999999999E-3</c:v>
                      </c:pt>
                      <c:pt idx="4126">
                        <c:v>-5.5756700000000002E-4</c:v>
                      </c:pt>
                      <c:pt idx="4127">
                        <c:v>-1.19754E-3</c:v>
                      </c:pt>
                      <c:pt idx="4128">
                        <c:v>-1.19754E-3</c:v>
                      </c:pt>
                      <c:pt idx="4129">
                        <c:v>-5.5756700000000002E-4</c:v>
                      </c:pt>
                      <c:pt idx="4130" formatCode="0.00E+00">
                        <c:v>8.2408400000000002E-5</c:v>
                      </c:pt>
                      <c:pt idx="4131">
                        <c:v>-1.83752E-3</c:v>
                      </c:pt>
                      <c:pt idx="4132" formatCode="0.00E+00">
                        <c:v>8.2408400000000002E-5</c:v>
                      </c:pt>
                      <c:pt idx="4133">
                        <c:v>-1.83752E-3</c:v>
                      </c:pt>
                      <c:pt idx="4134" formatCode="0.00E+00">
                        <c:v>8.2408400000000002E-5</c:v>
                      </c:pt>
                      <c:pt idx="4135" formatCode="0.00E+00">
                        <c:v>8.2408400000000002E-5</c:v>
                      </c:pt>
                      <c:pt idx="4136">
                        <c:v>7.2238399999999996E-4</c:v>
                      </c:pt>
                      <c:pt idx="4137">
                        <c:v>-1.19754E-3</c:v>
                      </c:pt>
                      <c:pt idx="4138" formatCode="0.00E+00">
                        <c:v>8.2408400000000002E-5</c:v>
                      </c:pt>
                      <c:pt idx="4139">
                        <c:v>-5.5756700000000002E-4</c:v>
                      </c:pt>
                      <c:pt idx="4140">
                        <c:v>-5.5756700000000002E-4</c:v>
                      </c:pt>
                      <c:pt idx="4141">
                        <c:v>1.36236E-3</c:v>
                      </c:pt>
                      <c:pt idx="4142">
                        <c:v>1.36236E-3</c:v>
                      </c:pt>
                      <c:pt idx="4143">
                        <c:v>-1.83752E-3</c:v>
                      </c:pt>
                      <c:pt idx="4144" formatCode="0.00E+00">
                        <c:v>8.2408400000000002E-5</c:v>
                      </c:pt>
                      <c:pt idx="4145">
                        <c:v>-1.83752E-3</c:v>
                      </c:pt>
                      <c:pt idx="4146">
                        <c:v>-1.83752E-3</c:v>
                      </c:pt>
                      <c:pt idx="4147">
                        <c:v>-1.19754E-3</c:v>
                      </c:pt>
                      <c:pt idx="4148" formatCode="0.00E+00">
                        <c:v>8.2408400000000002E-5</c:v>
                      </c:pt>
                      <c:pt idx="4149" formatCode="0.00E+00">
                        <c:v>8.2408400000000002E-5</c:v>
                      </c:pt>
                      <c:pt idx="4150" formatCode="0.00E+00">
                        <c:v>8.2408400000000002E-5</c:v>
                      </c:pt>
                      <c:pt idx="4151">
                        <c:v>-1.19754E-3</c:v>
                      </c:pt>
                      <c:pt idx="4152">
                        <c:v>7.2238399999999996E-4</c:v>
                      </c:pt>
                      <c:pt idx="4153" formatCode="0.00E+00">
                        <c:v>8.2408400000000002E-5</c:v>
                      </c:pt>
                      <c:pt idx="4154">
                        <c:v>-5.5756700000000002E-4</c:v>
                      </c:pt>
                      <c:pt idx="4155" formatCode="0.00E+00">
                        <c:v>8.2408400000000002E-5</c:v>
                      </c:pt>
                      <c:pt idx="4156">
                        <c:v>-5.5756700000000002E-4</c:v>
                      </c:pt>
                      <c:pt idx="4157">
                        <c:v>-5.5756700000000002E-4</c:v>
                      </c:pt>
                      <c:pt idx="4158">
                        <c:v>1.36236E-3</c:v>
                      </c:pt>
                      <c:pt idx="4159">
                        <c:v>-5.5756700000000002E-4</c:v>
                      </c:pt>
                      <c:pt idx="4160">
                        <c:v>1.36236E-3</c:v>
                      </c:pt>
                      <c:pt idx="4161">
                        <c:v>7.2238399999999996E-4</c:v>
                      </c:pt>
                      <c:pt idx="4162" formatCode="0.00E+00">
                        <c:v>8.2408400000000002E-5</c:v>
                      </c:pt>
                      <c:pt idx="4163">
                        <c:v>-5.5756700000000002E-4</c:v>
                      </c:pt>
                      <c:pt idx="4164">
                        <c:v>7.2238399999999996E-4</c:v>
                      </c:pt>
                      <c:pt idx="4165">
                        <c:v>-1.19754E-3</c:v>
                      </c:pt>
                      <c:pt idx="4166" formatCode="0.00E+00">
                        <c:v>8.2408400000000002E-5</c:v>
                      </c:pt>
                      <c:pt idx="4167" formatCode="0.00E+00">
                        <c:v>8.2408400000000002E-5</c:v>
                      </c:pt>
                      <c:pt idx="4168" formatCode="0.00E+00">
                        <c:v>8.2408400000000002E-5</c:v>
                      </c:pt>
                      <c:pt idx="4169">
                        <c:v>-1.19754E-3</c:v>
                      </c:pt>
                      <c:pt idx="4170">
                        <c:v>-1.19754E-3</c:v>
                      </c:pt>
                      <c:pt idx="4171">
                        <c:v>1.36236E-3</c:v>
                      </c:pt>
                      <c:pt idx="4172" formatCode="0.00E+00">
                        <c:v>8.2408400000000002E-5</c:v>
                      </c:pt>
                      <c:pt idx="4173">
                        <c:v>-1.83752E-3</c:v>
                      </c:pt>
                      <c:pt idx="4174" formatCode="0.00E+00">
                        <c:v>8.2408400000000002E-5</c:v>
                      </c:pt>
                      <c:pt idx="4175">
                        <c:v>-5.5756700000000002E-4</c:v>
                      </c:pt>
                      <c:pt idx="4176">
                        <c:v>7.2238399999999996E-4</c:v>
                      </c:pt>
                      <c:pt idx="4177">
                        <c:v>2.0023300000000001E-3</c:v>
                      </c:pt>
                      <c:pt idx="4178">
                        <c:v>7.2238399999999996E-4</c:v>
                      </c:pt>
                      <c:pt idx="4179">
                        <c:v>7.2238399999999996E-4</c:v>
                      </c:pt>
                      <c:pt idx="4180">
                        <c:v>2.0023300000000001E-3</c:v>
                      </c:pt>
                      <c:pt idx="4181">
                        <c:v>7.2238399999999996E-4</c:v>
                      </c:pt>
                      <c:pt idx="4182">
                        <c:v>-1.83752E-3</c:v>
                      </c:pt>
                      <c:pt idx="4183">
                        <c:v>2.6423100000000001E-3</c:v>
                      </c:pt>
                      <c:pt idx="4184">
                        <c:v>1.36236E-3</c:v>
                      </c:pt>
                      <c:pt idx="4185">
                        <c:v>7.2238399999999996E-4</c:v>
                      </c:pt>
                      <c:pt idx="4186">
                        <c:v>2.0023300000000001E-3</c:v>
                      </c:pt>
                      <c:pt idx="4187">
                        <c:v>7.2238399999999996E-4</c:v>
                      </c:pt>
                      <c:pt idx="4188">
                        <c:v>7.2238399999999996E-4</c:v>
                      </c:pt>
                      <c:pt idx="4189" formatCode="0.00E+00">
                        <c:v>8.2408400000000002E-5</c:v>
                      </c:pt>
                      <c:pt idx="4190">
                        <c:v>2.0023300000000001E-3</c:v>
                      </c:pt>
                      <c:pt idx="4191" formatCode="0.00E+00">
                        <c:v>8.2408400000000002E-5</c:v>
                      </c:pt>
                      <c:pt idx="4192">
                        <c:v>7.2238399999999996E-4</c:v>
                      </c:pt>
                      <c:pt idx="4193">
                        <c:v>1.36236E-3</c:v>
                      </c:pt>
                      <c:pt idx="4194">
                        <c:v>1.36236E-3</c:v>
                      </c:pt>
                      <c:pt idx="4195">
                        <c:v>2.0023300000000001E-3</c:v>
                      </c:pt>
                      <c:pt idx="4196">
                        <c:v>7.2238399999999996E-4</c:v>
                      </c:pt>
                      <c:pt idx="4197">
                        <c:v>-5.5756700000000002E-4</c:v>
                      </c:pt>
                      <c:pt idx="4198" formatCode="0.00E+00">
                        <c:v>8.2408400000000002E-5</c:v>
                      </c:pt>
                      <c:pt idx="4199">
                        <c:v>1.36236E-3</c:v>
                      </c:pt>
                      <c:pt idx="4200">
                        <c:v>2.0023300000000001E-3</c:v>
                      </c:pt>
                      <c:pt idx="4201" formatCode="0.00E+00">
                        <c:v>8.2408400000000002E-5</c:v>
                      </c:pt>
                      <c:pt idx="4202" formatCode="0.00E+00">
                        <c:v>8.2408400000000002E-5</c:v>
                      </c:pt>
                      <c:pt idx="4203">
                        <c:v>7.2238399999999996E-4</c:v>
                      </c:pt>
                      <c:pt idx="4204" formatCode="0.00E+00">
                        <c:v>8.2408400000000002E-5</c:v>
                      </c:pt>
                      <c:pt idx="4205" formatCode="0.00E+00">
                        <c:v>8.2408400000000002E-5</c:v>
                      </c:pt>
                      <c:pt idx="4206">
                        <c:v>7.2238399999999996E-4</c:v>
                      </c:pt>
                      <c:pt idx="4207">
                        <c:v>1.36236E-3</c:v>
                      </c:pt>
                      <c:pt idx="4208" formatCode="0.00E+00">
                        <c:v>8.2408400000000002E-5</c:v>
                      </c:pt>
                      <c:pt idx="4209">
                        <c:v>1.36236E-3</c:v>
                      </c:pt>
                      <c:pt idx="4210">
                        <c:v>2.0023300000000001E-3</c:v>
                      </c:pt>
                      <c:pt idx="4211">
                        <c:v>7.2238399999999996E-4</c:v>
                      </c:pt>
                      <c:pt idx="4212">
                        <c:v>1.36236E-3</c:v>
                      </c:pt>
                      <c:pt idx="4213">
                        <c:v>2.0023300000000001E-3</c:v>
                      </c:pt>
                      <c:pt idx="4214">
                        <c:v>7.2238399999999996E-4</c:v>
                      </c:pt>
                      <c:pt idx="4215">
                        <c:v>2.0023300000000001E-3</c:v>
                      </c:pt>
                      <c:pt idx="4216" formatCode="0.00E+00">
                        <c:v>8.2408400000000002E-5</c:v>
                      </c:pt>
                      <c:pt idx="4217">
                        <c:v>-1.19754E-3</c:v>
                      </c:pt>
                      <c:pt idx="4218">
                        <c:v>7.2238399999999996E-4</c:v>
                      </c:pt>
                      <c:pt idx="4219">
                        <c:v>1.36236E-3</c:v>
                      </c:pt>
                      <c:pt idx="4220" formatCode="0.00E+00">
                        <c:v>8.2408400000000002E-5</c:v>
                      </c:pt>
                      <c:pt idx="4221" formatCode="0.00E+00">
                        <c:v>8.2408400000000002E-5</c:v>
                      </c:pt>
                      <c:pt idx="4222">
                        <c:v>1.36236E-3</c:v>
                      </c:pt>
                      <c:pt idx="4223">
                        <c:v>7.2238399999999996E-4</c:v>
                      </c:pt>
                      <c:pt idx="4224">
                        <c:v>2.0023300000000001E-3</c:v>
                      </c:pt>
                      <c:pt idx="4225" formatCode="0.00E+00">
                        <c:v>8.2408400000000002E-5</c:v>
                      </c:pt>
                      <c:pt idx="4226">
                        <c:v>-5.5756700000000002E-4</c:v>
                      </c:pt>
                      <c:pt idx="4227">
                        <c:v>-5.5756700000000002E-4</c:v>
                      </c:pt>
                      <c:pt idx="4228" formatCode="0.00E+00">
                        <c:v>8.2408400000000002E-5</c:v>
                      </c:pt>
                      <c:pt idx="4229" formatCode="0.00E+00">
                        <c:v>8.2408400000000002E-5</c:v>
                      </c:pt>
                      <c:pt idx="4230">
                        <c:v>7.2238399999999996E-4</c:v>
                      </c:pt>
                      <c:pt idx="4231">
                        <c:v>7.2238399999999996E-4</c:v>
                      </c:pt>
                      <c:pt idx="4232">
                        <c:v>7.2238399999999996E-4</c:v>
                      </c:pt>
                      <c:pt idx="4233">
                        <c:v>2.0023300000000001E-3</c:v>
                      </c:pt>
                      <c:pt idx="4234">
                        <c:v>1.36236E-3</c:v>
                      </c:pt>
                      <c:pt idx="4235" formatCode="0.00E+00">
                        <c:v>8.2408400000000002E-5</c:v>
                      </c:pt>
                      <c:pt idx="4236">
                        <c:v>7.2238399999999996E-4</c:v>
                      </c:pt>
                      <c:pt idx="4237">
                        <c:v>1.36236E-3</c:v>
                      </c:pt>
                      <c:pt idx="4238" formatCode="0.00E+00">
                        <c:v>8.2408400000000002E-5</c:v>
                      </c:pt>
                      <c:pt idx="4239">
                        <c:v>7.2238399999999996E-4</c:v>
                      </c:pt>
                      <c:pt idx="4240">
                        <c:v>2.0023300000000001E-3</c:v>
                      </c:pt>
                      <c:pt idx="4241">
                        <c:v>1.36236E-3</c:v>
                      </c:pt>
                      <c:pt idx="4242">
                        <c:v>3.2822900000000002E-3</c:v>
                      </c:pt>
                      <c:pt idx="4243">
                        <c:v>1.36236E-3</c:v>
                      </c:pt>
                      <c:pt idx="4244">
                        <c:v>1.36236E-3</c:v>
                      </c:pt>
                      <c:pt idx="4245">
                        <c:v>1.36236E-3</c:v>
                      </c:pt>
                      <c:pt idx="4246">
                        <c:v>7.2238399999999996E-4</c:v>
                      </c:pt>
                      <c:pt idx="4247">
                        <c:v>2.0023300000000001E-3</c:v>
                      </c:pt>
                      <c:pt idx="4248">
                        <c:v>-5.5756700000000002E-4</c:v>
                      </c:pt>
                      <c:pt idx="4249">
                        <c:v>1.36236E-3</c:v>
                      </c:pt>
                      <c:pt idx="4250">
                        <c:v>1.36236E-3</c:v>
                      </c:pt>
                      <c:pt idx="4251">
                        <c:v>1.36236E-3</c:v>
                      </c:pt>
                      <c:pt idx="4252">
                        <c:v>1.36236E-3</c:v>
                      </c:pt>
                      <c:pt idx="4253">
                        <c:v>-5.5756700000000002E-4</c:v>
                      </c:pt>
                      <c:pt idx="4254">
                        <c:v>-5.5756700000000002E-4</c:v>
                      </c:pt>
                      <c:pt idx="4255" formatCode="0.00E+00">
                        <c:v>8.2408400000000002E-5</c:v>
                      </c:pt>
                      <c:pt idx="4256">
                        <c:v>7.2238399999999996E-4</c:v>
                      </c:pt>
                      <c:pt idx="4257">
                        <c:v>-5.5756700000000002E-4</c:v>
                      </c:pt>
                      <c:pt idx="4258">
                        <c:v>1.36236E-3</c:v>
                      </c:pt>
                      <c:pt idx="4259">
                        <c:v>7.2238399999999996E-4</c:v>
                      </c:pt>
                      <c:pt idx="4260">
                        <c:v>7.2238399999999996E-4</c:v>
                      </c:pt>
                      <c:pt idx="4261">
                        <c:v>1.36236E-3</c:v>
                      </c:pt>
                      <c:pt idx="4262">
                        <c:v>1.36236E-3</c:v>
                      </c:pt>
                      <c:pt idx="4263">
                        <c:v>7.2238399999999996E-4</c:v>
                      </c:pt>
                      <c:pt idx="4264">
                        <c:v>7.2238399999999996E-4</c:v>
                      </c:pt>
                      <c:pt idx="4265">
                        <c:v>1.36236E-3</c:v>
                      </c:pt>
                      <c:pt idx="4266">
                        <c:v>2.6423100000000001E-3</c:v>
                      </c:pt>
                      <c:pt idx="4267">
                        <c:v>2.0023300000000001E-3</c:v>
                      </c:pt>
                      <c:pt idx="4268">
                        <c:v>-5.5756700000000002E-4</c:v>
                      </c:pt>
                      <c:pt idx="4269" formatCode="0.00E+00">
                        <c:v>8.2408400000000002E-5</c:v>
                      </c:pt>
                      <c:pt idx="4270">
                        <c:v>2.0023300000000001E-3</c:v>
                      </c:pt>
                      <c:pt idx="4271">
                        <c:v>7.2238399999999996E-4</c:v>
                      </c:pt>
                      <c:pt idx="4272">
                        <c:v>-5.5756700000000002E-4</c:v>
                      </c:pt>
                      <c:pt idx="4273">
                        <c:v>2.6423100000000001E-3</c:v>
                      </c:pt>
                      <c:pt idx="4274">
                        <c:v>1.36236E-3</c:v>
                      </c:pt>
                      <c:pt idx="4275">
                        <c:v>2.6423100000000001E-3</c:v>
                      </c:pt>
                      <c:pt idx="4276">
                        <c:v>7.2238399999999996E-4</c:v>
                      </c:pt>
                      <c:pt idx="4277">
                        <c:v>7.2238399999999996E-4</c:v>
                      </c:pt>
                      <c:pt idx="4278">
                        <c:v>7.2238399999999996E-4</c:v>
                      </c:pt>
                      <c:pt idx="4279">
                        <c:v>-5.5756700000000002E-4</c:v>
                      </c:pt>
                      <c:pt idx="4280">
                        <c:v>7.2238399999999996E-4</c:v>
                      </c:pt>
                      <c:pt idx="4281">
                        <c:v>2.0023300000000001E-3</c:v>
                      </c:pt>
                      <c:pt idx="4282">
                        <c:v>7.2238399999999996E-4</c:v>
                      </c:pt>
                      <c:pt idx="4283">
                        <c:v>-5.5756700000000002E-4</c:v>
                      </c:pt>
                      <c:pt idx="4284">
                        <c:v>-5.5756700000000002E-4</c:v>
                      </c:pt>
                      <c:pt idx="4285">
                        <c:v>2.0023300000000001E-3</c:v>
                      </c:pt>
                      <c:pt idx="4286" formatCode="0.00E+00">
                        <c:v>8.2408400000000002E-5</c:v>
                      </c:pt>
                      <c:pt idx="4287">
                        <c:v>7.2238399999999996E-4</c:v>
                      </c:pt>
                      <c:pt idx="4288">
                        <c:v>7.2238399999999996E-4</c:v>
                      </c:pt>
                      <c:pt idx="4289">
                        <c:v>1.36236E-3</c:v>
                      </c:pt>
                      <c:pt idx="4290" formatCode="0.00E+00">
                        <c:v>8.2408400000000002E-5</c:v>
                      </c:pt>
                      <c:pt idx="4291" formatCode="0.00E+00">
                        <c:v>8.2408400000000002E-5</c:v>
                      </c:pt>
                      <c:pt idx="4292">
                        <c:v>7.2238399999999996E-4</c:v>
                      </c:pt>
                      <c:pt idx="4293">
                        <c:v>1.36236E-3</c:v>
                      </c:pt>
                      <c:pt idx="4294" formatCode="0.00E+00">
                        <c:v>8.2408400000000002E-5</c:v>
                      </c:pt>
                      <c:pt idx="4295">
                        <c:v>7.2238399999999996E-4</c:v>
                      </c:pt>
                      <c:pt idx="4296" formatCode="0.00E+00">
                        <c:v>8.2408400000000002E-5</c:v>
                      </c:pt>
                      <c:pt idx="4297" formatCode="0.00E+00">
                        <c:v>8.2408400000000002E-5</c:v>
                      </c:pt>
                      <c:pt idx="4298">
                        <c:v>1.36236E-3</c:v>
                      </c:pt>
                      <c:pt idx="4299">
                        <c:v>2.0023300000000001E-3</c:v>
                      </c:pt>
                      <c:pt idx="4300">
                        <c:v>2.0023300000000001E-3</c:v>
                      </c:pt>
                      <c:pt idx="4301">
                        <c:v>1.36236E-3</c:v>
                      </c:pt>
                      <c:pt idx="4302">
                        <c:v>2.6423100000000001E-3</c:v>
                      </c:pt>
                      <c:pt idx="4303">
                        <c:v>2.0023300000000001E-3</c:v>
                      </c:pt>
                      <c:pt idx="4304">
                        <c:v>1.36236E-3</c:v>
                      </c:pt>
                      <c:pt idx="4305">
                        <c:v>7.2238399999999996E-4</c:v>
                      </c:pt>
                      <c:pt idx="4306">
                        <c:v>7.2238399999999996E-4</c:v>
                      </c:pt>
                      <c:pt idx="4307">
                        <c:v>-5.5756700000000002E-4</c:v>
                      </c:pt>
                      <c:pt idx="4308">
                        <c:v>7.2238399999999996E-4</c:v>
                      </c:pt>
                      <c:pt idx="4309">
                        <c:v>7.2238399999999996E-4</c:v>
                      </c:pt>
                      <c:pt idx="4310">
                        <c:v>1.36236E-3</c:v>
                      </c:pt>
                      <c:pt idx="4311">
                        <c:v>2.6423100000000001E-3</c:v>
                      </c:pt>
                      <c:pt idx="4312">
                        <c:v>1.36236E-3</c:v>
                      </c:pt>
                      <c:pt idx="4313">
                        <c:v>1.36236E-3</c:v>
                      </c:pt>
                      <c:pt idx="4314">
                        <c:v>-5.5756700000000002E-4</c:v>
                      </c:pt>
                      <c:pt idx="4315">
                        <c:v>2.0023300000000001E-3</c:v>
                      </c:pt>
                      <c:pt idx="4316">
                        <c:v>2.6423100000000001E-3</c:v>
                      </c:pt>
                      <c:pt idx="4317">
                        <c:v>2.0023300000000001E-3</c:v>
                      </c:pt>
                      <c:pt idx="4318">
                        <c:v>2.0023300000000001E-3</c:v>
                      </c:pt>
                      <c:pt idx="4319">
                        <c:v>1.36236E-3</c:v>
                      </c:pt>
                      <c:pt idx="4320">
                        <c:v>1.36236E-3</c:v>
                      </c:pt>
                      <c:pt idx="4321">
                        <c:v>2.0023300000000001E-3</c:v>
                      </c:pt>
                      <c:pt idx="4322">
                        <c:v>1.36236E-3</c:v>
                      </c:pt>
                      <c:pt idx="4323">
                        <c:v>2.6423100000000001E-3</c:v>
                      </c:pt>
                      <c:pt idx="4324">
                        <c:v>2.0023300000000001E-3</c:v>
                      </c:pt>
                      <c:pt idx="4325">
                        <c:v>1.36236E-3</c:v>
                      </c:pt>
                      <c:pt idx="4326">
                        <c:v>2.0023300000000001E-3</c:v>
                      </c:pt>
                      <c:pt idx="4327" formatCode="0.00E+00">
                        <c:v>8.2408400000000002E-5</c:v>
                      </c:pt>
                      <c:pt idx="4328">
                        <c:v>1.36236E-3</c:v>
                      </c:pt>
                      <c:pt idx="4329">
                        <c:v>1.36236E-3</c:v>
                      </c:pt>
                      <c:pt idx="4330">
                        <c:v>7.2238399999999996E-4</c:v>
                      </c:pt>
                      <c:pt idx="4331">
                        <c:v>7.2238399999999996E-4</c:v>
                      </c:pt>
                      <c:pt idx="4332">
                        <c:v>7.2238399999999996E-4</c:v>
                      </c:pt>
                      <c:pt idx="4333">
                        <c:v>1.36236E-3</c:v>
                      </c:pt>
                      <c:pt idx="4334">
                        <c:v>7.2238399999999996E-4</c:v>
                      </c:pt>
                      <c:pt idx="4335">
                        <c:v>1.36236E-3</c:v>
                      </c:pt>
                      <c:pt idx="4336" formatCode="0.00E+00">
                        <c:v>8.2408400000000002E-5</c:v>
                      </c:pt>
                      <c:pt idx="4337">
                        <c:v>1.36236E-3</c:v>
                      </c:pt>
                      <c:pt idx="4338">
                        <c:v>1.36236E-3</c:v>
                      </c:pt>
                      <c:pt idx="4339">
                        <c:v>7.2238399999999996E-4</c:v>
                      </c:pt>
                      <c:pt idx="4340" formatCode="0.00E+00">
                        <c:v>8.2408400000000002E-5</c:v>
                      </c:pt>
                      <c:pt idx="4341">
                        <c:v>-1.19754E-3</c:v>
                      </c:pt>
                      <c:pt idx="4342" formatCode="0.00E+00">
                        <c:v>8.2408400000000002E-5</c:v>
                      </c:pt>
                      <c:pt idx="4343">
                        <c:v>7.2238399999999996E-4</c:v>
                      </c:pt>
                      <c:pt idx="4344" formatCode="0.00E+00">
                        <c:v>8.2408400000000002E-5</c:v>
                      </c:pt>
                      <c:pt idx="4345">
                        <c:v>1.36236E-3</c:v>
                      </c:pt>
                      <c:pt idx="4346">
                        <c:v>1.36236E-3</c:v>
                      </c:pt>
                      <c:pt idx="4347">
                        <c:v>1.36236E-3</c:v>
                      </c:pt>
                      <c:pt idx="4348">
                        <c:v>1.36236E-3</c:v>
                      </c:pt>
                      <c:pt idx="4349">
                        <c:v>2.0023300000000001E-3</c:v>
                      </c:pt>
                      <c:pt idx="4350">
                        <c:v>1.36236E-3</c:v>
                      </c:pt>
                      <c:pt idx="4351">
                        <c:v>1.36236E-3</c:v>
                      </c:pt>
                      <c:pt idx="4352">
                        <c:v>2.0023300000000001E-3</c:v>
                      </c:pt>
                      <c:pt idx="4353">
                        <c:v>2.6423100000000001E-3</c:v>
                      </c:pt>
                      <c:pt idx="4354">
                        <c:v>2.0023300000000001E-3</c:v>
                      </c:pt>
                      <c:pt idx="4355">
                        <c:v>1.36236E-3</c:v>
                      </c:pt>
                      <c:pt idx="4356">
                        <c:v>2.0023300000000001E-3</c:v>
                      </c:pt>
                      <c:pt idx="4357">
                        <c:v>1.36236E-3</c:v>
                      </c:pt>
                      <c:pt idx="4358">
                        <c:v>1.36236E-3</c:v>
                      </c:pt>
                      <c:pt idx="4359">
                        <c:v>2.0023300000000001E-3</c:v>
                      </c:pt>
                      <c:pt idx="4360">
                        <c:v>2.0023300000000001E-3</c:v>
                      </c:pt>
                      <c:pt idx="4361" formatCode="0.00E+00">
                        <c:v>8.2408400000000002E-5</c:v>
                      </c:pt>
                      <c:pt idx="4362">
                        <c:v>-5.5756700000000002E-4</c:v>
                      </c:pt>
                      <c:pt idx="4363">
                        <c:v>2.6423100000000001E-3</c:v>
                      </c:pt>
                      <c:pt idx="4364">
                        <c:v>7.2238399999999996E-4</c:v>
                      </c:pt>
                      <c:pt idx="4365">
                        <c:v>1.36236E-3</c:v>
                      </c:pt>
                      <c:pt idx="4366">
                        <c:v>7.2238399999999996E-4</c:v>
                      </c:pt>
                      <c:pt idx="4367">
                        <c:v>1.36236E-3</c:v>
                      </c:pt>
                      <c:pt idx="4368">
                        <c:v>7.2238399999999996E-4</c:v>
                      </c:pt>
                      <c:pt idx="4369">
                        <c:v>7.2238399999999996E-4</c:v>
                      </c:pt>
                      <c:pt idx="4370">
                        <c:v>2.0023300000000001E-3</c:v>
                      </c:pt>
                      <c:pt idx="4371" formatCode="0.00E+00">
                        <c:v>8.2408400000000002E-5</c:v>
                      </c:pt>
                      <c:pt idx="4372">
                        <c:v>7.2238399999999996E-4</c:v>
                      </c:pt>
                      <c:pt idx="4373">
                        <c:v>-5.5756700000000002E-4</c:v>
                      </c:pt>
                      <c:pt idx="4374" formatCode="0.00E+00">
                        <c:v>8.2408400000000002E-5</c:v>
                      </c:pt>
                      <c:pt idx="4375">
                        <c:v>-5.5756700000000002E-4</c:v>
                      </c:pt>
                      <c:pt idx="4376" formatCode="0.00E+00">
                        <c:v>8.2408400000000002E-5</c:v>
                      </c:pt>
                      <c:pt idx="4377">
                        <c:v>7.2238399999999996E-4</c:v>
                      </c:pt>
                      <c:pt idx="4378" formatCode="0.00E+00">
                        <c:v>8.2408400000000002E-5</c:v>
                      </c:pt>
                      <c:pt idx="4379">
                        <c:v>-1.19754E-3</c:v>
                      </c:pt>
                      <c:pt idx="4380">
                        <c:v>2.0023300000000001E-3</c:v>
                      </c:pt>
                      <c:pt idx="4381">
                        <c:v>-5.5756700000000002E-4</c:v>
                      </c:pt>
                      <c:pt idx="4382">
                        <c:v>1.36236E-3</c:v>
                      </c:pt>
                      <c:pt idx="4383">
                        <c:v>2.0023300000000001E-3</c:v>
                      </c:pt>
                      <c:pt idx="4384">
                        <c:v>7.2238399999999996E-4</c:v>
                      </c:pt>
                      <c:pt idx="4385">
                        <c:v>2.0023300000000001E-3</c:v>
                      </c:pt>
                      <c:pt idx="4386">
                        <c:v>2.6423100000000001E-3</c:v>
                      </c:pt>
                      <c:pt idx="4387">
                        <c:v>7.2238399999999996E-4</c:v>
                      </c:pt>
                      <c:pt idx="4388">
                        <c:v>1.36236E-3</c:v>
                      </c:pt>
                      <c:pt idx="4389">
                        <c:v>1.36236E-3</c:v>
                      </c:pt>
                      <c:pt idx="4390">
                        <c:v>7.2238399999999996E-4</c:v>
                      </c:pt>
                      <c:pt idx="4391" formatCode="0.00E+00">
                        <c:v>8.2408400000000002E-5</c:v>
                      </c:pt>
                      <c:pt idx="4392">
                        <c:v>2.6423100000000001E-3</c:v>
                      </c:pt>
                      <c:pt idx="4393">
                        <c:v>2.0023300000000001E-3</c:v>
                      </c:pt>
                      <c:pt idx="4394">
                        <c:v>1.36236E-3</c:v>
                      </c:pt>
                      <c:pt idx="4395">
                        <c:v>7.2238399999999996E-4</c:v>
                      </c:pt>
                      <c:pt idx="4396">
                        <c:v>1.36236E-3</c:v>
                      </c:pt>
                      <c:pt idx="4397">
                        <c:v>1.36236E-3</c:v>
                      </c:pt>
                      <c:pt idx="4398">
                        <c:v>1.36236E-3</c:v>
                      </c:pt>
                      <c:pt idx="4399">
                        <c:v>1.36236E-3</c:v>
                      </c:pt>
                      <c:pt idx="4400">
                        <c:v>1.36236E-3</c:v>
                      </c:pt>
                      <c:pt idx="4401">
                        <c:v>7.2238399999999996E-4</c:v>
                      </c:pt>
                      <c:pt idx="4402">
                        <c:v>1.36236E-3</c:v>
                      </c:pt>
                      <c:pt idx="4403" formatCode="0.00E+00">
                        <c:v>8.2408400000000002E-5</c:v>
                      </c:pt>
                      <c:pt idx="4404">
                        <c:v>7.2238399999999996E-4</c:v>
                      </c:pt>
                      <c:pt idx="4405">
                        <c:v>1.36236E-3</c:v>
                      </c:pt>
                      <c:pt idx="4406" formatCode="0.00E+00">
                        <c:v>8.2408400000000002E-5</c:v>
                      </c:pt>
                      <c:pt idx="4407">
                        <c:v>-1.19754E-3</c:v>
                      </c:pt>
                      <c:pt idx="4408">
                        <c:v>7.2238399999999996E-4</c:v>
                      </c:pt>
                      <c:pt idx="4409">
                        <c:v>7.2238399999999996E-4</c:v>
                      </c:pt>
                      <c:pt idx="4410">
                        <c:v>1.36236E-3</c:v>
                      </c:pt>
                      <c:pt idx="4411" formatCode="0.00E+00">
                        <c:v>8.2408400000000002E-5</c:v>
                      </c:pt>
                      <c:pt idx="4412">
                        <c:v>1.36236E-3</c:v>
                      </c:pt>
                      <c:pt idx="4413">
                        <c:v>-1.19754E-3</c:v>
                      </c:pt>
                      <c:pt idx="4414" formatCode="0.00E+00">
                        <c:v>8.2408400000000002E-5</c:v>
                      </c:pt>
                      <c:pt idx="4415">
                        <c:v>-5.5756700000000002E-4</c:v>
                      </c:pt>
                      <c:pt idx="4416">
                        <c:v>-1.19754E-3</c:v>
                      </c:pt>
                      <c:pt idx="4417">
                        <c:v>7.2238399999999996E-4</c:v>
                      </c:pt>
                      <c:pt idx="4418">
                        <c:v>-1.19754E-3</c:v>
                      </c:pt>
                      <c:pt idx="4419">
                        <c:v>7.2238399999999996E-4</c:v>
                      </c:pt>
                      <c:pt idx="4420">
                        <c:v>2.0023300000000001E-3</c:v>
                      </c:pt>
                      <c:pt idx="4421">
                        <c:v>-5.5756700000000002E-4</c:v>
                      </c:pt>
                      <c:pt idx="4422" formatCode="0.00E+00">
                        <c:v>8.2408400000000002E-5</c:v>
                      </c:pt>
                      <c:pt idx="4423">
                        <c:v>1.36236E-3</c:v>
                      </c:pt>
                      <c:pt idx="4424">
                        <c:v>2.6423100000000001E-3</c:v>
                      </c:pt>
                      <c:pt idx="4425">
                        <c:v>1.36236E-3</c:v>
                      </c:pt>
                      <c:pt idx="4426">
                        <c:v>7.2238399999999996E-4</c:v>
                      </c:pt>
                      <c:pt idx="4427" formatCode="0.00E+00">
                        <c:v>8.2408400000000002E-5</c:v>
                      </c:pt>
                      <c:pt idx="4428">
                        <c:v>7.2238399999999996E-4</c:v>
                      </c:pt>
                      <c:pt idx="4429">
                        <c:v>1.36236E-3</c:v>
                      </c:pt>
                      <c:pt idx="4430" formatCode="0.00E+00">
                        <c:v>8.2408400000000002E-5</c:v>
                      </c:pt>
                      <c:pt idx="4431">
                        <c:v>2.0023300000000001E-3</c:v>
                      </c:pt>
                      <c:pt idx="4432">
                        <c:v>1.36236E-3</c:v>
                      </c:pt>
                      <c:pt idx="4433">
                        <c:v>-5.5756700000000002E-4</c:v>
                      </c:pt>
                      <c:pt idx="4434">
                        <c:v>2.0023300000000001E-3</c:v>
                      </c:pt>
                      <c:pt idx="4435">
                        <c:v>7.2238399999999996E-4</c:v>
                      </c:pt>
                      <c:pt idx="4436">
                        <c:v>1.36236E-3</c:v>
                      </c:pt>
                      <c:pt idx="4437" formatCode="0.00E+00">
                        <c:v>8.2408400000000002E-5</c:v>
                      </c:pt>
                      <c:pt idx="4438">
                        <c:v>1.36236E-3</c:v>
                      </c:pt>
                      <c:pt idx="4439" formatCode="0.00E+00">
                        <c:v>8.2408400000000002E-5</c:v>
                      </c:pt>
                      <c:pt idx="4440">
                        <c:v>2.0023300000000001E-3</c:v>
                      </c:pt>
                      <c:pt idx="4441">
                        <c:v>7.2238399999999996E-4</c:v>
                      </c:pt>
                      <c:pt idx="4442">
                        <c:v>2.0023300000000001E-3</c:v>
                      </c:pt>
                      <c:pt idx="4443">
                        <c:v>2.0023300000000001E-3</c:v>
                      </c:pt>
                      <c:pt idx="4444" formatCode="0.00E+00">
                        <c:v>8.2408400000000002E-5</c:v>
                      </c:pt>
                      <c:pt idx="4445" formatCode="0.00E+00">
                        <c:v>8.2408400000000002E-5</c:v>
                      </c:pt>
                      <c:pt idx="4446">
                        <c:v>-5.5756700000000002E-4</c:v>
                      </c:pt>
                      <c:pt idx="4447">
                        <c:v>7.2238399999999996E-4</c:v>
                      </c:pt>
                      <c:pt idx="4448" formatCode="0.00E+00">
                        <c:v>8.2408400000000002E-5</c:v>
                      </c:pt>
                      <c:pt idx="4449">
                        <c:v>-1.19754E-3</c:v>
                      </c:pt>
                      <c:pt idx="4450">
                        <c:v>-5.5756700000000002E-4</c:v>
                      </c:pt>
                      <c:pt idx="4451">
                        <c:v>7.2238399999999996E-4</c:v>
                      </c:pt>
                      <c:pt idx="4452" formatCode="0.00E+00">
                        <c:v>8.2408400000000002E-5</c:v>
                      </c:pt>
                      <c:pt idx="4453">
                        <c:v>7.2238399999999996E-4</c:v>
                      </c:pt>
                      <c:pt idx="4454" formatCode="0.00E+00">
                        <c:v>8.2408400000000002E-5</c:v>
                      </c:pt>
                      <c:pt idx="4455" formatCode="0.00E+00">
                        <c:v>8.2408400000000002E-5</c:v>
                      </c:pt>
                      <c:pt idx="4456">
                        <c:v>7.2238399999999996E-4</c:v>
                      </c:pt>
                      <c:pt idx="4457" formatCode="0.00E+00">
                        <c:v>8.2408400000000002E-5</c:v>
                      </c:pt>
                      <c:pt idx="4458">
                        <c:v>-5.5756700000000002E-4</c:v>
                      </c:pt>
                      <c:pt idx="4459" formatCode="0.00E+00">
                        <c:v>8.2408400000000002E-5</c:v>
                      </c:pt>
                      <c:pt idx="4460" formatCode="0.00E+00">
                        <c:v>8.2408400000000002E-5</c:v>
                      </c:pt>
                      <c:pt idx="4461">
                        <c:v>-5.5756700000000002E-4</c:v>
                      </c:pt>
                      <c:pt idx="4462">
                        <c:v>7.2238399999999996E-4</c:v>
                      </c:pt>
                      <c:pt idx="4463">
                        <c:v>2.0023300000000001E-3</c:v>
                      </c:pt>
                      <c:pt idx="4464">
                        <c:v>-5.5756700000000002E-4</c:v>
                      </c:pt>
                      <c:pt idx="4465" formatCode="0.00E+00">
                        <c:v>8.2408400000000002E-5</c:v>
                      </c:pt>
                      <c:pt idx="4466">
                        <c:v>1.36236E-3</c:v>
                      </c:pt>
                      <c:pt idx="4467">
                        <c:v>1.36236E-3</c:v>
                      </c:pt>
                      <c:pt idx="4468">
                        <c:v>1.36236E-3</c:v>
                      </c:pt>
                      <c:pt idx="4469">
                        <c:v>7.2238399999999996E-4</c:v>
                      </c:pt>
                      <c:pt idx="4470">
                        <c:v>2.0023300000000001E-3</c:v>
                      </c:pt>
                      <c:pt idx="4471">
                        <c:v>7.2238399999999996E-4</c:v>
                      </c:pt>
                      <c:pt idx="4472">
                        <c:v>7.2238399999999996E-4</c:v>
                      </c:pt>
                      <c:pt idx="4473">
                        <c:v>7.2238399999999996E-4</c:v>
                      </c:pt>
                      <c:pt idx="4474">
                        <c:v>1.36236E-3</c:v>
                      </c:pt>
                      <c:pt idx="4475">
                        <c:v>7.2238399999999996E-4</c:v>
                      </c:pt>
                      <c:pt idx="4476">
                        <c:v>7.2238399999999996E-4</c:v>
                      </c:pt>
                      <c:pt idx="4477">
                        <c:v>2.0023300000000001E-3</c:v>
                      </c:pt>
                      <c:pt idx="4478">
                        <c:v>7.2238399999999996E-4</c:v>
                      </c:pt>
                      <c:pt idx="4479">
                        <c:v>2.0023300000000001E-3</c:v>
                      </c:pt>
                      <c:pt idx="4480">
                        <c:v>1.36236E-3</c:v>
                      </c:pt>
                      <c:pt idx="4481">
                        <c:v>2.6423100000000001E-3</c:v>
                      </c:pt>
                      <c:pt idx="4482">
                        <c:v>2.0023300000000001E-3</c:v>
                      </c:pt>
                      <c:pt idx="4483">
                        <c:v>2.0023300000000001E-3</c:v>
                      </c:pt>
                      <c:pt idx="4484">
                        <c:v>2.0023300000000001E-3</c:v>
                      </c:pt>
                      <c:pt idx="4485">
                        <c:v>1.36236E-3</c:v>
                      </c:pt>
                      <c:pt idx="4486">
                        <c:v>1.36236E-3</c:v>
                      </c:pt>
                      <c:pt idx="4487" formatCode="0.00E+00">
                        <c:v>8.2408400000000002E-5</c:v>
                      </c:pt>
                      <c:pt idx="4488">
                        <c:v>-5.5756700000000002E-4</c:v>
                      </c:pt>
                      <c:pt idx="4489">
                        <c:v>3.2822900000000002E-3</c:v>
                      </c:pt>
                      <c:pt idx="4490">
                        <c:v>-5.5756700000000002E-4</c:v>
                      </c:pt>
                      <c:pt idx="4491">
                        <c:v>2.0023300000000001E-3</c:v>
                      </c:pt>
                      <c:pt idx="4492">
                        <c:v>2.0023300000000001E-3</c:v>
                      </c:pt>
                      <c:pt idx="4493">
                        <c:v>-5.5756700000000002E-4</c:v>
                      </c:pt>
                      <c:pt idx="4494" formatCode="0.00E+00">
                        <c:v>8.2408400000000002E-5</c:v>
                      </c:pt>
                      <c:pt idx="4495">
                        <c:v>2.6423100000000001E-3</c:v>
                      </c:pt>
                      <c:pt idx="4496">
                        <c:v>1.36236E-3</c:v>
                      </c:pt>
                      <c:pt idx="4497">
                        <c:v>1.36236E-3</c:v>
                      </c:pt>
                      <c:pt idx="4498">
                        <c:v>2.6423100000000001E-3</c:v>
                      </c:pt>
                      <c:pt idx="4499">
                        <c:v>7.2238399999999996E-4</c:v>
                      </c:pt>
                      <c:pt idx="4500">
                        <c:v>2.0023300000000001E-3</c:v>
                      </c:pt>
                      <c:pt idx="4501" formatCode="0.00E+00">
                        <c:v>8.2408400000000002E-5</c:v>
                      </c:pt>
                      <c:pt idx="4502">
                        <c:v>7.2238399999999996E-4</c:v>
                      </c:pt>
                      <c:pt idx="4503">
                        <c:v>7.2238399999999996E-4</c:v>
                      </c:pt>
                      <c:pt idx="4504">
                        <c:v>2.0023300000000001E-3</c:v>
                      </c:pt>
                      <c:pt idx="4505" formatCode="0.00E+00">
                        <c:v>8.2408400000000002E-5</c:v>
                      </c:pt>
                      <c:pt idx="4506">
                        <c:v>7.2238399999999996E-4</c:v>
                      </c:pt>
                      <c:pt idx="4507">
                        <c:v>-5.5756700000000002E-4</c:v>
                      </c:pt>
                      <c:pt idx="4508">
                        <c:v>-5.5756700000000002E-4</c:v>
                      </c:pt>
                      <c:pt idx="4509">
                        <c:v>2.6423100000000001E-3</c:v>
                      </c:pt>
                      <c:pt idx="4510">
                        <c:v>1.36236E-3</c:v>
                      </c:pt>
                      <c:pt idx="4511" formatCode="0.00E+00">
                        <c:v>8.2408400000000002E-5</c:v>
                      </c:pt>
                      <c:pt idx="4512" formatCode="0.00E+00">
                        <c:v>8.2408400000000002E-5</c:v>
                      </c:pt>
                      <c:pt idx="4513">
                        <c:v>2.0023300000000001E-3</c:v>
                      </c:pt>
                      <c:pt idx="4514">
                        <c:v>2.0023300000000001E-3</c:v>
                      </c:pt>
                      <c:pt idx="4515">
                        <c:v>7.2238399999999996E-4</c:v>
                      </c:pt>
                      <c:pt idx="4516">
                        <c:v>2.0023300000000001E-3</c:v>
                      </c:pt>
                      <c:pt idx="4517">
                        <c:v>7.2238399999999996E-4</c:v>
                      </c:pt>
                      <c:pt idx="4518">
                        <c:v>1.36236E-3</c:v>
                      </c:pt>
                      <c:pt idx="4519">
                        <c:v>1.36236E-3</c:v>
                      </c:pt>
                      <c:pt idx="4520">
                        <c:v>1.36236E-3</c:v>
                      </c:pt>
                      <c:pt idx="4521" formatCode="0.00E+00">
                        <c:v>8.2408400000000002E-5</c:v>
                      </c:pt>
                      <c:pt idx="4522">
                        <c:v>1.36236E-3</c:v>
                      </c:pt>
                      <c:pt idx="4523">
                        <c:v>7.2238399999999996E-4</c:v>
                      </c:pt>
                      <c:pt idx="4524">
                        <c:v>2.0023300000000001E-3</c:v>
                      </c:pt>
                      <c:pt idx="4525">
                        <c:v>7.2238399999999996E-4</c:v>
                      </c:pt>
                      <c:pt idx="4526">
                        <c:v>-5.5756700000000002E-4</c:v>
                      </c:pt>
                      <c:pt idx="4527">
                        <c:v>2.0023300000000001E-3</c:v>
                      </c:pt>
                      <c:pt idx="4528">
                        <c:v>7.2238399999999996E-4</c:v>
                      </c:pt>
                      <c:pt idx="4529">
                        <c:v>1.36236E-3</c:v>
                      </c:pt>
                      <c:pt idx="4530">
                        <c:v>2.0023300000000001E-3</c:v>
                      </c:pt>
                      <c:pt idx="4531">
                        <c:v>1.36236E-3</c:v>
                      </c:pt>
                      <c:pt idx="4532">
                        <c:v>-5.5756700000000002E-4</c:v>
                      </c:pt>
                      <c:pt idx="4533" formatCode="0.00E+00">
                        <c:v>8.2408400000000002E-5</c:v>
                      </c:pt>
                      <c:pt idx="4534">
                        <c:v>1.36236E-3</c:v>
                      </c:pt>
                      <c:pt idx="4535">
                        <c:v>1.36236E-3</c:v>
                      </c:pt>
                      <c:pt idx="4536">
                        <c:v>-5.5756700000000002E-4</c:v>
                      </c:pt>
                      <c:pt idx="4537" formatCode="0.00E+00">
                        <c:v>8.2408400000000002E-5</c:v>
                      </c:pt>
                      <c:pt idx="4538" formatCode="0.00E+00">
                        <c:v>8.2408400000000002E-5</c:v>
                      </c:pt>
                      <c:pt idx="4539">
                        <c:v>-1.19754E-3</c:v>
                      </c:pt>
                      <c:pt idx="4540" formatCode="0.00E+00">
                        <c:v>8.2408400000000002E-5</c:v>
                      </c:pt>
                      <c:pt idx="4541">
                        <c:v>-5.5756700000000002E-4</c:v>
                      </c:pt>
                      <c:pt idx="4542">
                        <c:v>-5.5756700000000002E-4</c:v>
                      </c:pt>
                      <c:pt idx="4543" formatCode="0.00E+00">
                        <c:v>8.2408400000000002E-5</c:v>
                      </c:pt>
                      <c:pt idx="4544">
                        <c:v>2.0023300000000001E-3</c:v>
                      </c:pt>
                      <c:pt idx="4545">
                        <c:v>7.2238399999999996E-4</c:v>
                      </c:pt>
                      <c:pt idx="4546" formatCode="0.00E+00">
                        <c:v>8.2408400000000002E-5</c:v>
                      </c:pt>
                      <c:pt idx="4547">
                        <c:v>1.36236E-3</c:v>
                      </c:pt>
                      <c:pt idx="4548" formatCode="0.00E+00">
                        <c:v>8.2408400000000002E-5</c:v>
                      </c:pt>
                      <c:pt idx="4549" formatCode="0.00E+00">
                        <c:v>8.2408400000000002E-5</c:v>
                      </c:pt>
                      <c:pt idx="4550">
                        <c:v>1.36236E-3</c:v>
                      </c:pt>
                      <c:pt idx="4551">
                        <c:v>2.0023300000000001E-3</c:v>
                      </c:pt>
                      <c:pt idx="4552" formatCode="0.00E+00">
                        <c:v>8.2408400000000002E-5</c:v>
                      </c:pt>
                      <c:pt idx="4553">
                        <c:v>7.2238399999999996E-4</c:v>
                      </c:pt>
                      <c:pt idx="4554" formatCode="0.00E+00">
                        <c:v>8.2408400000000002E-5</c:v>
                      </c:pt>
                      <c:pt idx="4555">
                        <c:v>2.0023300000000001E-3</c:v>
                      </c:pt>
                      <c:pt idx="4556" formatCode="0.00E+00">
                        <c:v>8.2408400000000002E-5</c:v>
                      </c:pt>
                      <c:pt idx="4557">
                        <c:v>-1.19754E-3</c:v>
                      </c:pt>
                      <c:pt idx="4558" formatCode="0.00E+00">
                        <c:v>8.2408400000000002E-5</c:v>
                      </c:pt>
                      <c:pt idx="4559">
                        <c:v>2.0023300000000001E-3</c:v>
                      </c:pt>
                      <c:pt idx="4560">
                        <c:v>1.36236E-3</c:v>
                      </c:pt>
                      <c:pt idx="4561" formatCode="0.00E+00">
                        <c:v>8.2408400000000002E-5</c:v>
                      </c:pt>
                      <c:pt idx="4562">
                        <c:v>7.2238399999999996E-4</c:v>
                      </c:pt>
                      <c:pt idx="4563">
                        <c:v>1.36236E-3</c:v>
                      </c:pt>
                      <c:pt idx="4564">
                        <c:v>-5.5756700000000002E-4</c:v>
                      </c:pt>
                      <c:pt idx="4565" formatCode="0.00E+00">
                        <c:v>8.2408400000000002E-5</c:v>
                      </c:pt>
                      <c:pt idx="4566">
                        <c:v>-1.19754E-3</c:v>
                      </c:pt>
                      <c:pt idx="4567">
                        <c:v>-5.5756700000000002E-4</c:v>
                      </c:pt>
                      <c:pt idx="4568">
                        <c:v>1.36236E-3</c:v>
                      </c:pt>
                      <c:pt idx="4569">
                        <c:v>-5.5756700000000002E-4</c:v>
                      </c:pt>
                      <c:pt idx="4570">
                        <c:v>7.2238399999999996E-4</c:v>
                      </c:pt>
                      <c:pt idx="4571">
                        <c:v>-5.5756700000000002E-4</c:v>
                      </c:pt>
                      <c:pt idx="4572">
                        <c:v>-5.5756700000000002E-4</c:v>
                      </c:pt>
                      <c:pt idx="4573">
                        <c:v>7.2238399999999996E-4</c:v>
                      </c:pt>
                      <c:pt idx="4574">
                        <c:v>-1.19754E-3</c:v>
                      </c:pt>
                      <c:pt idx="4575">
                        <c:v>1.36236E-3</c:v>
                      </c:pt>
                      <c:pt idx="4576">
                        <c:v>-1.19754E-3</c:v>
                      </c:pt>
                      <c:pt idx="4577">
                        <c:v>7.2238399999999996E-4</c:v>
                      </c:pt>
                      <c:pt idx="4578">
                        <c:v>7.2238399999999996E-4</c:v>
                      </c:pt>
                      <c:pt idx="4579" formatCode="0.00E+00">
                        <c:v>8.2408400000000002E-5</c:v>
                      </c:pt>
                      <c:pt idx="4580">
                        <c:v>7.2238399999999996E-4</c:v>
                      </c:pt>
                      <c:pt idx="4581">
                        <c:v>7.2238399999999996E-4</c:v>
                      </c:pt>
                      <c:pt idx="4582">
                        <c:v>7.2238399999999996E-4</c:v>
                      </c:pt>
                      <c:pt idx="4583">
                        <c:v>-1.19754E-3</c:v>
                      </c:pt>
                      <c:pt idx="4584">
                        <c:v>7.2238399999999996E-4</c:v>
                      </c:pt>
                      <c:pt idx="4585">
                        <c:v>7.2238399999999996E-4</c:v>
                      </c:pt>
                      <c:pt idx="4586">
                        <c:v>-5.5756700000000002E-4</c:v>
                      </c:pt>
                      <c:pt idx="4587" formatCode="0.00E+00">
                        <c:v>8.2408400000000002E-5</c:v>
                      </c:pt>
                      <c:pt idx="4588">
                        <c:v>1.36236E-3</c:v>
                      </c:pt>
                      <c:pt idx="4589">
                        <c:v>-5.5756700000000002E-4</c:v>
                      </c:pt>
                      <c:pt idx="4590">
                        <c:v>-2.4774900000000002E-3</c:v>
                      </c:pt>
                      <c:pt idx="4591" formatCode="0.00E+00">
                        <c:v>8.2408400000000002E-5</c:v>
                      </c:pt>
                      <c:pt idx="4592">
                        <c:v>-1.19754E-3</c:v>
                      </c:pt>
                      <c:pt idx="4593">
                        <c:v>2.0023300000000001E-3</c:v>
                      </c:pt>
                      <c:pt idx="4594">
                        <c:v>2.0023300000000001E-3</c:v>
                      </c:pt>
                      <c:pt idx="4595" formatCode="0.00E+00">
                        <c:v>8.2408400000000002E-5</c:v>
                      </c:pt>
                      <c:pt idx="4596">
                        <c:v>-5.5756700000000002E-4</c:v>
                      </c:pt>
                      <c:pt idx="4597">
                        <c:v>1.36236E-3</c:v>
                      </c:pt>
                      <c:pt idx="4598">
                        <c:v>1.36236E-3</c:v>
                      </c:pt>
                      <c:pt idx="4599" formatCode="0.00E+00">
                        <c:v>8.2408400000000002E-5</c:v>
                      </c:pt>
                      <c:pt idx="4600" formatCode="0.00E+00">
                        <c:v>8.2408400000000002E-5</c:v>
                      </c:pt>
                      <c:pt idx="4601" formatCode="0.00E+00">
                        <c:v>8.2408400000000002E-5</c:v>
                      </c:pt>
                      <c:pt idx="4602" formatCode="0.00E+00">
                        <c:v>8.2408400000000002E-5</c:v>
                      </c:pt>
                      <c:pt idx="4603">
                        <c:v>-5.5756700000000002E-4</c:v>
                      </c:pt>
                      <c:pt idx="4604">
                        <c:v>-5.5756700000000002E-4</c:v>
                      </c:pt>
                      <c:pt idx="4605">
                        <c:v>-1.83752E-3</c:v>
                      </c:pt>
                      <c:pt idx="4606">
                        <c:v>-5.5756700000000002E-4</c:v>
                      </c:pt>
                      <c:pt idx="4607">
                        <c:v>-5.5756700000000002E-4</c:v>
                      </c:pt>
                      <c:pt idx="4608">
                        <c:v>-5.5756700000000002E-4</c:v>
                      </c:pt>
                      <c:pt idx="4609" formatCode="0.00E+00">
                        <c:v>8.2408400000000002E-5</c:v>
                      </c:pt>
                      <c:pt idx="4610" formatCode="0.00E+00">
                        <c:v>8.2408400000000002E-5</c:v>
                      </c:pt>
                      <c:pt idx="4611">
                        <c:v>-5.5756700000000002E-4</c:v>
                      </c:pt>
                      <c:pt idx="4612">
                        <c:v>-1.83752E-3</c:v>
                      </c:pt>
                      <c:pt idx="4613">
                        <c:v>2.0023300000000001E-3</c:v>
                      </c:pt>
                      <c:pt idx="4614">
                        <c:v>1.36236E-3</c:v>
                      </c:pt>
                      <c:pt idx="4615">
                        <c:v>-5.5756700000000002E-4</c:v>
                      </c:pt>
                      <c:pt idx="4616" formatCode="0.00E+00">
                        <c:v>8.2408400000000002E-5</c:v>
                      </c:pt>
                      <c:pt idx="4617">
                        <c:v>-1.19754E-3</c:v>
                      </c:pt>
                      <c:pt idx="4618">
                        <c:v>7.2238399999999996E-4</c:v>
                      </c:pt>
                      <c:pt idx="4619">
                        <c:v>-1.19754E-3</c:v>
                      </c:pt>
                      <c:pt idx="4620">
                        <c:v>1.36236E-3</c:v>
                      </c:pt>
                      <c:pt idx="4621">
                        <c:v>1.36236E-3</c:v>
                      </c:pt>
                      <c:pt idx="4622">
                        <c:v>7.2238399999999996E-4</c:v>
                      </c:pt>
                      <c:pt idx="4623">
                        <c:v>2.0023300000000001E-3</c:v>
                      </c:pt>
                      <c:pt idx="4624">
                        <c:v>7.2238399999999996E-4</c:v>
                      </c:pt>
                      <c:pt idx="4625">
                        <c:v>-5.5756700000000002E-4</c:v>
                      </c:pt>
                      <c:pt idx="4626">
                        <c:v>1.36236E-3</c:v>
                      </c:pt>
                      <c:pt idx="4627">
                        <c:v>-5.5756700000000002E-4</c:v>
                      </c:pt>
                      <c:pt idx="4628">
                        <c:v>1.36236E-3</c:v>
                      </c:pt>
                      <c:pt idx="4629">
                        <c:v>7.2238399999999996E-4</c:v>
                      </c:pt>
                      <c:pt idx="4630" formatCode="0.00E+00">
                        <c:v>8.2408400000000002E-5</c:v>
                      </c:pt>
                      <c:pt idx="4631" formatCode="0.00E+00">
                        <c:v>8.2408400000000002E-5</c:v>
                      </c:pt>
                      <c:pt idx="4632">
                        <c:v>7.2238399999999996E-4</c:v>
                      </c:pt>
                      <c:pt idx="4633">
                        <c:v>7.2238399999999996E-4</c:v>
                      </c:pt>
                      <c:pt idx="4634">
                        <c:v>-5.5756700000000002E-4</c:v>
                      </c:pt>
                      <c:pt idx="4635">
                        <c:v>7.2238399999999996E-4</c:v>
                      </c:pt>
                      <c:pt idx="4636" formatCode="0.00E+00">
                        <c:v>8.2408400000000002E-5</c:v>
                      </c:pt>
                      <c:pt idx="4637">
                        <c:v>7.2238399999999996E-4</c:v>
                      </c:pt>
                      <c:pt idx="4638">
                        <c:v>7.2238399999999996E-4</c:v>
                      </c:pt>
                      <c:pt idx="4639">
                        <c:v>1.36236E-3</c:v>
                      </c:pt>
                      <c:pt idx="4640">
                        <c:v>2.0023300000000001E-3</c:v>
                      </c:pt>
                      <c:pt idx="4641">
                        <c:v>1.36236E-3</c:v>
                      </c:pt>
                      <c:pt idx="4642">
                        <c:v>2.6423100000000001E-3</c:v>
                      </c:pt>
                      <c:pt idx="4643" formatCode="0.00E+00">
                        <c:v>8.2408400000000002E-5</c:v>
                      </c:pt>
                      <c:pt idx="4644">
                        <c:v>1.36236E-3</c:v>
                      </c:pt>
                      <c:pt idx="4645">
                        <c:v>7.2238399999999996E-4</c:v>
                      </c:pt>
                      <c:pt idx="4646">
                        <c:v>2.0023300000000001E-3</c:v>
                      </c:pt>
                      <c:pt idx="4647">
                        <c:v>2.6423100000000001E-3</c:v>
                      </c:pt>
                      <c:pt idx="4648">
                        <c:v>-1.19754E-3</c:v>
                      </c:pt>
                      <c:pt idx="4649">
                        <c:v>1.36236E-3</c:v>
                      </c:pt>
                      <c:pt idx="4650">
                        <c:v>-5.5756700000000002E-4</c:v>
                      </c:pt>
                      <c:pt idx="4651">
                        <c:v>7.2238399999999996E-4</c:v>
                      </c:pt>
                      <c:pt idx="4652" formatCode="0.00E+00">
                        <c:v>8.2408400000000002E-5</c:v>
                      </c:pt>
                      <c:pt idx="4653">
                        <c:v>-5.5756700000000002E-4</c:v>
                      </c:pt>
                      <c:pt idx="4654">
                        <c:v>7.2238399999999996E-4</c:v>
                      </c:pt>
                      <c:pt idx="4655">
                        <c:v>-1.19754E-3</c:v>
                      </c:pt>
                      <c:pt idx="4656">
                        <c:v>-5.5756700000000002E-4</c:v>
                      </c:pt>
                      <c:pt idx="4657">
                        <c:v>3.2822900000000002E-3</c:v>
                      </c:pt>
                      <c:pt idx="4658" formatCode="0.00E+00">
                        <c:v>8.2408400000000002E-5</c:v>
                      </c:pt>
                      <c:pt idx="4659">
                        <c:v>2.6423100000000001E-3</c:v>
                      </c:pt>
                      <c:pt idx="4660">
                        <c:v>1.36236E-3</c:v>
                      </c:pt>
                      <c:pt idx="4661">
                        <c:v>1.36236E-3</c:v>
                      </c:pt>
                      <c:pt idx="4662">
                        <c:v>2.0023300000000001E-3</c:v>
                      </c:pt>
                      <c:pt idx="4663">
                        <c:v>1.36236E-3</c:v>
                      </c:pt>
                      <c:pt idx="4664">
                        <c:v>1.36236E-3</c:v>
                      </c:pt>
                      <c:pt idx="4665">
                        <c:v>2.6423100000000001E-3</c:v>
                      </c:pt>
                      <c:pt idx="4666">
                        <c:v>2.0023300000000001E-3</c:v>
                      </c:pt>
                      <c:pt idx="4667">
                        <c:v>1.36236E-3</c:v>
                      </c:pt>
                      <c:pt idx="4668">
                        <c:v>2.0023300000000001E-3</c:v>
                      </c:pt>
                      <c:pt idx="4669">
                        <c:v>1.36236E-3</c:v>
                      </c:pt>
                      <c:pt idx="4670" formatCode="0.00E+00">
                        <c:v>8.2408400000000002E-5</c:v>
                      </c:pt>
                      <c:pt idx="4671">
                        <c:v>2.0023300000000001E-3</c:v>
                      </c:pt>
                      <c:pt idx="4672">
                        <c:v>7.2238399999999996E-4</c:v>
                      </c:pt>
                      <c:pt idx="4673">
                        <c:v>2.0023300000000001E-3</c:v>
                      </c:pt>
                      <c:pt idx="4674">
                        <c:v>7.2238399999999996E-4</c:v>
                      </c:pt>
                      <c:pt idx="4675">
                        <c:v>7.2238399999999996E-4</c:v>
                      </c:pt>
                      <c:pt idx="4676" formatCode="0.00E+00">
                        <c:v>8.2408400000000002E-5</c:v>
                      </c:pt>
                      <c:pt idx="4677" formatCode="0.00E+00">
                        <c:v>8.2408400000000002E-5</c:v>
                      </c:pt>
                      <c:pt idx="4678">
                        <c:v>1.36236E-3</c:v>
                      </c:pt>
                      <c:pt idx="4679">
                        <c:v>1.36236E-3</c:v>
                      </c:pt>
                      <c:pt idx="4680">
                        <c:v>2.6423100000000001E-3</c:v>
                      </c:pt>
                      <c:pt idx="4681">
                        <c:v>1.36236E-3</c:v>
                      </c:pt>
                      <c:pt idx="4682">
                        <c:v>-5.5756700000000002E-4</c:v>
                      </c:pt>
                      <c:pt idx="4683">
                        <c:v>2.0023300000000001E-3</c:v>
                      </c:pt>
                      <c:pt idx="4684">
                        <c:v>7.2238399999999996E-4</c:v>
                      </c:pt>
                      <c:pt idx="4685">
                        <c:v>7.2238399999999996E-4</c:v>
                      </c:pt>
                      <c:pt idx="4686">
                        <c:v>7.2238399999999996E-4</c:v>
                      </c:pt>
                      <c:pt idx="4687">
                        <c:v>2.6423100000000001E-3</c:v>
                      </c:pt>
                      <c:pt idx="4688">
                        <c:v>1.36236E-3</c:v>
                      </c:pt>
                      <c:pt idx="4689">
                        <c:v>2.0023300000000001E-3</c:v>
                      </c:pt>
                      <c:pt idx="4690">
                        <c:v>2.6423100000000001E-3</c:v>
                      </c:pt>
                      <c:pt idx="4691">
                        <c:v>7.2238399999999996E-4</c:v>
                      </c:pt>
                      <c:pt idx="4692" formatCode="0.00E+00">
                        <c:v>8.2408400000000002E-5</c:v>
                      </c:pt>
                      <c:pt idx="4693">
                        <c:v>1.36236E-3</c:v>
                      </c:pt>
                      <c:pt idx="4694" formatCode="0.00E+00">
                        <c:v>8.2408400000000002E-5</c:v>
                      </c:pt>
                      <c:pt idx="4695">
                        <c:v>1.36236E-3</c:v>
                      </c:pt>
                      <c:pt idx="4696">
                        <c:v>7.2238399999999996E-4</c:v>
                      </c:pt>
                      <c:pt idx="4697" formatCode="0.00E+00">
                        <c:v>8.2408400000000002E-5</c:v>
                      </c:pt>
                      <c:pt idx="4698">
                        <c:v>2.0023300000000001E-3</c:v>
                      </c:pt>
                      <c:pt idx="4699">
                        <c:v>7.2238399999999996E-4</c:v>
                      </c:pt>
                      <c:pt idx="4700">
                        <c:v>2.0023300000000001E-3</c:v>
                      </c:pt>
                      <c:pt idx="4701">
                        <c:v>2.0023300000000001E-3</c:v>
                      </c:pt>
                      <c:pt idx="4702">
                        <c:v>2.6423100000000001E-3</c:v>
                      </c:pt>
                      <c:pt idx="4703">
                        <c:v>1.36236E-3</c:v>
                      </c:pt>
                      <c:pt idx="4704">
                        <c:v>1.36236E-3</c:v>
                      </c:pt>
                      <c:pt idx="4705">
                        <c:v>1.36236E-3</c:v>
                      </c:pt>
                      <c:pt idx="4706">
                        <c:v>-5.5756700000000002E-4</c:v>
                      </c:pt>
                      <c:pt idx="4707">
                        <c:v>2.0023300000000001E-3</c:v>
                      </c:pt>
                      <c:pt idx="4708" formatCode="0.00E+00">
                        <c:v>8.2408400000000002E-5</c:v>
                      </c:pt>
                      <c:pt idx="4709">
                        <c:v>7.2238399999999996E-4</c:v>
                      </c:pt>
                      <c:pt idx="4710">
                        <c:v>1.36236E-3</c:v>
                      </c:pt>
                      <c:pt idx="4711">
                        <c:v>2.0023300000000001E-3</c:v>
                      </c:pt>
                      <c:pt idx="4712">
                        <c:v>1.36236E-3</c:v>
                      </c:pt>
                      <c:pt idx="4713">
                        <c:v>1.36236E-3</c:v>
                      </c:pt>
                      <c:pt idx="4714">
                        <c:v>2.0023300000000001E-3</c:v>
                      </c:pt>
                      <c:pt idx="4715" formatCode="0.00E+00">
                        <c:v>8.2408400000000002E-5</c:v>
                      </c:pt>
                      <c:pt idx="4716" formatCode="0.00E+00">
                        <c:v>8.2408400000000002E-5</c:v>
                      </c:pt>
                      <c:pt idx="4717">
                        <c:v>2.0023300000000001E-3</c:v>
                      </c:pt>
                      <c:pt idx="4718">
                        <c:v>2.0023300000000001E-3</c:v>
                      </c:pt>
                      <c:pt idx="4719">
                        <c:v>7.2238399999999996E-4</c:v>
                      </c:pt>
                      <c:pt idx="4720">
                        <c:v>2.0023300000000001E-3</c:v>
                      </c:pt>
                      <c:pt idx="4721">
                        <c:v>2.6423100000000001E-3</c:v>
                      </c:pt>
                      <c:pt idx="4722">
                        <c:v>2.0023300000000001E-3</c:v>
                      </c:pt>
                      <c:pt idx="4723">
                        <c:v>7.2238399999999996E-4</c:v>
                      </c:pt>
                      <c:pt idx="4724">
                        <c:v>2.0023300000000001E-3</c:v>
                      </c:pt>
                      <c:pt idx="4725">
                        <c:v>7.2238399999999996E-4</c:v>
                      </c:pt>
                      <c:pt idx="4726" formatCode="0.00E+00">
                        <c:v>8.2408400000000002E-5</c:v>
                      </c:pt>
                      <c:pt idx="4727">
                        <c:v>1.36236E-3</c:v>
                      </c:pt>
                      <c:pt idx="4728" formatCode="0.00E+00">
                        <c:v>8.2408400000000002E-5</c:v>
                      </c:pt>
                      <c:pt idx="4729">
                        <c:v>7.2238399999999996E-4</c:v>
                      </c:pt>
                      <c:pt idx="4730">
                        <c:v>7.2238399999999996E-4</c:v>
                      </c:pt>
                      <c:pt idx="4731">
                        <c:v>7.2238399999999996E-4</c:v>
                      </c:pt>
                      <c:pt idx="4732">
                        <c:v>1.36236E-3</c:v>
                      </c:pt>
                      <c:pt idx="4733">
                        <c:v>1.36236E-3</c:v>
                      </c:pt>
                      <c:pt idx="4734">
                        <c:v>7.2238399999999996E-4</c:v>
                      </c:pt>
                      <c:pt idx="4735">
                        <c:v>-5.5756700000000002E-4</c:v>
                      </c:pt>
                      <c:pt idx="4736">
                        <c:v>7.2238399999999996E-4</c:v>
                      </c:pt>
                      <c:pt idx="4737">
                        <c:v>3.2822900000000002E-3</c:v>
                      </c:pt>
                      <c:pt idx="4738">
                        <c:v>2.0023300000000001E-3</c:v>
                      </c:pt>
                      <c:pt idx="4739">
                        <c:v>1.36236E-3</c:v>
                      </c:pt>
                      <c:pt idx="4740">
                        <c:v>1.36236E-3</c:v>
                      </c:pt>
                      <c:pt idx="4741">
                        <c:v>1.36236E-3</c:v>
                      </c:pt>
                      <c:pt idx="4742">
                        <c:v>7.2238399999999996E-4</c:v>
                      </c:pt>
                      <c:pt idx="4743">
                        <c:v>1.36236E-3</c:v>
                      </c:pt>
                      <c:pt idx="4744">
                        <c:v>2.0023300000000001E-3</c:v>
                      </c:pt>
                      <c:pt idx="4745">
                        <c:v>1.36236E-3</c:v>
                      </c:pt>
                      <c:pt idx="4746">
                        <c:v>7.2238399999999996E-4</c:v>
                      </c:pt>
                      <c:pt idx="4747">
                        <c:v>7.2238399999999996E-4</c:v>
                      </c:pt>
                      <c:pt idx="4748">
                        <c:v>7.2238399999999996E-4</c:v>
                      </c:pt>
                      <c:pt idx="4749">
                        <c:v>7.2238399999999996E-4</c:v>
                      </c:pt>
                      <c:pt idx="4750">
                        <c:v>1.36236E-3</c:v>
                      </c:pt>
                      <c:pt idx="4751">
                        <c:v>1.36236E-3</c:v>
                      </c:pt>
                      <c:pt idx="4752">
                        <c:v>1.36236E-3</c:v>
                      </c:pt>
                      <c:pt idx="4753">
                        <c:v>2.0023300000000001E-3</c:v>
                      </c:pt>
                      <c:pt idx="4754">
                        <c:v>1.36236E-3</c:v>
                      </c:pt>
                      <c:pt idx="4755">
                        <c:v>2.0023300000000001E-3</c:v>
                      </c:pt>
                      <c:pt idx="4756" formatCode="0.00E+00">
                        <c:v>8.2408400000000002E-5</c:v>
                      </c:pt>
                      <c:pt idx="4757">
                        <c:v>2.0023300000000001E-3</c:v>
                      </c:pt>
                      <c:pt idx="4758">
                        <c:v>2.0023300000000001E-3</c:v>
                      </c:pt>
                      <c:pt idx="4759">
                        <c:v>1.36236E-3</c:v>
                      </c:pt>
                      <c:pt idx="4760">
                        <c:v>2.0023300000000001E-3</c:v>
                      </c:pt>
                      <c:pt idx="4761">
                        <c:v>1.36236E-3</c:v>
                      </c:pt>
                      <c:pt idx="4762">
                        <c:v>1.36236E-3</c:v>
                      </c:pt>
                      <c:pt idx="4763">
                        <c:v>2.0023300000000001E-3</c:v>
                      </c:pt>
                      <c:pt idx="4764">
                        <c:v>2.0023300000000001E-3</c:v>
                      </c:pt>
                      <c:pt idx="4765">
                        <c:v>2.6423100000000001E-3</c:v>
                      </c:pt>
                      <c:pt idx="4766">
                        <c:v>2.0023300000000001E-3</c:v>
                      </c:pt>
                      <c:pt idx="4767">
                        <c:v>2.0023300000000001E-3</c:v>
                      </c:pt>
                      <c:pt idx="4768">
                        <c:v>7.2238399999999996E-4</c:v>
                      </c:pt>
                      <c:pt idx="4769">
                        <c:v>2.0023300000000001E-3</c:v>
                      </c:pt>
                      <c:pt idx="4770">
                        <c:v>7.2238399999999996E-4</c:v>
                      </c:pt>
                      <c:pt idx="4771">
                        <c:v>1.36236E-3</c:v>
                      </c:pt>
                      <c:pt idx="4772">
                        <c:v>1.36236E-3</c:v>
                      </c:pt>
                      <c:pt idx="4773">
                        <c:v>7.2238399999999996E-4</c:v>
                      </c:pt>
                      <c:pt idx="4774">
                        <c:v>7.2238399999999996E-4</c:v>
                      </c:pt>
                      <c:pt idx="4775">
                        <c:v>1.36236E-3</c:v>
                      </c:pt>
                      <c:pt idx="4776">
                        <c:v>1.36236E-3</c:v>
                      </c:pt>
                      <c:pt idx="4777">
                        <c:v>-5.5756700000000002E-4</c:v>
                      </c:pt>
                      <c:pt idx="4778">
                        <c:v>1.36236E-3</c:v>
                      </c:pt>
                      <c:pt idx="4779">
                        <c:v>1.36236E-3</c:v>
                      </c:pt>
                      <c:pt idx="4780">
                        <c:v>1.36236E-3</c:v>
                      </c:pt>
                      <c:pt idx="4781" formatCode="0.00E+00">
                        <c:v>8.2408400000000002E-5</c:v>
                      </c:pt>
                      <c:pt idx="4782">
                        <c:v>7.2238399999999996E-4</c:v>
                      </c:pt>
                      <c:pt idx="4783">
                        <c:v>-5.5756700000000002E-4</c:v>
                      </c:pt>
                      <c:pt idx="4784">
                        <c:v>2.0023300000000001E-3</c:v>
                      </c:pt>
                      <c:pt idx="4785">
                        <c:v>7.2238399999999996E-4</c:v>
                      </c:pt>
                      <c:pt idx="4786">
                        <c:v>2.6423100000000001E-3</c:v>
                      </c:pt>
                      <c:pt idx="4787" formatCode="0.00E+00">
                        <c:v>8.2408400000000002E-5</c:v>
                      </c:pt>
                      <c:pt idx="4788">
                        <c:v>7.2238399999999996E-4</c:v>
                      </c:pt>
                      <c:pt idx="4789">
                        <c:v>2.0023300000000001E-3</c:v>
                      </c:pt>
                      <c:pt idx="4790">
                        <c:v>2.0023300000000001E-3</c:v>
                      </c:pt>
                      <c:pt idx="4791">
                        <c:v>3.2822900000000002E-3</c:v>
                      </c:pt>
                      <c:pt idx="4792">
                        <c:v>2.0023300000000001E-3</c:v>
                      </c:pt>
                      <c:pt idx="4793">
                        <c:v>1.36236E-3</c:v>
                      </c:pt>
                      <c:pt idx="4794" formatCode="0.00E+00">
                        <c:v>8.2408400000000002E-5</c:v>
                      </c:pt>
                      <c:pt idx="4795">
                        <c:v>1.36236E-3</c:v>
                      </c:pt>
                      <c:pt idx="4796">
                        <c:v>1.36236E-3</c:v>
                      </c:pt>
                      <c:pt idx="4797" formatCode="0.00E+00">
                        <c:v>8.2408400000000002E-5</c:v>
                      </c:pt>
                      <c:pt idx="4798">
                        <c:v>2.0023300000000001E-3</c:v>
                      </c:pt>
                      <c:pt idx="4799">
                        <c:v>1.36236E-3</c:v>
                      </c:pt>
                      <c:pt idx="4800" formatCode="0.00E+00">
                        <c:v>8.2408400000000002E-5</c:v>
                      </c:pt>
                      <c:pt idx="4801" formatCode="0.00E+00">
                        <c:v>8.2408400000000002E-5</c:v>
                      </c:pt>
                      <c:pt idx="4802">
                        <c:v>7.2238399999999996E-4</c:v>
                      </c:pt>
                      <c:pt idx="4803">
                        <c:v>7.2238399999999996E-4</c:v>
                      </c:pt>
                      <c:pt idx="4804">
                        <c:v>-5.5756700000000002E-4</c:v>
                      </c:pt>
                      <c:pt idx="4805">
                        <c:v>7.2238399999999996E-4</c:v>
                      </c:pt>
                      <c:pt idx="4806">
                        <c:v>2.0023300000000001E-3</c:v>
                      </c:pt>
                      <c:pt idx="4807">
                        <c:v>1.36236E-3</c:v>
                      </c:pt>
                      <c:pt idx="4808">
                        <c:v>7.2238399999999996E-4</c:v>
                      </c:pt>
                      <c:pt idx="4809" formatCode="0.00E+00">
                        <c:v>8.2408400000000002E-5</c:v>
                      </c:pt>
                      <c:pt idx="4810" formatCode="0.00E+00">
                        <c:v>8.2408400000000002E-5</c:v>
                      </c:pt>
                      <c:pt idx="4811">
                        <c:v>-5.5756700000000002E-4</c:v>
                      </c:pt>
                      <c:pt idx="4812">
                        <c:v>7.2238399999999996E-4</c:v>
                      </c:pt>
                      <c:pt idx="4813">
                        <c:v>2.6423100000000001E-3</c:v>
                      </c:pt>
                      <c:pt idx="4814">
                        <c:v>2.0023300000000001E-3</c:v>
                      </c:pt>
                      <c:pt idx="4815">
                        <c:v>7.2238399999999996E-4</c:v>
                      </c:pt>
                      <c:pt idx="4816" formatCode="0.00E+00">
                        <c:v>8.2408400000000002E-5</c:v>
                      </c:pt>
                      <c:pt idx="4817">
                        <c:v>1.36236E-3</c:v>
                      </c:pt>
                      <c:pt idx="4818">
                        <c:v>7.2238399999999996E-4</c:v>
                      </c:pt>
                      <c:pt idx="4819">
                        <c:v>2.6423100000000001E-3</c:v>
                      </c:pt>
                      <c:pt idx="4820">
                        <c:v>7.2238399999999996E-4</c:v>
                      </c:pt>
                      <c:pt idx="4821">
                        <c:v>7.2238399999999996E-4</c:v>
                      </c:pt>
                      <c:pt idx="4822">
                        <c:v>1.36236E-3</c:v>
                      </c:pt>
                      <c:pt idx="4823">
                        <c:v>7.2238399999999996E-4</c:v>
                      </c:pt>
                      <c:pt idx="4824" formatCode="0.00E+00">
                        <c:v>8.2408400000000002E-5</c:v>
                      </c:pt>
                      <c:pt idx="4825">
                        <c:v>1.36236E-3</c:v>
                      </c:pt>
                      <c:pt idx="4826">
                        <c:v>2.0023300000000001E-3</c:v>
                      </c:pt>
                      <c:pt idx="4827">
                        <c:v>1.36236E-3</c:v>
                      </c:pt>
                      <c:pt idx="4828">
                        <c:v>-5.5756700000000002E-4</c:v>
                      </c:pt>
                      <c:pt idx="4829" formatCode="0.00E+00">
                        <c:v>8.2408400000000002E-5</c:v>
                      </c:pt>
                      <c:pt idx="4830">
                        <c:v>1.36236E-3</c:v>
                      </c:pt>
                      <c:pt idx="4831">
                        <c:v>2.6423100000000001E-3</c:v>
                      </c:pt>
                      <c:pt idx="4832">
                        <c:v>1.36236E-3</c:v>
                      </c:pt>
                      <c:pt idx="4833">
                        <c:v>1.36236E-3</c:v>
                      </c:pt>
                      <c:pt idx="4834" formatCode="0.00E+00">
                        <c:v>8.2408400000000002E-5</c:v>
                      </c:pt>
                      <c:pt idx="4835">
                        <c:v>2.0023300000000001E-3</c:v>
                      </c:pt>
                      <c:pt idx="4836">
                        <c:v>1.36236E-3</c:v>
                      </c:pt>
                      <c:pt idx="4837">
                        <c:v>7.2238399999999996E-4</c:v>
                      </c:pt>
                      <c:pt idx="4838">
                        <c:v>1.36236E-3</c:v>
                      </c:pt>
                      <c:pt idx="4839">
                        <c:v>-1.19754E-3</c:v>
                      </c:pt>
                      <c:pt idx="4840">
                        <c:v>1.36236E-3</c:v>
                      </c:pt>
                      <c:pt idx="4841" formatCode="0.00E+00">
                        <c:v>8.2408400000000002E-5</c:v>
                      </c:pt>
                      <c:pt idx="4842">
                        <c:v>-5.5756700000000002E-4</c:v>
                      </c:pt>
                      <c:pt idx="4843">
                        <c:v>2.0023300000000001E-3</c:v>
                      </c:pt>
                      <c:pt idx="4844">
                        <c:v>7.2238399999999996E-4</c:v>
                      </c:pt>
                      <c:pt idx="4845">
                        <c:v>1.36236E-3</c:v>
                      </c:pt>
                      <c:pt idx="4846" formatCode="0.00E+00">
                        <c:v>8.2408400000000002E-5</c:v>
                      </c:pt>
                      <c:pt idx="4847">
                        <c:v>1.36236E-3</c:v>
                      </c:pt>
                      <c:pt idx="4848">
                        <c:v>1.36236E-3</c:v>
                      </c:pt>
                      <c:pt idx="4849" formatCode="0.00E+00">
                        <c:v>8.2408400000000002E-5</c:v>
                      </c:pt>
                      <c:pt idx="4850">
                        <c:v>-1.19754E-3</c:v>
                      </c:pt>
                      <c:pt idx="4851" formatCode="0.00E+00">
                        <c:v>8.2408400000000002E-5</c:v>
                      </c:pt>
                      <c:pt idx="4852">
                        <c:v>7.2238399999999996E-4</c:v>
                      </c:pt>
                      <c:pt idx="4853">
                        <c:v>-5.5756700000000002E-4</c:v>
                      </c:pt>
                      <c:pt idx="4854">
                        <c:v>7.2238399999999996E-4</c:v>
                      </c:pt>
                      <c:pt idx="4855">
                        <c:v>-1.19754E-3</c:v>
                      </c:pt>
                      <c:pt idx="4856" formatCode="0.00E+00">
                        <c:v>8.2408400000000002E-5</c:v>
                      </c:pt>
                      <c:pt idx="4857">
                        <c:v>1.36236E-3</c:v>
                      </c:pt>
                      <c:pt idx="4858">
                        <c:v>7.2238399999999996E-4</c:v>
                      </c:pt>
                      <c:pt idx="4859" formatCode="0.00E+00">
                        <c:v>8.2408400000000002E-5</c:v>
                      </c:pt>
                      <c:pt idx="4860">
                        <c:v>1.36236E-3</c:v>
                      </c:pt>
                      <c:pt idx="4861">
                        <c:v>2.0023300000000001E-3</c:v>
                      </c:pt>
                      <c:pt idx="4862">
                        <c:v>7.2238399999999996E-4</c:v>
                      </c:pt>
                      <c:pt idx="4863" formatCode="0.00E+00">
                        <c:v>8.2408400000000002E-5</c:v>
                      </c:pt>
                      <c:pt idx="4864" formatCode="0.00E+00">
                        <c:v>8.2408400000000002E-5</c:v>
                      </c:pt>
                      <c:pt idx="4865">
                        <c:v>1.36236E-3</c:v>
                      </c:pt>
                      <c:pt idx="4866" formatCode="0.00E+00">
                        <c:v>8.2408400000000002E-5</c:v>
                      </c:pt>
                      <c:pt idx="4867">
                        <c:v>7.2238399999999996E-4</c:v>
                      </c:pt>
                      <c:pt idx="4868">
                        <c:v>1.36236E-3</c:v>
                      </c:pt>
                      <c:pt idx="4869" formatCode="0.00E+00">
                        <c:v>8.2408400000000002E-5</c:v>
                      </c:pt>
                      <c:pt idx="4870">
                        <c:v>1.36236E-3</c:v>
                      </c:pt>
                      <c:pt idx="4871">
                        <c:v>7.2238399999999996E-4</c:v>
                      </c:pt>
                      <c:pt idx="4872">
                        <c:v>7.2238399999999996E-4</c:v>
                      </c:pt>
                      <c:pt idx="4873">
                        <c:v>7.2238399999999996E-4</c:v>
                      </c:pt>
                      <c:pt idx="4874">
                        <c:v>7.2238399999999996E-4</c:v>
                      </c:pt>
                      <c:pt idx="4875">
                        <c:v>7.2238399999999996E-4</c:v>
                      </c:pt>
                      <c:pt idx="4876">
                        <c:v>7.2238399999999996E-4</c:v>
                      </c:pt>
                      <c:pt idx="4877" formatCode="0.00E+00">
                        <c:v>8.2408400000000002E-5</c:v>
                      </c:pt>
                      <c:pt idx="4878">
                        <c:v>2.0023300000000001E-3</c:v>
                      </c:pt>
                      <c:pt idx="4879">
                        <c:v>2.0023300000000001E-3</c:v>
                      </c:pt>
                      <c:pt idx="4880">
                        <c:v>1.36236E-3</c:v>
                      </c:pt>
                      <c:pt idx="4881">
                        <c:v>7.2238399999999996E-4</c:v>
                      </c:pt>
                      <c:pt idx="4882">
                        <c:v>2.0023300000000001E-3</c:v>
                      </c:pt>
                      <c:pt idx="4883">
                        <c:v>2.0023300000000001E-3</c:v>
                      </c:pt>
                      <c:pt idx="4884" formatCode="0.00E+00">
                        <c:v>8.2408400000000002E-5</c:v>
                      </c:pt>
                      <c:pt idx="4885">
                        <c:v>7.2238399999999996E-4</c:v>
                      </c:pt>
                      <c:pt idx="4886">
                        <c:v>-5.5756700000000002E-4</c:v>
                      </c:pt>
                      <c:pt idx="4887">
                        <c:v>2.0023300000000001E-3</c:v>
                      </c:pt>
                      <c:pt idx="4888">
                        <c:v>1.36236E-3</c:v>
                      </c:pt>
                      <c:pt idx="4889">
                        <c:v>7.2238399999999996E-4</c:v>
                      </c:pt>
                      <c:pt idx="4890">
                        <c:v>1.36236E-3</c:v>
                      </c:pt>
                      <c:pt idx="4891">
                        <c:v>2.0023300000000001E-3</c:v>
                      </c:pt>
                      <c:pt idx="4892">
                        <c:v>-5.5756700000000002E-4</c:v>
                      </c:pt>
                      <c:pt idx="4893">
                        <c:v>7.2238399999999996E-4</c:v>
                      </c:pt>
                      <c:pt idx="4894" formatCode="0.00E+00">
                        <c:v>8.2408400000000002E-5</c:v>
                      </c:pt>
                      <c:pt idx="4895">
                        <c:v>2.0023300000000001E-3</c:v>
                      </c:pt>
                      <c:pt idx="4896">
                        <c:v>-5.5756700000000002E-4</c:v>
                      </c:pt>
                      <c:pt idx="4897" formatCode="0.00E+00">
                        <c:v>8.2408400000000002E-5</c:v>
                      </c:pt>
                      <c:pt idx="4898">
                        <c:v>-2.4774900000000002E-3</c:v>
                      </c:pt>
                      <c:pt idx="4899">
                        <c:v>-5.5756700000000002E-4</c:v>
                      </c:pt>
                      <c:pt idx="4900">
                        <c:v>7.2238399999999996E-4</c:v>
                      </c:pt>
                      <c:pt idx="4901">
                        <c:v>2.0023300000000001E-3</c:v>
                      </c:pt>
                      <c:pt idx="4902" formatCode="0.00E+00">
                        <c:v>8.2408400000000002E-5</c:v>
                      </c:pt>
                      <c:pt idx="4903">
                        <c:v>-5.5756700000000002E-4</c:v>
                      </c:pt>
                      <c:pt idx="4904" formatCode="0.00E+00">
                        <c:v>8.2408400000000002E-5</c:v>
                      </c:pt>
                      <c:pt idx="4905">
                        <c:v>2.6423100000000001E-3</c:v>
                      </c:pt>
                      <c:pt idx="4906">
                        <c:v>-1.19754E-3</c:v>
                      </c:pt>
                      <c:pt idx="4907">
                        <c:v>1.36236E-3</c:v>
                      </c:pt>
                      <c:pt idx="4908">
                        <c:v>2.0023300000000001E-3</c:v>
                      </c:pt>
                      <c:pt idx="4909">
                        <c:v>7.2238399999999996E-4</c:v>
                      </c:pt>
                      <c:pt idx="4910">
                        <c:v>2.0023300000000001E-3</c:v>
                      </c:pt>
                      <c:pt idx="4911" formatCode="0.00E+00">
                        <c:v>8.2408400000000002E-5</c:v>
                      </c:pt>
                      <c:pt idx="4912">
                        <c:v>7.2238399999999996E-4</c:v>
                      </c:pt>
                      <c:pt idx="4913">
                        <c:v>7.2238399999999996E-4</c:v>
                      </c:pt>
                      <c:pt idx="4914" formatCode="0.00E+00">
                        <c:v>8.2408400000000002E-5</c:v>
                      </c:pt>
                      <c:pt idx="4915" formatCode="0.00E+00">
                        <c:v>8.2408400000000002E-5</c:v>
                      </c:pt>
                      <c:pt idx="4916">
                        <c:v>-5.5756700000000002E-4</c:v>
                      </c:pt>
                      <c:pt idx="4917">
                        <c:v>2.6423100000000001E-3</c:v>
                      </c:pt>
                      <c:pt idx="4918">
                        <c:v>-1.19754E-3</c:v>
                      </c:pt>
                      <c:pt idx="4919">
                        <c:v>1.36236E-3</c:v>
                      </c:pt>
                      <c:pt idx="4920">
                        <c:v>7.2238399999999996E-4</c:v>
                      </c:pt>
                      <c:pt idx="4921">
                        <c:v>1.36236E-3</c:v>
                      </c:pt>
                      <c:pt idx="4922">
                        <c:v>1.36236E-3</c:v>
                      </c:pt>
                      <c:pt idx="4923">
                        <c:v>2.0023300000000001E-3</c:v>
                      </c:pt>
                      <c:pt idx="4924" formatCode="0.00E+00">
                        <c:v>8.2408400000000002E-5</c:v>
                      </c:pt>
                      <c:pt idx="4925">
                        <c:v>7.2238399999999996E-4</c:v>
                      </c:pt>
                      <c:pt idx="4926">
                        <c:v>2.0023300000000001E-3</c:v>
                      </c:pt>
                      <c:pt idx="4927" formatCode="0.00E+00">
                        <c:v>8.2408400000000002E-5</c:v>
                      </c:pt>
                      <c:pt idx="4928">
                        <c:v>7.2238399999999996E-4</c:v>
                      </c:pt>
                      <c:pt idx="4929">
                        <c:v>7.2238399999999996E-4</c:v>
                      </c:pt>
                      <c:pt idx="4930">
                        <c:v>-5.5756700000000002E-4</c:v>
                      </c:pt>
                      <c:pt idx="4931">
                        <c:v>-5.5756700000000002E-4</c:v>
                      </c:pt>
                      <c:pt idx="4932">
                        <c:v>7.2238399999999996E-4</c:v>
                      </c:pt>
                      <c:pt idx="4933" formatCode="0.00E+00">
                        <c:v>8.2408400000000002E-5</c:v>
                      </c:pt>
                      <c:pt idx="4934">
                        <c:v>2.0023300000000001E-3</c:v>
                      </c:pt>
                      <c:pt idx="4935">
                        <c:v>-5.5756700000000002E-4</c:v>
                      </c:pt>
                      <c:pt idx="4936" formatCode="0.00E+00">
                        <c:v>8.2408400000000002E-5</c:v>
                      </c:pt>
                      <c:pt idx="4937" formatCode="0.00E+00">
                        <c:v>8.2408400000000002E-5</c:v>
                      </c:pt>
                      <c:pt idx="4938">
                        <c:v>1.36236E-3</c:v>
                      </c:pt>
                      <c:pt idx="4939">
                        <c:v>1.36236E-3</c:v>
                      </c:pt>
                      <c:pt idx="4940">
                        <c:v>-5.5756700000000002E-4</c:v>
                      </c:pt>
                      <c:pt idx="4941">
                        <c:v>1.36236E-3</c:v>
                      </c:pt>
                      <c:pt idx="4942">
                        <c:v>7.2238399999999996E-4</c:v>
                      </c:pt>
                      <c:pt idx="4943" formatCode="0.00E+00">
                        <c:v>8.2408400000000002E-5</c:v>
                      </c:pt>
                      <c:pt idx="4944">
                        <c:v>7.2238399999999996E-4</c:v>
                      </c:pt>
                      <c:pt idx="4945" formatCode="0.00E+00">
                        <c:v>8.2408400000000002E-5</c:v>
                      </c:pt>
                      <c:pt idx="4946">
                        <c:v>1.36236E-3</c:v>
                      </c:pt>
                      <c:pt idx="4947">
                        <c:v>-1.19754E-3</c:v>
                      </c:pt>
                      <c:pt idx="4948">
                        <c:v>1.36236E-3</c:v>
                      </c:pt>
                      <c:pt idx="4949">
                        <c:v>1.36236E-3</c:v>
                      </c:pt>
                      <c:pt idx="4950">
                        <c:v>7.2238399999999996E-4</c:v>
                      </c:pt>
                      <c:pt idx="4951" formatCode="0.00E+00">
                        <c:v>8.2408400000000002E-5</c:v>
                      </c:pt>
                      <c:pt idx="4952">
                        <c:v>1.36236E-3</c:v>
                      </c:pt>
                      <c:pt idx="4953">
                        <c:v>7.2238399999999996E-4</c:v>
                      </c:pt>
                      <c:pt idx="4954">
                        <c:v>3.2822900000000002E-3</c:v>
                      </c:pt>
                      <c:pt idx="4955" formatCode="0.00E+00">
                        <c:v>8.2408400000000002E-5</c:v>
                      </c:pt>
                      <c:pt idx="4956">
                        <c:v>-1.19754E-3</c:v>
                      </c:pt>
                      <c:pt idx="4957">
                        <c:v>2.6423100000000001E-3</c:v>
                      </c:pt>
                      <c:pt idx="4958">
                        <c:v>7.2238399999999996E-4</c:v>
                      </c:pt>
                      <c:pt idx="4959">
                        <c:v>2.0023300000000001E-3</c:v>
                      </c:pt>
                      <c:pt idx="4960">
                        <c:v>1.36236E-3</c:v>
                      </c:pt>
                      <c:pt idx="4961">
                        <c:v>7.2238399999999996E-4</c:v>
                      </c:pt>
                      <c:pt idx="4962">
                        <c:v>2.0023300000000001E-3</c:v>
                      </c:pt>
                      <c:pt idx="4963">
                        <c:v>-5.5756700000000002E-4</c:v>
                      </c:pt>
                      <c:pt idx="4964">
                        <c:v>1.36236E-3</c:v>
                      </c:pt>
                      <c:pt idx="4965">
                        <c:v>1.36236E-3</c:v>
                      </c:pt>
                      <c:pt idx="4966">
                        <c:v>-5.5756700000000002E-4</c:v>
                      </c:pt>
                      <c:pt idx="4967">
                        <c:v>-5.5756700000000002E-4</c:v>
                      </c:pt>
                      <c:pt idx="4968">
                        <c:v>1.36236E-3</c:v>
                      </c:pt>
                      <c:pt idx="4969">
                        <c:v>7.2238399999999996E-4</c:v>
                      </c:pt>
                      <c:pt idx="4970">
                        <c:v>-1.19754E-3</c:v>
                      </c:pt>
                      <c:pt idx="4971" formatCode="0.00E+00">
                        <c:v>8.2408400000000002E-5</c:v>
                      </c:pt>
                      <c:pt idx="4972">
                        <c:v>-5.5756700000000002E-4</c:v>
                      </c:pt>
                      <c:pt idx="4973">
                        <c:v>7.2238399999999996E-4</c:v>
                      </c:pt>
                      <c:pt idx="4974">
                        <c:v>7.2238399999999996E-4</c:v>
                      </c:pt>
                      <c:pt idx="4975">
                        <c:v>-5.5756700000000002E-4</c:v>
                      </c:pt>
                      <c:pt idx="4976" formatCode="0.00E+00">
                        <c:v>8.2408400000000002E-5</c:v>
                      </c:pt>
                      <c:pt idx="4977">
                        <c:v>-5.5756700000000002E-4</c:v>
                      </c:pt>
                      <c:pt idx="4978">
                        <c:v>7.2238399999999996E-4</c:v>
                      </c:pt>
                      <c:pt idx="4979" formatCode="0.00E+00">
                        <c:v>8.2408400000000002E-5</c:v>
                      </c:pt>
                      <c:pt idx="4980">
                        <c:v>-5.5756700000000002E-4</c:v>
                      </c:pt>
                      <c:pt idx="4981">
                        <c:v>7.2238399999999996E-4</c:v>
                      </c:pt>
                      <c:pt idx="4982">
                        <c:v>-5.5756700000000002E-4</c:v>
                      </c:pt>
                      <c:pt idx="4983">
                        <c:v>-5.5756700000000002E-4</c:v>
                      </c:pt>
                      <c:pt idx="4984" formatCode="0.00E+00">
                        <c:v>8.2408400000000002E-5</c:v>
                      </c:pt>
                      <c:pt idx="4985">
                        <c:v>-1.19754E-3</c:v>
                      </c:pt>
                      <c:pt idx="4986" formatCode="0.00E+00">
                        <c:v>8.2408400000000002E-5</c:v>
                      </c:pt>
                      <c:pt idx="4987" formatCode="0.00E+00">
                        <c:v>8.2408400000000002E-5</c:v>
                      </c:pt>
                      <c:pt idx="4988">
                        <c:v>7.2238399999999996E-4</c:v>
                      </c:pt>
                      <c:pt idx="4989">
                        <c:v>-1.19754E-3</c:v>
                      </c:pt>
                      <c:pt idx="4990">
                        <c:v>-5.5756700000000002E-4</c:v>
                      </c:pt>
                      <c:pt idx="4991" formatCode="0.00E+00">
                        <c:v>8.2408400000000002E-5</c:v>
                      </c:pt>
                      <c:pt idx="4992" formatCode="0.00E+00">
                        <c:v>8.2408400000000002E-5</c:v>
                      </c:pt>
                      <c:pt idx="4993" formatCode="0.00E+00">
                        <c:v>8.2408400000000002E-5</c:v>
                      </c:pt>
                      <c:pt idx="4994">
                        <c:v>-1.83752E-3</c:v>
                      </c:pt>
                      <c:pt idx="4995">
                        <c:v>7.2238399999999996E-4</c:v>
                      </c:pt>
                      <c:pt idx="4996">
                        <c:v>-1.19754E-3</c:v>
                      </c:pt>
                      <c:pt idx="4997">
                        <c:v>-1.19754E-3</c:v>
                      </c:pt>
                      <c:pt idx="4998">
                        <c:v>2.0023300000000001E-3</c:v>
                      </c:pt>
                      <c:pt idx="4999">
                        <c:v>7.2238399999999996E-4</c:v>
                      </c:pt>
                      <c:pt idx="5000" formatCode="0.00E+00">
                        <c:v>8.2408400000000002E-5</c:v>
                      </c:pt>
                      <c:pt idx="5001">
                        <c:v>2.0023300000000001E-3</c:v>
                      </c:pt>
                    </c:numCache>
                  </c:numRef>
                </c:yVal>
                <c:smooth val="1"/>
                <c:extLst>
                  <c:ext xmlns:c16="http://schemas.microsoft.com/office/drawing/2014/chart" uri="{C3380CC4-5D6E-409C-BE32-E72D297353CC}">
                    <c16:uniqueId val="{00000002-B36B-42C7-9C42-4A27C4F12905}"/>
                  </c:ext>
                </c:extLst>
              </c15:ser>
            </c15:filteredScatterSeries>
            <c15:filteredScatterSeries>
              <c15:ser>
                <c:idx val="1"/>
                <c:order val="2"/>
                <c:tx>
                  <c:strRef>
                    <c:extLst xmlns:c15="http://schemas.microsoft.com/office/drawing/2012/chart">
                      <c:ext xmlns:c15="http://schemas.microsoft.com/office/drawing/2012/chart" uri="{02D57815-91ED-43cb-92C2-25804820EDAC}">
                        <c15:formulaRef>
                          <c15:sqref>waveform!$E$1</c15:sqref>
                        </c15:formulaRef>
                      </c:ext>
                    </c:extLst>
                    <c:strCache>
                      <c:ptCount val="1"/>
                      <c:pt idx="0">
                        <c:v>N=2</c:v>
                      </c:pt>
                    </c:strCache>
                  </c:strRef>
                </c:tx>
                <c:spPr>
                  <a:ln w="12700"/>
                </c:spPr>
                <c:marker>
                  <c:symbol val="none"/>
                </c:marker>
                <c:xVal>
                  <c:numRef>
                    <c:extLst xmlns:c15="http://schemas.microsoft.com/office/drawing/2012/chart">
                      <c:ext xmlns:c15="http://schemas.microsoft.com/office/drawing/2012/chart" uri="{02D57815-91ED-43cb-92C2-25804820EDAC}">
                        <c15:formulaRef>
                          <c15:sqref>waveform!$B$2:$B$5003</c15:sqref>
                        </c15:formulaRef>
                      </c:ext>
                    </c:extLst>
                    <c:numCache>
                      <c:formatCode>General</c:formatCode>
                      <c:ptCount val="5002"/>
                      <c:pt idx="0">
                        <c:v>-498.12970000000001</c:v>
                      </c:pt>
                      <c:pt idx="1">
                        <c:v>-497.92969999999997</c:v>
                      </c:pt>
                      <c:pt idx="2">
                        <c:v>-497.72969999999998</c:v>
                      </c:pt>
                      <c:pt idx="3">
                        <c:v>-497.52969999999993</c:v>
                      </c:pt>
                      <c:pt idx="4">
                        <c:v>-497.32970000000006</c:v>
                      </c:pt>
                      <c:pt idx="5">
                        <c:v>-497.12970000000001</c:v>
                      </c:pt>
                      <c:pt idx="6">
                        <c:v>-496.92970000000003</c:v>
                      </c:pt>
                      <c:pt idx="7">
                        <c:v>-496.72969999999998</c:v>
                      </c:pt>
                      <c:pt idx="8">
                        <c:v>-496.52969999999999</c:v>
                      </c:pt>
                      <c:pt idx="9">
                        <c:v>-496.32969999999995</c:v>
                      </c:pt>
                      <c:pt idx="10">
                        <c:v>-496.12969999999996</c:v>
                      </c:pt>
                      <c:pt idx="11">
                        <c:v>-495.92970000000003</c:v>
                      </c:pt>
                      <c:pt idx="12">
                        <c:v>-495.72970000000004</c:v>
                      </c:pt>
                      <c:pt idx="13">
                        <c:v>-495.52969999999999</c:v>
                      </c:pt>
                      <c:pt idx="14">
                        <c:v>-495.3297</c:v>
                      </c:pt>
                      <c:pt idx="15">
                        <c:v>-495.12969999999996</c:v>
                      </c:pt>
                      <c:pt idx="16">
                        <c:v>-494.92969999999997</c:v>
                      </c:pt>
                      <c:pt idx="17">
                        <c:v>-494.72969999999998</c:v>
                      </c:pt>
                      <c:pt idx="18">
                        <c:v>-494.52970000000005</c:v>
                      </c:pt>
                      <c:pt idx="19">
                        <c:v>-494.3297</c:v>
                      </c:pt>
                      <c:pt idx="20">
                        <c:v>-494.12970000000001</c:v>
                      </c:pt>
                      <c:pt idx="21">
                        <c:v>-493.92970000000003</c:v>
                      </c:pt>
                      <c:pt idx="22">
                        <c:v>-493.72969999999998</c:v>
                      </c:pt>
                      <c:pt idx="23">
                        <c:v>-493.52969999999999</c:v>
                      </c:pt>
                      <c:pt idx="24">
                        <c:v>-493.32969999999995</c:v>
                      </c:pt>
                      <c:pt idx="25">
                        <c:v>-493.12970000000007</c:v>
                      </c:pt>
                      <c:pt idx="26">
                        <c:v>-492.92970000000003</c:v>
                      </c:pt>
                      <c:pt idx="27">
                        <c:v>-492.72970000000004</c:v>
                      </c:pt>
                      <c:pt idx="28">
                        <c:v>-492.52969999999999</c:v>
                      </c:pt>
                      <c:pt idx="29">
                        <c:v>-492.3297</c:v>
                      </c:pt>
                      <c:pt idx="30">
                        <c:v>-492.12969999999996</c:v>
                      </c:pt>
                      <c:pt idx="31">
                        <c:v>-491.92969999999997</c:v>
                      </c:pt>
                      <c:pt idx="32">
                        <c:v>-491.72970000000004</c:v>
                      </c:pt>
                      <c:pt idx="33">
                        <c:v>-491.52970000000005</c:v>
                      </c:pt>
                      <c:pt idx="34">
                        <c:v>-491.3297</c:v>
                      </c:pt>
                      <c:pt idx="35">
                        <c:v>-491.12970000000001</c:v>
                      </c:pt>
                      <c:pt idx="36">
                        <c:v>-490.92969999999997</c:v>
                      </c:pt>
                      <c:pt idx="37">
                        <c:v>-490.72969999999998</c:v>
                      </c:pt>
                      <c:pt idx="38">
                        <c:v>-490.52969999999993</c:v>
                      </c:pt>
                      <c:pt idx="39">
                        <c:v>-490.32970000000006</c:v>
                      </c:pt>
                      <c:pt idx="40">
                        <c:v>-490.12970000000001</c:v>
                      </c:pt>
                      <c:pt idx="41">
                        <c:v>-489.92970000000003</c:v>
                      </c:pt>
                      <c:pt idx="42">
                        <c:v>-489.72969999999998</c:v>
                      </c:pt>
                      <c:pt idx="43">
                        <c:v>-489.52969999999999</c:v>
                      </c:pt>
                      <c:pt idx="44">
                        <c:v>-489.32969999999995</c:v>
                      </c:pt>
                      <c:pt idx="45">
                        <c:v>-489.12969999999996</c:v>
                      </c:pt>
                      <c:pt idx="46">
                        <c:v>-488.92970000000003</c:v>
                      </c:pt>
                      <c:pt idx="47">
                        <c:v>-488.72970000000004</c:v>
                      </c:pt>
                      <c:pt idx="48">
                        <c:v>-488.52969999999999</c:v>
                      </c:pt>
                      <c:pt idx="49">
                        <c:v>-488.3297</c:v>
                      </c:pt>
                      <c:pt idx="50">
                        <c:v>-488.12970000000001</c:v>
                      </c:pt>
                      <c:pt idx="51">
                        <c:v>-487.92969999999997</c:v>
                      </c:pt>
                      <c:pt idx="52">
                        <c:v>-487.72969999999998</c:v>
                      </c:pt>
                      <c:pt idx="53">
                        <c:v>-487.52970000000005</c:v>
                      </c:pt>
                      <c:pt idx="54">
                        <c:v>-487.32970000000006</c:v>
                      </c:pt>
                      <c:pt idx="55">
                        <c:v>-487.12970000000001</c:v>
                      </c:pt>
                      <c:pt idx="56">
                        <c:v>-486.92970000000003</c:v>
                      </c:pt>
                      <c:pt idx="57">
                        <c:v>-486.72969999999998</c:v>
                      </c:pt>
                      <c:pt idx="58">
                        <c:v>-486.52969999999999</c:v>
                      </c:pt>
                      <c:pt idx="59">
                        <c:v>-486.32969999999995</c:v>
                      </c:pt>
                      <c:pt idx="60">
                        <c:v>-486.12970000000007</c:v>
                      </c:pt>
                      <c:pt idx="61">
                        <c:v>-485.92970000000003</c:v>
                      </c:pt>
                      <c:pt idx="62">
                        <c:v>-485.72970000000004</c:v>
                      </c:pt>
                      <c:pt idx="63">
                        <c:v>-485.52969999999999</c:v>
                      </c:pt>
                      <c:pt idx="64">
                        <c:v>-485.3297</c:v>
                      </c:pt>
                      <c:pt idx="65">
                        <c:v>-485.12969999999996</c:v>
                      </c:pt>
                      <c:pt idx="66">
                        <c:v>-484.92969999999997</c:v>
                      </c:pt>
                      <c:pt idx="67">
                        <c:v>-484.72970000000004</c:v>
                      </c:pt>
                      <c:pt idx="68">
                        <c:v>-484.52970000000005</c:v>
                      </c:pt>
                      <c:pt idx="69">
                        <c:v>-484.3297</c:v>
                      </c:pt>
                      <c:pt idx="70">
                        <c:v>-484.12970000000001</c:v>
                      </c:pt>
                      <c:pt idx="71">
                        <c:v>-483.92969999999997</c:v>
                      </c:pt>
                      <c:pt idx="72">
                        <c:v>-483.72969999999998</c:v>
                      </c:pt>
                      <c:pt idx="73">
                        <c:v>-483.52969999999993</c:v>
                      </c:pt>
                      <c:pt idx="74">
                        <c:v>-483.32970000000006</c:v>
                      </c:pt>
                      <c:pt idx="75">
                        <c:v>-483.12970000000001</c:v>
                      </c:pt>
                      <c:pt idx="76">
                        <c:v>-482.92970000000003</c:v>
                      </c:pt>
                      <c:pt idx="77">
                        <c:v>-482.72969999999998</c:v>
                      </c:pt>
                      <c:pt idx="78">
                        <c:v>-482.52969999999999</c:v>
                      </c:pt>
                      <c:pt idx="79">
                        <c:v>-482.3297</c:v>
                      </c:pt>
                      <c:pt idx="80">
                        <c:v>-482.12969999999996</c:v>
                      </c:pt>
                      <c:pt idx="81">
                        <c:v>-481.92970000000003</c:v>
                      </c:pt>
                      <c:pt idx="82">
                        <c:v>-481.72970000000004</c:v>
                      </c:pt>
                      <c:pt idx="83">
                        <c:v>-481.52970000000005</c:v>
                      </c:pt>
                      <c:pt idx="84">
                        <c:v>-481.3297</c:v>
                      </c:pt>
                      <c:pt idx="85">
                        <c:v>-481.12970000000001</c:v>
                      </c:pt>
                      <c:pt idx="86">
                        <c:v>-480.92969999999997</c:v>
                      </c:pt>
                      <c:pt idx="87">
                        <c:v>-480.72969999999998</c:v>
                      </c:pt>
                      <c:pt idx="88">
                        <c:v>-480.52970000000005</c:v>
                      </c:pt>
                      <c:pt idx="89">
                        <c:v>-480.32970000000006</c:v>
                      </c:pt>
                      <c:pt idx="90">
                        <c:v>-480.12970000000001</c:v>
                      </c:pt>
                      <c:pt idx="91">
                        <c:v>-479.92970000000003</c:v>
                      </c:pt>
                      <c:pt idx="92">
                        <c:v>-479.72969999999998</c:v>
                      </c:pt>
                      <c:pt idx="93">
                        <c:v>-479.52969999999999</c:v>
                      </c:pt>
                      <c:pt idx="94">
                        <c:v>-479.32969999999995</c:v>
                      </c:pt>
                      <c:pt idx="95">
                        <c:v>-479.12970000000007</c:v>
                      </c:pt>
                      <c:pt idx="96">
                        <c:v>-478.92970000000003</c:v>
                      </c:pt>
                      <c:pt idx="97">
                        <c:v>-478.72970000000004</c:v>
                      </c:pt>
                      <c:pt idx="98">
                        <c:v>-478.52969999999999</c:v>
                      </c:pt>
                      <c:pt idx="99">
                        <c:v>-478.3297</c:v>
                      </c:pt>
                      <c:pt idx="100">
                        <c:v>-478.12969999999996</c:v>
                      </c:pt>
                      <c:pt idx="101">
                        <c:v>-477.92969999999997</c:v>
                      </c:pt>
                      <c:pt idx="102">
                        <c:v>-477.72969999999992</c:v>
                      </c:pt>
                      <c:pt idx="103">
                        <c:v>-477.52970000000005</c:v>
                      </c:pt>
                      <c:pt idx="104">
                        <c:v>-477.3297</c:v>
                      </c:pt>
                      <c:pt idx="105">
                        <c:v>-477.12970000000001</c:v>
                      </c:pt>
                      <c:pt idx="106">
                        <c:v>-476.92969999999997</c:v>
                      </c:pt>
                      <c:pt idx="107">
                        <c:v>-476.72969999999998</c:v>
                      </c:pt>
                      <c:pt idx="108">
                        <c:v>-476.52969999999999</c:v>
                      </c:pt>
                      <c:pt idx="109">
                        <c:v>-476.3297</c:v>
                      </c:pt>
                      <c:pt idx="110">
                        <c:v>-476.12970000000001</c:v>
                      </c:pt>
                      <c:pt idx="111">
                        <c:v>-475.92970000000003</c:v>
                      </c:pt>
                      <c:pt idx="112">
                        <c:v>-475.72970000000004</c:v>
                      </c:pt>
                      <c:pt idx="113">
                        <c:v>-475.52969999999999</c:v>
                      </c:pt>
                      <c:pt idx="114">
                        <c:v>-475.3297</c:v>
                      </c:pt>
                      <c:pt idx="115">
                        <c:v>-475.12970000000001</c:v>
                      </c:pt>
                      <c:pt idx="116">
                        <c:v>-474.92970000000003</c:v>
                      </c:pt>
                      <c:pt idx="117">
                        <c:v>-474.72969999999998</c:v>
                      </c:pt>
                      <c:pt idx="118">
                        <c:v>-474.52970000000005</c:v>
                      </c:pt>
                      <c:pt idx="119">
                        <c:v>-474.3297</c:v>
                      </c:pt>
                      <c:pt idx="120">
                        <c:v>-474.12970000000001</c:v>
                      </c:pt>
                      <c:pt idx="121">
                        <c:v>-473.92969999999997</c:v>
                      </c:pt>
                      <c:pt idx="122">
                        <c:v>-473.72970000000004</c:v>
                      </c:pt>
                      <c:pt idx="123">
                        <c:v>-473.52969999999999</c:v>
                      </c:pt>
                      <c:pt idx="124">
                        <c:v>-473.3297</c:v>
                      </c:pt>
                      <c:pt idx="125">
                        <c:v>-473.12970000000001</c:v>
                      </c:pt>
                      <c:pt idx="126">
                        <c:v>-472.92970000000003</c:v>
                      </c:pt>
                      <c:pt idx="127">
                        <c:v>-472.72969999999998</c:v>
                      </c:pt>
                      <c:pt idx="128">
                        <c:v>-472.52969999999999</c:v>
                      </c:pt>
                      <c:pt idx="129">
                        <c:v>-472.3297</c:v>
                      </c:pt>
                      <c:pt idx="130">
                        <c:v>-472.12970000000001</c:v>
                      </c:pt>
                      <c:pt idx="131">
                        <c:v>-471.92969999999997</c:v>
                      </c:pt>
                      <c:pt idx="132">
                        <c:v>-471.72970000000004</c:v>
                      </c:pt>
                      <c:pt idx="133">
                        <c:v>-471.52969999999999</c:v>
                      </c:pt>
                      <c:pt idx="134">
                        <c:v>-471.3297</c:v>
                      </c:pt>
                      <c:pt idx="135">
                        <c:v>-471.12969999999996</c:v>
                      </c:pt>
                      <c:pt idx="136">
                        <c:v>-470.92970000000003</c:v>
                      </c:pt>
                      <c:pt idx="137">
                        <c:v>-470.72969999999998</c:v>
                      </c:pt>
                      <c:pt idx="138">
                        <c:v>-470.52969999999999</c:v>
                      </c:pt>
                      <c:pt idx="139">
                        <c:v>-470.32969999999995</c:v>
                      </c:pt>
                      <c:pt idx="140">
                        <c:v>-470.12970000000001</c:v>
                      </c:pt>
                      <c:pt idx="141">
                        <c:v>-469.92970000000003</c:v>
                      </c:pt>
                      <c:pt idx="142">
                        <c:v>-469.72969999999998</c:v>
                      </c:pt>
                      <c:pt idx="143">
                        <c:v>-469.52970000000005</c:v>
                      </c:pt>
                      <c:pt idx="144">
                        <c:v>-469.3297</c:v>
                      </c:pt>
                      <c:pt idx="145">
                        <c:v>-469.12970000000001</c:v>
                      </c:pt>
                      <c:pt idx="146">
                        <c:v>-468.92969999999997</c:v>
                      </c:pt>
                      <c:pt idx="147">
                        <c:v>-468.72970000000004</c:v>
                      </c:pt>
                      <c:pt idx="148">
                        <c:v>-468.52969999999999</c:v>
                      </c:pt>
                      <c:pt idx="149">
                        <c:v>-468.3297</c:v>
                      </c:pt>
                      <c:pt idx="150">
                        <c:v>-468.12970000000001</c:v>
                      </c:pt>
                      <c:pt idx="151">
                        <c:v>-467.92970000000003</c:v>
                      </c:pt>
                      <c:pt idx="152">
                        <c:v>-467.72969999999998</c:v>
                      </c:pt>
                      <c:pt idx="153">
                        <c:v>-467.52969999999999</c:v>
                      </c:pt>
                      <c:pt idx="154">
                        <c:v>-467.3297</c:v>
                      </c:pt>
                      <c:pt idx="155">
                        <c:v>-467.12970000000001</c:v>
                      </c:pt>
                      <c:pt idx="156">
                        <c:v>-466.92969999999997</c:v>
                      </c:pt>
                      <c:pt idx="157">
                        <c:v>-466.72970000000004</c:v>
                      </c:pt>
                      <c:pt idx="158">
                        <c:v>-466.52969999999999</c:v>
                      </c:pt>
                      <c:pt idx="159">
                        <c:v>-466.3297</c:v>
                      </c:pt>
                      <c:pt idx="160">
                        <c:v>-466.12969999999996</c:v>
                      </c:pt>
                      <c:pt idx="161">
                        <c:v>-465.92970000000003</c:v>
                      </c:pt>
                      <c:pt idx="162">
                        <c:v>-465.72969999999998</c:v>
                      </c:pt>
                      <c:pt idx="163">
                        <c:v>-465.52969999999999</c:v>
                      </c:pt>
                      <c:pt idx="164">
                        <c:v>-465.3297</c:v>
                      </c:pt>
                      <c:pt idx="165">
                        <c:v>-465.12970000000001</c:v>
                      </c:pt>
                      <c:pt idx="166">
                        <c:v>-464.92969999999997</c:v>
                      </c:pt>
                      <c:pt idx="167">
                        <c:v>-464.72969999999998</c:v>
                      </c:pt>
                      <c:pt idx="168">
                        <c:v>-464.52969999999999</c:v>
                      </c:pt>
                      <c:pt idx="169">
                        <c:v>-464.3297</c:v>
                      </c:pt>
                      <c:pt idx="170">
                        <c:v>-464.12969999999996</c:v>
                      </c:pt>
                      <c:pt idx="171">
                        <c:v>-463.92970000000003</c:v>
                      </c:pt>
                      <c:pt idx="172">
                        <c:v>-463.72969999999998</c:v>
                      </c:pt>
                      <c:pt idx="173">
                        <c:v>-463.52969999999999</c:v>
                      </c:pt>
                      <c:pt idx="174">
                        <c:v>-463.3297</c:v>
                      </c:pt>
                      <c:pt idx="175">
                        <c:v>-463.12970000000001</c:v>
                      </c:pt>
                      <c:pt idx="176">
                        <c:v>-462.92970000000003</c:v>
                      </c:pt>
                      <c:pt idx="177">
                        <c:v>-462.72969999999998</c:v>
                      </c:pt>
                      <c:pt idx="178">
                        <c:v>-462.52970000000005</c:v>
                      </c:pt>
                      <c:pt idx="179">
                        <c:v>-462.3297</c:v>
                      </c:pt>
                      <c:pt idx="180">
                        <c:v>-462.12970000000001</c:v>
                      </c:pt>
                      <c:pt idx="181">
                        <c:v>-461.92969999999997</c:v>
                      </c:pt>
                      <c:pt idx="182">
                        <c:v>-461.72970000000004</c:v>
                      </c:pt>
                      <c:pt idx="183">
                        <c:v>-461.52969999999999</c:v>
                      </c:pt>
                      <c:pt idx="184">
                        <c:v>-461.3297</c:v>
                      </c:pt>
                      <c:pt idx="185">
                        <c:v>-461.12970000000001</c:v>
                      </c:pt>
                      <c:pt idx="186">
                        <c:v>-460.92970000000003</c:v>
                      </c:pt>
                      <c:pt idx="187">
                        <c:v>-460.72969999999998</c:v>
                      </c:pt>
                      <c:pt idx="188">
                        <c:v>-460.52969999999999</c:v>
                      </c:pt>
                      <c:pt idx="189">
                        <c:v>-460.3297</c:v>
                      </c:pt>
                      <c:pt idx="190">
                        <c:v>-460.12970000000001</c:v>
                      </c:pt>
                      <c:pt idx="191">
                        <c:v>-459.92969999999997</c:v>
                      </c:pt>
                      <c:pt idx="192">
                        <c:v>-459.72970000000004</c:v>
                      </c:pt>
                      <c:pt idx="193">
                        <c:v>-459.52969999999999</c:v>
                      </c:pt>
                      <c:pt idx="194">
                        <c:v>-459.3297</c:v>
                      </c:pt>
                      <c:pt idx="195">
                        <c:v>-459.12969999999996</c:v>
                      </c:pt>
                      <c:pt idx="196">
                        <c:v>-458.92970000000003</c:v>
                      </c:pt>
                      <c:pt idx="197">
                        <c:v>-458.72969999999998</c:v>
                      </c:pt>
                      <c:pt idx="198">
                        <c:v>-458.52969999999999</c:v>
                      </c:pt>
                      <c:pt idx="199">
                        <c:v>-458.3297</c:v>
                      </c:pt>
                      <c:pt idx="200">
                        <c:v>-458.12970000000001</c:v>
                      </c:pt>
                      <c:pt idx="201">
                        <c:v>-457.92969999999997</c:v>
                      </c:pt>
                      <c:pt idx="202">
                        <c:v>-457.72969999999998</c:v>
                      </c:pt>
                      <c:pt idx="203">
                        <c:v>-457.52969999999999</c:v>
                      </c:pt>
                      <c:pt idx="204">
                        <c:v>-457.3297</c:v>
                      </c:pt>
                      <c:pt idx="205">
                        <c:v>-457.12970000000001</c:v>
                      </c:pt>
                      <c:pt idx="206">
                        <c:v>-456.92970000000003</c:v>
                      </c:pt>
                      <c:pt idx="207">
                        <c:v>-456.72970000000004</c:v>
                      </c:pt>
                      <c:pt idx="208">
                        <c:v>-456.52969999999999</c:v>
                      </c:pt>
                      <c:pt idx="209">
                        <c:v>-456.3297</c:v>
                      </c:pt>
                      <c:pt idx="210">
                        <c:v>-456.12970000000001</c:v>
                      </c:pt>
                      <c:pt idx="211">
                        <c:v>-455.92970000000003</c:v>
                      </c:pt>
                      <c:pt idx="212">
                        <c:v>-455.72969999999998</c:v>
                      </c:pt>
                      <c:pt idx="213">
                        <c:v>-455.52969999999999</c:v>
                      </c:pt>
                      <c:pt idx="214">
                        <c:v>-455.3297</c:v>
                      </c:pt>
                      <c:pt idx="215">
                        <c:v>-455.12970000000001</c:v>
                      </c:pt>
                      <c:pt idx="216">
                        <c:v>-454.92969999999997</c:v>
                      </c:pt>
                      <c:pt idx="217">
                        <c:v>-454.72970000000004</c:v>
                      </c:pt>
                      <c:pt idx="218">
                        <c:v>-454.52969999999999</c:v>
                      </c:pt>
                      <c:pt idx="219">
                        <c:v>-454.3297</c:v>
                      </c:pt>
                      <c:pt idx="220">
                        <c:v>-454.12969999999996</c:v>
                      </c:pt>
                      <c:pt idx="221">
                        <c:v>-453.92970000000003</c:v>
                      </c:pt>
                      <c:pt idx="222">
                        <c:v>-453.72969999999998</c:v>
                      </c:pt>
                      <c:pt idx="223">
                        <c:v>-453.52969999999999</c:v>
                      </c:pt>
                      <c:pt idx="224">
                        <c:v>-453.3297</c:v>
                      </c:pt>
                      <c:pt idx="225">
                        <c:v>-453.12970000000001</c:v>
                      </c:pt>
                      <c:pt idx="226">
                        <c:v>-452.92969999999997</c:v>
                      </c:pt>
                      <c:pt idx="227">
                        <c:v>-452.72969999999998</c:v>
                      </c:pt>
                      <c:pt idx="228">
                        <c:v>-452.52969999999999</c:v>
                      </c:pt>
                      <c:pt idx="229">
                        <c:v>-452.3297</c:v>
                      </c:pt>
                      <c:pt idx="230">
                        <c:v>-452.12969999999996</c:v>
                      </c:pt>
                      <c:pt idx="231">
                        <c:v>-451.92970000000003</c:v>
                      </c:pt>
                      <c:pt idx="232">
                        <c:v>-451.72969999999998</c:v>
                      </c:pt>
                      <c:pt idx="233">
                        <c:v>-451.52969999999999</c:v>
                      </c:pt>
                      <c:pt idx="234">
                        <c:v>-451.3297</c:v>
                      </c:pt>
                      <c:pt idx="235">
                        <c:v>-451.12970000000001</c:v>
                      </c:pt>
                      <c:pt idx="236">
                        <c:v>-450.92970000000003</c:v>
                      </c:pt>
                      <c:pt idx="237">
                        <c:v>-450.72969999999998</c:v>
                      </c:pt>
                      <c:pt idx="238">
                        <c:v>-450.52970000000005</c:v>
                      </c:pt>
                      <c:pt idx="239">
                        <c:v>-450.3297</c:v>
                      </c:pt>
                      <c:pt idx="240">
                        <c:v>-450.12970000000001</c:v>
                      </c:pt>
                      <c:pt idx="241">
                        <c:v>-449.92969999999997</c:v>
                      </c:pt>
                      <c:pt idx="242">
                        <c:v>-449.72970000000004</c:v>
                      </c:pt>
                      <c:pt idx="243">
                        <c:v>-449.52969999999999</c:v>
                      </c:pt>
                      <c:pt idx="244">
                        <c:v>-449.3297</c:v>
                      </c:pt>
                      <c:pt idx="245">
                        <c:v>-449.12970000000001</c:v>
                      </c:pt>
                      <c:pt idx="246">
                        <c:v>-448.92970000000003</c:v>
                      </c:pt>
                      <c:pt idx="247">
                        <c:v>-448.72969999999998</c:v>
                      </c:pt>
                      <c:pt idx="248">
                        <c:v>-448.52969999999999</c:v>
                      </c:pt>
                      <c:pt idx="249">
                        <c:v>-448.3297</c:v>
                      </c:pt>
                      <c:pt idx="250">
                        <c:v>-448.12970000000001</c:v>
                      </c:pt>
                      <c:pt idx="251">
                        <c:v>-447.92969999999997</c:v>
                      </c:pt>
                      <c:pt idx="252">
                        <c:v>-447.72970000000004</c:v>
                      </c:pt>
                      <c:pt idx="253">
                        <c:v>-447.52969999999999</c:v>
                      </c:pt>
                      <c:pt idx="254">
                        <c:v>-447.3297</c:v>
                      </c:pt>
                      <c:pt idx="255">
                        <c:v>-447.12969999999996</c:v>
                      </c:pt>
                      <c:pt idx="256">
                        <c:v>-446.92970000000003</c:v>
                      </c:pt>
                      <c:pt idx="257">
                        <c:v>-446.72969999999998</c:v>
                      </c:pt>
                      <c:pt idx="258">
                        <c:v>-446.52969999999999</c:v>
                      </c:pt>
                      <c:pt idx="259">
                        <c:v>-446.3297</c:v>
                      </c:pt>
                      <c:pt idx="260">
                        <c:v>-446.12970000000001</c:v>
                      </c:pt>
                      <c:pt idx="261">
                        <c:v>-445.92969999999997</c:v>
                      </c:pt>
                      <c:pt idx="262">
                        <c:v>-445.72969999999998</c:v>
                      </c:pt>
                      <c:pt idx="263">
                        <c:v>-445.52969999999999</c:v>
                      </c:pt>
                      <c:pt idx="264">
                        <c:v>-445.3297</c:v>
                      </c:pt>
                      <c:pt idx="265">
                        <c:v>-445.12970000000001</c:v>
                      </c:pt>
                      <c:pt idx="266">
                        <c:v>-444.92970000000003</c:v>
                      </c:pt>
                      <c:pt idx="267">
                        <c:v>-444.72970000000004</c:v>
                      </c:pt>
                      <c:pt idx="268">
                        <c:v>-444.52969999999999</c:v>
                      </c:pt>
                      <c:pt idx="269">
                        <c:v>-444.3297</c:v>
                      </c:pt>
                      <c:pt idx="270">
                        <c:v>-444.12970000000001</c:v>
                      </c:pt>
                      <c:pt idx="271">
                        <c:v>-443.92970000000003</c:v>
                      </c:pt>
                      <c:pt idx="272">
                        <c:v>-443.72969999999998</c:v>
                      </c:pt>
                      <c:pt idx="273">
                        <c:v>-443.52970000000005</c:v>
                      </c:pt>
                      <c:pt idx="274">
                        <c:v>-443.3297</c:v>
                      </c:pt>
                      <c:pt idx="275">
                        <c:v>-443.12970000000001</c:v>
                      </c:pt>
                      <c:pt idx="276">
                        <c:v>-442.92969999999997</c:v>
                      </c:pt>
                      <c:pt idx="277">
                        <c:v>-442.72970000000004</c:v>
                      </c:pt>
                      <c:pt idx="278">
                        <c:v>-442.52969999999999</c:v>
                      </c:pt>
                      <c:pt idx="279">
                        <c:v>-442.3297</c:v>
                      </c:pt>
                      <c:pt idx="280">
                        <c:v>-442.12970000000001</c:v>
                      </c:pt>
                      <c:pt idx="281">
                        <c:v>-441.92970000000003</c:v>
                      </c:pt>
                      <c:pt idx="282">
                        <c:v>-441.72969999999998</c:v>
                      </c:pt>
                      <c:pt idx="283">
                        <c:v>-441.52969999999999</c:v>
                      </c:pt>
                      <c:pt idx="284">
                        <c:v>-441.3297</c:v>
                      </c:pt>
                      <c:pt idx="285">
                        <c:v>-441.12970000000001</c:v>
                      </c:pt>
                      <c:pt idx="286">
                        <c:v>-440.92969999999997</c:v>
                      </c:pt>
                      <c:pt idx="287">
                        <c:v>-440.72969999999998</c:v>
                      </c:pt>
                      <c:pt idx="288">
                        <c:v>-440.52969999999999</c:v>
                      </c:pt>
                      <c:pt idx="289">
                        <c:v>-440.3297</c:v>
                      </c:pt>
                      <c:pt idx="290">
                        <c:v>-440.12969999999996</c:v>
                      </c:pt>
                      <c:pt idx="291">
                        <c:v>-439.92970000000003</c:v>
                      </c:pt>
                      <c:pt idx="292">
                        <c:v>-439.72969999999998</c:v>
                      </c:pt>
                      <c:pt idx="293">
                        <c:v>-439.52969999999999</c:v>
                      </c:pt>
                      <c:pt idx="294">
                        <c:v>-439.3297</c:v>
                      </c:pt>
                      <c:pt idx="295">
                        <c:v>-439.12970000000001</c:v>
                      </c:pt>
                      <c:pt idx="296">
                        <c:v>-438.92970000000003</c:v>
                      </c:pt>
                      <c:pt idx="297">
                        <c:v>-438.72969999999998</c:v>
                      </c:pt>
                      <c:pt idx="298">
                        <c:v>-438.52970000000005</c:v>
                      </c:pt>
                      <c:pt idx="299">
                        <c:v>-438.3297</c:v>
                      </c:pt>
                      <c:pt idx="300">
                        <c:v>-438.12970000000001</c:v>
                      </c:pt>
                      <c:pt idx="301">
                        <c:v>-437.92969999999997</c:v>
                      </c:pt>
                      <c:pt idx="302">
                        <c:v>-437.72970000000004</c:v>
                      </c:pt>
                      <c:pt idx="303">
                        <c:v>-437.52969999999999</c:v>
                      </c:pt>
                      <c:pt idx="304">
                        <c:v>-437.3297</c:v>
                      </c:pt>
                      <c:pt idx="305">
                        <c:v>-437.12970000000001</c:v>
                      </c:pt>
                      <c:pt idx="306">
                        <c:v>-436.92970000000003</c:v>
                      </c:pt>
                      <c:pt idx="307">
                        <c:v>-436.72969999999998</c:v>
                      </c:pt>
                      <c:pt idx="308">
                        <c:v>-436.52969999999999</c:v>
                      </c:pt>
                      <c:pt idx="309">
                        <c:v>-436.3297</c:v>
                      </c:pt>
                      <c:pt idx="310">
                        <c:v>-436.12970000000001</c:v>
                      </c:pt>
                      <c:pt idx="311">
                        <c:v>-435.92969999999997</c:v>
                      </c:pt>
                      <c:pt idx="312">
                        <c:v>-435.72970000000004</c:v>
                      </c:pt>
                      <c:pt idx="313">
                        <c:v>-435.52969999999999</c:v>
                      </c:pt>
                      <c:pt idx="314">
                        <c:v>-435.3297</c:v>
                      </c:pt>
                      <c:pt idx="315">
                        <c:v>-435.12969999999996</c:v>
                      </c:pt>
                      <c:pt idx="316">
                        <c:v>-434.92970000000003</c:v>
                      </c:pt>
                      <c:pt idx="317">
                        <c:v>-434.72969999999998</c:v>
                      </c:pt>
                      <c:pt idx="318">
                        <c:v>-434.52969999999999</c:v>
                      </c:pt>
                      <c:pt idx="319">
                        <c:v>-434.3297</c:v>
                      </c:pt>
                      <c:pt idx="320">
                        <c:v>-434.12970000000001</c:v>
                      </c:pt>
                      <c:pt idx="321">
                        <c:v>-433.92969999999997</c:v>
                      </c:pt>
                      <c:pt idx="322">
                        <c:v>-433.72969999999998</c:v>
                      </c:pt>
                      <c:pt idx="323">
                        <c:v>-433.52969999999999</c:v>
                      </c:pt>
                      <c:pt idx="324">
                        <c:v>-433.3297</c:v>
                      </c:pt>
                      <c:pt idx="325">
                        <c:v>-433.12969999999996</c:v>
                      </c:pt>
                      <c:pt idx="326">
                        <c:v>-432.92970000000003</c:v>
                      </c:pt>
                      <c:pt idx="327">
                        <c:v>-432.72969999999998</c:v>
                      </c:pt>
                      <c:pt idx="328">
                        <c:v>-432.52969999999999</c:v>
                      </c:pt>
                      <c:pt idx="329">
                        <c:v>-432.3297</c:v>
                      </c:pt>
                      <c:pt idx="330">
                        <c:v>-432.12970000000001</c:v>
                      </c:pt>
                      <c:pt idx="331">
                        <c:v>-431.92970000000003</c:v>
                      </c:pt>
                      <c:pt idx="332">
                        <c:v>-431.72969999999998</c:v>
                      </c:pt>
                      <c:pt idx="333">
                        <c:v>-431.52970000000005</c:v>
                      </c:pt>
                      <c:pt idx="334">
                        <c:v>-431.3297</c:v>
                      </c:pt>
                      <c:pt idx="335">
                        <c:v>-431.12970000000001</c:v>
                      </c:pt>
                      <c:pt idx="336">
                        <c:v>-430.92969999999997</c:v>
                      </c:pt>
                      <c:pt idx="337">
                        <c:v>-430.72970000000004</c:v>
                      </c:pt>
                      <c:pt idx="338">
                        <c:v>-430.52969999999999</c:v>
                      </c:pt>
                      <c:pt idx="339">
                        <c:v>-430.3297</c:v>
                      </c:pt>
                      <c:pt idx="340">
                        <c:v>-430.12970000000001</c:v>
                      </c:pt>
                      <c:pt idx="341">
                        <c:v>-429.92970000000003</c:v>
                      </c:pt>
                      <c:pt idx="342">
                        <c:v>-429.72969999999998</c:v>
                      </c:pt>
                      <c:pt idx="343">
                        <c:v>-429.52969999999999</c:v>
                      </c:pt>
                      <c:pt idx="344">
                        <c:v>-429.3297</c:v>
                      </c:pt>
                      <c:pt idx="345">
                        <c:v>-429.12970000000001</c:v>
                      </c:pt>
                      <c:pt idx="346">
                        <c:v>-428.92969999999997</c:v>
                      </c:pt>
                      <c:pt idx="347">
                        <c:v>-428.72970000000004</c:v>
                      </c:pt>
                      <c:pt idx="348">
                        <c:v>-428.52969999999999</c:v>
                      </c:pt>
                      <c:pt idx="349">
                        <c:v>-428.3297</c:v>
                      </c:pt>
                      <c:pt idx="350">
                        <c:v>-428.12969999999996</c:v>
                      </c:pt>
                      <c:pt idx="351">
                        <c:v>-427.92970000000003</c:v>
                      </c:pt>
                      <c:pt idx="352">
                        <c:v>-427.72969999999998</c:v>
                      </c:pt>
                      <c:pt idx="353">
                        <c:v>-427.52969999999999</c:v>
                      </c:pt>
                      <c:pt idx="354">
                        <c:v>-427.3297</c:v>
                      </c:pt>
                      <c:pt idx="355">
                        <c:v>-427.12970000000001</c:v>
                      </c:pt>
                      <c:pt idx="356">
                        <c:v>-426.92969999999997</c:v>
                      </c:pt>
                      <c:pt idx="357">
                        <c:v>-426.72969999999998</c:v>
                      </c:pt>
                      <c:pt idx="358">
                        <c:v>-426.52969999999999</c:v>
                      </c:pt>
                      <c:pt idx="359">
                        <c:v>-426.3297</c:v>
                      </c:pt>
                      <c:pt idx="360">
                        <c:v>-426.12970000000001</c:v>
                      </c:pt>
                      <c:pt idx="361">
                        <c:v>-425.92969999999997</c:v>
                      </c:pt>
                      <c:pt idx="362">
                        <c:v>-425.72970000000004</c:v>
                      </c:pt>
                      <c:pt idx="363">
                        <c:v>-425.52969999999999</c:v>
                      </c:pt>
                      <c:pt idx="364">
                        <c:v>-425.3297</c:v>
                      </c:pt>
                      <c:pt idx="365">
                        <c:v>-425.12970000000001</c:v>
                      </c:pt>
                      <c:pt idx="366">
                        <c:v>-424.92970000000003</c:v>
                      </c:pt>
                      <c:pt idx="367">
                        <c:v>-424.72969999999998</c:v>
                      </c:pt>
                      <c:pt idx="368">
                        <c:v>-424.52969999999999</c:v>
                      </c:pt>
                      <c:pt idx="369">
                        <c:v>-424.3297</c:v>
                      </c:pt>
                      <c:pt idx="370">
                        <c:v>-424.12970000000001</c:v>
                      </c:pt>
                      <c:pt idx="371">
                        <c:v>-423.92969999999997</c:v>
                      </c:pt>
                      <c:pt idx="372">
                        <c:v>-423.72970000000004</c:v>
                      </c:pt>
                      <c:pt idx="373">
                        <c:v>-423.52969999999999</c:v>
                      </c:pt>
                      <c:pt idx="374">
                        <c:v>-423.3297</c:v>
                      </c:pt>
                      <c:pt idx="375">
                        <c:v>-423.12969999999996</c:v>
                      </c:pt>
                      <c:pt idx="376">
                        <c:v>-422.92970000000003</c:v>
                      </c:pt>
                      <c:pt idx="377">
                        <c:v>-422.72969999999998</c:v>
                      </c:pt>
                      <c:pt idx="378">
                        <c:v>-422.52969999999999</c:v>
                      </c:pt>
                      <c:pt idx="379">
                        <c:v>-422.3297</c:v>
                      </c:pt>
                      <c:pt idx="380">
                        <c:v>-422.12970000000001</c:v>
                      </c:pt>
                      <c:pt idx="381">
                        <c:v>-421.92969999999997</c:v>
                      </c:pt>
                      <c:pt idx="382">
                        <c:v>-421.72969999999998</c:v>
                      </c:pt>
                      <c:pt idx="383">
                        <c:v>-421.52969999999999</c:v>
                      </c:pt>
                      <c:pt idx="384">
                        <c:v>-421.3297</c:v>
                      </c:pt>
                      <c:pt idx="385">
                        <c:v>-421.12969999999996</c:v>
                      </c:pt>
                      <c:pt idx="386">
                        <c:v>-420.92970000000003</c:v>
                      </c:pt>
                      <c:pt idx="387">
                        <c:v>-420.72969999999998</c:v>
                      </c:pt>
                      <c:pt idx="388">
                        <c:v>-420.52969999999999</c:v>
                      </c:pt>
                      <c:pt idx="389">
                        <c:v>-420.3297</c:v>
                      </c:pt>
                      <c:pt idx="390">
                        <c:v>-420.12970000000001</c:v>
                      </c:pt>
                      <c:pt idx="391">
                        <c:v>-419.92970000000003</c:v>
                      </c:pt>
                      <c:pt idx="392">
                        <c:v>-419.72969999999998</c:v>
                      </c:pt>
                      <c:pt idx="393">
                        <c:v>-419.52970000000005</c:v>
                      </c:pt>
                      <c:pt idx="394">
                        <c:v>-419.3297</c:v>
                      </c:pt>
                      <c:pt idx="395">
                        <c:v>-419.12970000000001</c:v>
                      </c:pt>
                      <c:pt idx="396">
                        <c:v>-418.92969999999997</c:v>
                      </c:pt>
                      <c:pt idx="397">
                        <c:v>-418.72970000000004</c:v>
                      </c:pt>
                      <c:pt idx="398">
                        <c:v>-418.52969999999999</c:v>
                      </c:pt>
                      <c:pt idx="399">
                        <c:v>-418.3297</c:v>
                      </c:pt>
                      <c:pt idx="400">
                        <c:v>-418.12970000000001</c:v>
                      </c:pt>
                      <c:pt idx="401">
                        <c:v>-417.92970000000003</c:v>
                      </c:pt>
                      <c:pt idx="402">
                        <c:v>-417.72969999999998</c:v>
                      </c:pt>
                      <c:pt idx="403">
                        <c:v>-417.52969999999999</c:v>
                      </c:pt>
                      <c:pt idx="404">
                        <c:v>-417.3297</c:v>
                      </c:pt>
                      <c:pt idx="405">
                        <c:v>-417.12970000000001</c:v>
                      </c:pt>
                      <c:pt idx="406">
                        <c:v>-416.92969999999997</c:v>
                      </c:pt>
                      <c:pt idx="407">
                        <c:v>-416.72970000000004</c:v>
                      </c:pt>
                      <c:pt idx="408">
                        <c:v>-416.52969999999999</c:v>
                      </c:pt>
                      <c:pt idx="409">
                        <c:v>-416.3297</c:v>
                      </c:pt>
                      <c:pt idx="410">
                        <c:v>-416.12969999999996</c:v>
                      </c:pt>
                      <c:pt idx="411">
                        <c:v>-415.92970000000003</c:v>
                      </c:pt>
                      <c:pt idx="412">
                        <c:v>-415.72969999999998</c:v>
                      </c:pt>
                      <c:pt idx="413">
                        <c:v>-415.52969999999999</c:v>
                      </c:pt>
                      <c:pt idx="414">
                        <c:v>-415.3297</c:v>
                      </c:pt>
                      <c:pt idx="415">
                        <c:v>-415.12970000000001</c:v>
                      </c:pt>
                      <c:pt idx="416">
                        <c:v>-414.92969999999997</c:v>
                      </c:pt>
                      <c:pt idx="417">
                        <c:v>-414.72969999999998</c:v>
                      </c:pt>
                      <c:pt idx="418">
                        <c:v>-414.52969999999999</c:v>
                      </c:pt>
                      <c:pt idx="419">
                        <c:v>-414.3297</c:v>
                      </c:pt>
                      <c:pt idx="420">
                        <c:v>-414.12970000000001</c:v>
                      </c:pt>
                      <c:pt idx="421">
                        <c:v>-413.92970000000003</c:v>
                      </c:pt>
                      <c:pt idx="422">
                        <c:v>-413.72970000000004</c:v>
                      </c:pt>
                      <c:pt idx="423">
                        <c:v>-413.52969999999999</c:v>
                      </c:pt>
                      <c:pt idx="424">
                        <c:v>-413.3297</c:v>
                      </c:pt>
                      <c:pt idx="425">
                        <c:v>-413.12970000000001</c:v>
                      </c:pt>
                      <c:pt idx="426">
                        <c:v>-412.92970000000003</c:v>
                      </c:pt>
                      <c:pt idx="427">
                        <c:v>-412.72969999999998</c:v>
                      </c:pt>
                      <c:pt idx="428">
                        <c:v>-412.52970000000005</c:v>
                      </c:pt>
                      <c:pt idx="429">
                        <c:v>-412.3297</c:v>
                      </c:pt>
                      <c:pt idx="430">
                        <c:v>-412.12970000000001</c:v>
                      </c:pt>
                      <c:pt idx="431">
                        <c:v>-411.92969999999997</c:v>
                      </c:pt>
                      <c:pt idx="432">
                        <c:v>-411.72970000000004</c:v>
                      </c:pt>
                      <c:pt idx="433">
                        <c:v>-411.52969999999999</c:v>
                      </c:pt>
                      <c:pt idx="434">
                        <c:v>-411.3297</c:v>
                      </c:pt>
                      <c:pt idx="435">
                        <c:v>-411.12970000000001</c:v>
                      </c:pt>
                      <c:pt idx="436">
                        <c:v>-410.92970000000003</c:v>
                      </c:pt>
                      <c:pt idx="437">
                        <c:v>-410.72969999999998</c:v>
                      </c:pt>
                      <c:pt idx="438">
                        <c:v>-410.52969999999999</c:v>
                      </c:pt>
                      <c:pt idx="439">
                        <c:v>-410.3297</c:v>
                      </c:pt>
                      <c:pt idx="440">
                        <c:v>-410.12970000000001</c:v>
                      </c:pt>
                      <c:pt idx="441">
                        <c:v>-409.92969999999997</c:v>
                      </c:pt>
                      <c:pt idx="442">
                        <c:v>-409.72969999999998</c:v>
                      </c:pt>
                      <c:pt idx="443">
                        <c:v>-409.52969999999999</c:v>
                      </c:pt>
                      <c:pt idx="444">
                        <c:v>-409.3297</c:v>
                      </c:pt>
                      <c:pt idx="445">
                        <c:v>-409.12969999999996</c:v>
                      </c:pt>
                      <c:pt idx="446">
                        <c:v>-408.92970000000003</c:v>
                      </c:pt>
                      <c:pt idx="447">
                        <c:v>-408.72969999999998</c:v>
                      </c:pt>
                      <c:pt idx="448">
                        <c:v>-408.52969999999999</c:v>
                      </c:pt>
                      <c:pt idx="449">
                        <c:v>-408.3297</c:v>
                      </c:pt>
                      <c:pt idx="450">
                        <c:v>-408.12970000000001</c:v>
                      </c:pt>
                      <c:pt idx="451">
                        <c:v>-407.92970000000003</c:v>
                      </c:pt>
                      <c:pt idx="452">
                        <c:v>-407.72969999999998</c:v>
                      </c:pt>
                      <c:pt idx="453">
                        <c:v>-407.52970000000005</c:v>
                      </c:pt>
                      <c:pt idx="454">
                        <c:v>-407.3297</c:v>
                      </c:pt>
                      <c:pt idx="455">
                        <c:v>-407.12970000000001</c:v>
                      </c:pt>
                      <c:pt idx="456">
                        <c:v>-406.92969999999997</c:v>
                      </c:pt>
                      <c:pt idx="457">
                        <c:v>-406.72970000000004</c:v>
                      </c:pt>
                      <c:pt idx="458">
                        <c:v>-406.52969999999999</c:v>
                      </c:pt>
                      <c:pt idx="459">
                        <c:v>-406.3297</c:v>
                      </c:pt>
                      <c:pt idx="460">
                        <c:v>-406.12970000000001</c:v>
                      </c:pt>
                      <c:pt idx="461">
                        <c:v>-405.92970000000003</c:v>
                      </c:pt>
                      <c:pt idx="462">
                        <c:v>-405.72969999999998</c:v>
                      </c:pt>
                      <c:pt idx="463">
                        <c:v>-405.52969999999999</c:v>
                      </c:pt>
                      <c:pt idx="464">
                        <c:v>-405.3297</c:v>
                      </c:pt>
                      <c:pt idx="465">
                        <c:v>-405.12970000000001</c:v>
                      </c:pt>
                      <c:pt idx="466">
                        <c:v>-404.92969999999997</c:v>
                      </c:pt>
                      <c:pt idx="467">
                        <c:v>-404.72970000000004</c:v>
                      </c:pt>
                      <c:pt idx="468">
                        <c:v>-404.52969999999999</c:v>
                      </c:pt>
                      <c:pt idx="469">
                        <c:v>-404.3297</c:v>
                      </c:pt>
                      <c:pt idx="470">
                        <c:v>-404.12969999999996</c:v>
                      </c:pt>
                      <c:pt idx="471">
                        <c:v>-403.92970000000003</c:v>
                      </c:pt>
                      <c:pt idx="472">
                        <c:v>-403.72969999999998</c:v>
                      </c:pt>
                      <c:pt idx="473">
                        <c:v>-403.52969999999999</c:v>
                      </c:pt>
                      <c:pt idx="474">
                        <c:v>-403.3297</c:v>
                      </c:pt>
                      <c:pt idx="475">
                        <c:v>-403.12970000000001</c:v>
                      </c:pt>
                      <c:pt idx="476">
                        <c:v>-402.92969999999997</c:v>
                      </c:pt>
                      <c:pt idx="477">
                        <c:v>-402.72969999999998</c:v>
                      </c:pt>
                      <c:pt idx="478">
                        <c:v>-402.52969999999999</c:v>
                      </c:pt>
                      <c:pt idx="479">
                        <c:v>-402.3297</c:v>
                      </c:pt>
                      <c:pt idx="480">
                        <c:v>-402.12969999999996</c:v>
                      </c:pt>
                      <c:pt idx="481">
                        <c:v>-401.92970000000003</c:v>
                      </c:pt>
                      <c:pt idx="482">
                        <c:v>-401.72970000000004</c:v>
                      </c:pt>
                      <c:pt idx="483">
                        <c:v>-401.52969999999999</c:v>
                      </c:pt>
                      <c:pt idx="484">
                        <c:v>-401.3297</c:v>
                      </c:pt>
                      <c:pt idx="485">
                        <c:v>-401.12970000000001</c:v>
                      </c:pt>
                      <c:pt idx="486">
                        <c:v>-400.92970000000003</c:v>
                      </c:pt>
                      <c:pt idx="487">
                        <c:v>-400.72969999999998</c:v>
                      </c:pt>
                      <c:pt idx="488">
                        <c:v>-400.52970000000005</c:v>
                      </c:pt>
                      <c:pt idx="489">
                        <c:v>-400.3297</c:v>
                      </c:pt>
                      <c:pt idx="490">
                        <c:v>-400.12970000000001</c:v>
                      </c:pt>
                      <c:pt idx="491">
                        <c:v>-399.92969999999997</c:v>
                      </c:pt>
                      <c:pt idx="492">
                        <c:v>-399.72970000000004</c:v>
                      </c:pt>
                      <c:pt idx="493">
                        <c:v>-399.52969999999999</c:v>
                      </c:pt>
                      <c:pt idx="494">
                        <c:v>-399.3297</c:v>
                      </c:pt>
                      <c:pt idx="495">
                        <c:v>-399.12970000000001</c:v>
                      </c:pt>
                      <c:pt idx="496">
                        <c:v>-398.92970000000003</c:v>
                      </c:pt>
                      <c:pt idx="497">
                        <c:v>-398.72969999999998</c:v>
                      </c:pt>
                      <c:pt idx="498">
                        <c:v>-398.52969999999999</c:v>
                      </c:pt>
                      <c:pt idx="499">
                        <c:v>-398.3297</c:v>
                      </c:pt>
                      <c:pt idx="500">
                        <c:v>-398.12970000000001</c:v>
                      </c:pt>
                      <c:pt idx="501">
                        <c:v>-397.92969999999997</c:v>
                      </c:pt>
                      <c:pt idx="502">
                        <c:v>-397.72970000000004</c:v>
                      </c:pt>
                      <c:pt idx="503">
                        <c:v>-397.52969999999999</c:v>
                      </c:pt>
                      <c:pt idx="504">
                        <c:v>-397.3297</c:v>
                      </c:pt>
                      <c:pt idx="505">
                        <c:v>-397.12969999999996</c:v>
                      </c:pt>
                      <c:pt idx="506">
                        <c:v>-396.92970000000003</c:v>
                      </c:pt>
                      <c:pt idx="507">
                        <c:v>-396.72969999999998</c:v>
                      </c:pt>
                      <c:pt idx="508">
                        <c:v>-396.52969999999999</c:v>
                      </c:pt>
                      <c:pt idx="509">
                        <c:v>-396.3297</c:v>
                      </c:pt>
                      <c:pt idx="510">
                        <c:v>-396.12970000000001</c:v>
                      </c:pt>
                      <c:pt idx="511">
                        <c:v>-395.92969999999997</c:v>
                      </c:pt>
                      <c:pt idx="512">
                        <c:v>-395.72969999999998</c:v>
                      </c:pt>
                      <c:pt idx="513">
                        <c:v>-395.52969999999999</c:v>
                      </c:pt>
                      <c:pt idx="514">
                        <c:v>-395.3297</c:v>
                      </c:pt>
                      <c:pt idx="515">
                        <c:v>-395.12970000000001</c:v>
                      </c:pt>
                      <c:pt idx="516">
                        <c:v>-394.92969999999997</c:v>
                      </c:pt>
                      <c:pt idx="517">
                        <c:v>-394.72970000000004</c:v>
                      </c:pt>
                      <c:pt idx="518">
                        <c:v>-394.52969999999999</c:v>
                      </c:pt>
                      <c:pt idx="519">
                        <c:v>-394.3297</c:v>
                      </c:pt>
                      <c:pt idx="520">
                        <c:v>-394.12970000000001</c:v>
                      </c:pt>
                      <c:pt idx="521">
                        <c:v>-393.92970000000003</c:v>
                      </c:pt>
                      <c:pt idx="522">
                        <c:v>-393.72969999999998</c:v>
                      </c:pt>
                      <c:pt idx="523">
                        <c:v>-393.52969999999999</c:v>
                      </c:pt>
                      <c:pt idx="524">
                        <c:v>-393.3297</c:v>
                      </c:pt>
                      <c:pt idx="525">
                        <c:v>-393.12970000000001</c:v>
                      </c:pt>
                      <c:pt idx="526">
                        <c:v>-392.92969999999997</c:v>
                      </c:pt>
                      <c:pt idx="527">
                        <c:v>-392.72970000000004</c:v>
                      </c:pt>
                      <c:pt idx="528">
                        <c:v>-392.52969999999999</c:v>
                      </c:pt>
                      <c:pt idx="529">
                        <c:v>-392.3297</c:v>
                      </c:pt>
                      <c:pt idx="530">
                        <c:v>-392.12969999999996</c:v>
                      </c:pt>
                      <c:pt idx="531">
                        <c:v>-391.92970000000003</c:v>
                      </c:pt>
                      <c:pt idx="532">
                        <c:v>-391.72969999999998</c:v>
                      </c:pt>
                      <c:pt idx="533">
                        <c:v>-391.52969999999999</c:v>
                      </c:pt>
                      <c:pt idx="534">
                        <c:v>-391.3297</c:v>
                      </c:pt>
                      <c:pt idx="535">
                        <c:v>-391.12970000000001</c:v>
                      </c:pt>
                      <c:pt idx="536">
                        <c:v>-390.92969999999997</c:v>
                      </c:pt>
                      <c:pt idx="537">
                        <c:v>-390.72969999999998</c:v>
                      </c:pt>
                      <c:pt idx="538">
                        <c:v>-390.52969999999999</c:v>
                      </c:pt>
                      <c:pt idx="539">
                        <c:v>-390.3297</c:v>
                      </c:pt>
                      <c:pt idx="540">
                        <c:v>-390.12969999999996</c:v>
                      </c:pt>
                      <c:pt idx="541">
                        <c:v>-389.92970000000003</c:v>
                      </c:pt>
                      <c:pt idx="542">
                        <c:v>-389.72969999999998</c:v>
                      </c:pt>
                      <c:pt idx="543">
                        <c:v>-389.52969999999999</c:v>
                      </c:pt>
                      <c:pt idx="544">
                        <c:v>-389.3297</c:v>
                      </c:pt>
                      <c:pt idx="545">
                        <c:v>-389.12970000000001</c:v>
                      </c:pt>
                      <c:pt idx="546">
                        <c:v>-388.92970000000003</c:v>
                      </c:pt>
                      <c:pt idx="547">
                        <c:v>-388.72969999999998</c:v>
                      </c:pt>
                      <c:pt idx="548">
                        <c:v>-388.52970000000005</c:v>
                      </c:pt>
                      <c:pt idx="549">
                        <c:v>-388.3297</c:v>
                      </c:pt>
                      <c:pt idx="550">
                        <c:v>-388.12970000000001</c:v>
                      </c:pt>
                      <c:pt idx="551">
                        <c:v>-387.92969999999997</c:v>
                      </c:pt>
                      <c:pt idx="552">
                        <c:v>-387.72970000000004</c:v>
                      </c:pt>
                      <c:pt idx="553">
                        <c:v>-387.52969999999999</c:v>
                      </c:pt>
                      <c:pt idx="554">
                        <c:v>-387.3297</c:v>
                      </c:pt>
                      <c:pt idx="555">
                        <c:v>-387.12970000000001</c:v>
                      </c:pt>
                      <c:pt idx="556">
                        <c:v>-386.92970000000003</c:v>
                      </c:pt>
                      <c:pt idx="557">
                        <c:v>-386.72969999999998</c:v>
                      </c:pt>
                      <c:pt idx="558">
                        <c:v>-386.52969999999999</c:v>
                      </c:pt>
                      <c:pt idx="559">
                        <c:v>-386.3297</c:v>
                      </c:pt>
                      <c:pt idx="560">
                        <c:v>-386.12970000000001</c:v>
                      </c:pt>
                      <c:pt idx="561">
                        <c:v>-385.92969999999997</c:v>
                      </c:pt>
                      <c:pt idx="562">
                        <c:v>-385.72970000000004</c:v>
                      </c:pt>
                      <c:pt idx="563">
                        <c:v>-385.52969999999999</c:v>
                      </c:pt>
                      <c:pt idx="564">
                        <c:v>-385.3297</c:v>
                      </c:pt>
                      <c:pt idx="565">
                        <c:v>-385.12969999999996</c:v>
                      </c:pt>
                      <c:pt idx="566">
                        <c:v>-384.92970000000003</c:v>
                      </c:pt>
                      <c:pt idx="567">
                        <c:v>-384.72969999999998</c:v>
                      </c:pt>
                      <c:pt idx="568">
                        <c:v>-384.52969999999999</c:v>
                      </c:pt>
                      <c:pt idx="569">
                        <c:v>-384.3297</c:v>
                      </c:pt>
                      <c:pt idx="570">
                        <c:v>-384.12970000000001</c:v>
                      </c:pt>
                      <c:pt idx="571">
                        <c:v>-383.92969999999997</c:v>
                      </c:pt>
                      <c:pt idx="572">
                        <c:v>-383.72969999999998</c:v>
                      </c:pt>
                      <c:pt idx="573">
                        <c:v>-383.52969999999999</c:v>
                      </c:pt>
                      <c:pt idx="574">
                        <c:v>-383.3297</c:v>
                      </c:pt>
                      <c:pt idx="575">
                        <c:v>-383.12970000000001</c:v>
                      </c:pt>
                      <c:pt idx="576">
                        <c:v>-382.92970000000003</c:v>
                      </c:pt>
                      <c:pt idx="577">
                        <c:v>-382.72970000000004</c:v>
                      </c:pt>
                      <c:pt idx="578">
                        <c:v>-382.52969999999999</c:v>
                      </c:pt>
                      <c:pt idx="579">
                        <c:v>-382.3297</c:v>
                      </c:pt>
                      <c:pt idx="580">
                        <c:v>-382.12970000000001</c:v>
                      </c:pt>
                      <c:pt idx="581">
                        <c:v>-381.92970000000003</c:v>
                      </c:pt>
                      <c:pt idx="582">
                        <c:v>-381.72969999999998</c:v>
                      </c:pt>
                      <c:pt idx="583">
                        <c:v>-381.52970000000005</c:v>
                      </c:pt>
                      <c:pt idx="584">
                        <c:v>-381.3297</c:v>
                      </c:pt>
                      <c:pt idx="585">
                        <c:v>-381.12970000000001</c:v>
                      </c:pt>
                      <c:pt idx="586">
                        <c:v>-380.92969999999997</c:v>
                      </c:pt>
                      <c:pt idx="587">
                        <c:v>-380.72970000000004</c:v>
                      </c:pt>
                      <c:pt idx="588">
                        <c:v>-380.52969999999999</c:v>
                      </c:pt>
                      <c:pt idx="589">
                        <c:v>-380.3297</c:v>
                      </c:pt>
                      <c:pt idx="590">
                        <c:v>-380.12969999999996</c:v>
                      </c:pt>
                      <c:pt idx="591">
                        <c:v>-379.92970000000003</c:v>
                      </c:pt>
                      <c:pt idx="592">
                        <c:v>-379.72969999999998</c:v>
                      </c:pt>
                      <c:pt idx="593">
                        <c:v>-379.52969999999999</c:v>
                      </c:pt>
                      <c:pt idx="594">
                        <c:v>-379.3297</c:v>
                      </c:pt>
                      <c:pt idx="595">
                        <c:v>-379.12970000000001</c:v>
                      </c:pt>
                      <c:pt idx="596">
                        <c:v>-378.92969999999997</c:v>
                      </c:pt>
                      <c:pt idx="597">
                        <c:v>-378.72969999999998</c:v>
                      </c:pt>
                      <c:pt idx="598">
                        <c:v>-378.52969999999999</c:v>
                      </c:pt>
                      <c:pt idx="599">
                        <c:v>-378.3297</c:v>
                      </c:pt>
                      <c:pt idx="600">
                        <c:v>-378.12969999999996</c:v>
                      </c:pt>
                      <c:pt idx="601">
                        <c:v>-377.92970000000003</c:v>
                      </c:pt>
                      <c:pt idx="602">
                        <c:v>-377.72969999999998</c:v>
                      </c:pt>
                      <c:pt idx="603">
                        <c:v>-377.52969999999999</c:v>
                      </c:pt>
                      <c:pt idx="604">
                        <c:v>-377.3297</c:v>
                      </c:pt>
                      <c:pt idx="605">
                        <c:v>-377.12970000000001</c:v>
                      </c:pt>
                      <c:pt idx="606">
                        <c:v>-376.92970000000003</c:v>
                      </c:pt>
                      <c:pt idx="607">
                        <c:v>-376.72969999999998</c:v>
                      </c:pt>
                      <c:pt idx="608">
                        <c:v>-376.52970000000005</c:v>
                      </c:pt>
                      <c:pt idx="609">
                        <c:v>-376.3297</c:v>
                      </c:pt>
                      <c:pt idx="610">
                        <c:v>-376.12970000000001</c:v>
                      </c:pt>
                      <c:pt idx="611">
                        <c:v>-375.92969999999997</c:v>
                      </c:pt>
                      <c:pt idx="612">
                        <c:v>-375.72970000000004</c:v>
                      </c:pt>
                      <c:pt idx="613">
                        <c:v>-375.52969999999999</c:v>
                      </c:pt>
                      <c:pt idx="614">
                        <c:v>-375.3297</c:v>
                      </c:pt>
                      <c:pt idx="615">
                        <c:v>-375.12970000000001</c:v>
                      </c:pt>
                      <c:pt idx="616">
                        <c:v>-374.92970000000003</c:v>
                      </c:pt>
                      <c:pt idx="617">
                        <c:v>-374.72969999999998</c:v>
                      </c:pt>
                      <c:pt idx="618">
                        <c:v>-374.52969999999999</c:v>
                      </c:pt>
                      <c:pt idx="619">
                        <c:v>-374.3297</c:v>
                      </c:pt>
                      <c:pt idx="620">
                        <c:v>-374.12970000000001</c:v>
                      </c:pt>
                      <c:pt idx="621">
                        <c:v>-373.92969999999997</c:v>
                      </c:pt>
                      <c:pt idx="622">
                        <c:v>-373.72970000000004</c:v>
                      </c:pt>
                      <c:pt idx="623">
                        <c:v>-373.52969999999999</c:v>
                      </c:pt>
                      <c:pt idx="624">
                        <c:v>-373.3297</c:v>
                      </c:pt>
                      <c:pt idx="625">
                        <c:v>-373.12969999999996</c:v>
                      </c:pt>
                      <c:pt idx="626">
                        <c:v>-372.92970000000003</c:v>
                      </c:pt>
                      <c:pt idx="627">
                        <c:v>-372.72969999999998</c:v>
                      </c:pt>
                      <c:pt idx="628">
                        <c:v>-372.52969999999999</c:v>
                      </c:pt>
                      <c:pt idx="629">
                        <c:v>-372.3297</c:v>
                      </c:pt>
                      <c:pt idx="630">
                        <c:v>-372.12970000000001</c:v>
                      </c:pt>
                      <c:pt idx="631">
                        <c:v>-371.92969999999997</c:v>
                      </c:pt>
                      <c:pt idx="632">
                        <c:v>-371.72969999999998</c:v>
                      </c:pt>
                      <c:pt idx="633">
                        <c:v>-371.52969999999999</c:v>
                      </c:pt>
                      <c:pt idx="634">
                        <c:v>-371.3297</c:v>
                      </c:pt>
                      <c:pt idx="635">
                        <c:v>-371.12970000000001</c:v>
                      </c:pt>
                      <c:pt idx="636">
                        <c:v>-370.92970000000003</c:v>
                      </c:pt>
                      <c:pt idx="637">
                        <c:v>-370.72970000000004</c:v>
                      </c:pt>
                      <c:pt idx="638">
                        <c:v>-370.52969999999999</c:v>
                      </c:pt>
                      <c:pt idx="639">
                        <c:v>-370.3297</c:v>
                      </c:pt>
                      <c:pt idx="640">
                        <c:v>-370.12970000000001</c:v>
                      </c:pt>
                      <c:pt idx="641">
                        <c:v>-369.92970000000003</c:v>
                      </c:pt>
                      <c:pt idx="642">
                        <c:v>-369.72969999999998</c:v>
                      </c:pt>
                      <c:pt idx="643">
                        <c:v>-369.52970000000005</c:v>
                      </c:pt>
                      <c:pt idx="644">
                        <c:v>-369.3297</c:v>
                      </c:pt>
                      <c:pt idx="645">
                        <c:v>-369.12970000000001</c:v>
                      </c:pt>
                      <c:pt idx="646">
                        <c:v>-368.92969999999997</c:v>
                      </c:pt>
                      <c:pt idx="647">
                        <c:v>-368.72970000000004</c:v>
                      </c:pt>
                      <c:pt idx="648">
                        <c:v>-368.52969999999999</c:v>
                      </c:pt>
                      <c:pt idx="649">
                        <c:v>-368.3297</c:v>
                      </c:pt>
                      <c:pt idx="650">
                        <c:v>-368.12970000000001</c:v>
                      </c:pt>
                      <c:pt idx="651">
                        <c:v>-367.92970000000003</c:v>
                      </c:pt>
                      <c:pt idx="652">
                        <c:v>-367.72969999999998</c:v>
                      </c:pt>
                      <c:pt idx="653">
                        <c:v>-367.52969999999999</c:v>
                      </c:pt>
                      <c:pt idx="654">
                        <c:v>-367.3297</c:v>
                      </c:pt>
                      <c:pt idx="655">
                        <c:v>-367.12970000000001</c:v>
                      </c:pt>
                      <c:pt idx="656">
                        <c:v>-366.92969999999997</c:v>
                      </c:pt>
                      <c:pt idx="657">
                        <c:v>-366.72970000000004</c:v>
                      </c:pt>
                      <c:pt idx="658">
                        <c:v>-366.52969999999999</c:v>
                      </c:pt>
                      <c:pt idx="659">
                        <c:v>-366.3297</c:v>
                      </c:pt>
                      <c:pt idx="660">
                        <c:v>-366.12969999999996</c:v>
                      </c:pt>
                      <c:pt idx="661">
                        <c:v>-365.92970000000003</c:v>
                      </c:pt>
                      <c:pt idx="662">
                        <c:v>-365.72969999999998</c:v>
                      </c:pt>
                      <c:pt idx="663">
                        <c:v>-365.52969999999999</c:v>
                      </c:pt>
                      <c:pt idx="664">
                        <c:v>-365.32969999999995</c:v>
                      </c:pt>
                      <c:pt idx="665">
                        <c:v>-365.12970000000001</c:v>
                      </c:pt>
                      <c:pt idx="666">
                        <c:v>-364.92969999999997</c:v>
                      </c:pt>
                      <c:pt idx="667">
                        <c:v>-364.72969999999998</c:v>
                      </c:pt>
                      <c:pt idx="668">
                        <c:v>-364.52969999999999</c:v>
                      </c:pt>
                      <c:pt idx="669">
                        <c:v>-364.3297</c:v>
                      </c:pt>
                      <c:pt idx="670">
                        <c:v>-364.12970000000001</c:v>
                      </c:pt>
                      <c:pt idx="671">
                        <c:v>-363.92969999999997</c:v>
                      </c:pt>
                      <c:pt idx="672">
                        <c:v>-363.72970000000004</c:v>
                      </c:pt>
                      <c:pt idx="673">
                        <c:v>-363.52969999999999</c:v>
                      </c:pt>
                      <c:pt idx="674">
                        <c:v>-363.3297</c:v>
                      </c:pt>
                      <c:pt idx="675">
                        <c:v>-363.12970000000001</c:v>
                      </c:pt>
                      <c:pt idx="676">
                        <c:v>-362.92970000000003</c:v>
                      </c:pt>
                      <c:pt idx="677">
                        <c:v>-362.72969999999998</c:v>
                      </c:pt>
                      <c:pt idx="678">
                        <c:v>-362.52969999999999</c:v>
                      </c:pt>
                      <c:pt idx="679">
                        <c:v>-362.3297</c:v>
                      </c:pt>
                      <c:pt idx="680">
                        <c:v>-362.12970000000001</c:v>
                      </c:pt>
                      <c:pt idx="681">
                        <c:v>-361.92969999999997</c:v>
                      </c:pt>
                      <c:pt idx="682">
                        <c:v>-361.72970000000004</c:v>
                      </c:pt>
                      <c:pt idx="683">
                        <c:v>-361.52969999999999</c:v>
                      </c:pt>
                      <c:pt idx="684">
                        <c:v>-361.3297</c:v>
                      </c:pt>
                      <c:pt idx="685">
                        <c:v>-361.12969999999996</c:v>
                      </c:pt>
                      <c:pt idx="686">
                        <c:v>-360.92970000000003</c:v>
                      </c:pt>
                      <c:pt idx="687">
                        <c:v>-360.72969999999998</c:v>
                      </c:pt>
                      <c:pt idx="688">
                        <c:v>-360.52969999999999</c:v>
                      </c:pt>
                      <c:pt idx="689">
                        <c:v>-360.3297</c:v>
                      </c:pt>
                      <c:pt idx="690">
                        <c:v>-360.12970000000001</c:v>
                      </c:pt>
                      <c:pt idx="691">
                        <c:v>-359.92969999999997</c:v>
                      </c:pt>
                      <c:pt idx="692">
                        <c:v>-359.72969999999998</c:v>
                      </c:pt>
                      <c:pt idx="693">
                        <c:v>-359.52969999999999</c:v>
                      </c:pt>
                      <c:pt idx="694">
                        <c:v>-359.3297</c:v>
                      </c:pt>
                      <c:pt idx="695">
                        <c:v>-359.12969999999996</c:v>
                      </c:pt>
                      <c:pt idx="696">
                        <c:v>-358.92970000000003</c:v>
                      </c:pt>
                      <c:pt idx="697">
                        <c:v>-358.72969999999998</c:v>
                      </c:pt>
                      <c:pt idx="698">
                        <c:v>-358.52969999999999</c:v>
                      </c:pt>
                      <c:pt idx="699">
                        <c:v>-358.3297</c:v>
                      </c:pt>
                      <c:pt idx="700">
                        <c:v>-358.12970000000001</c:v>
                      </c:pt>
                      <c:pt idx="701">
                        <c:v>-357.92970000000003</c:v>
                      </c:pt>
                      <c:pt idx="702">
                        <c:v>-357.72969999999998</c:v>
                      </c:pt>
                      <c:pt idx="703">
                        <c:v>-357.52970000000005</c:v>
                      </c:pt>
                      <c:pt idx="704">
                        <c:v>-357.3297</c:v>
                      </c:pt>
                      <c:pt idx="705">
                        <c:v>-357.12970000000001</c:v>
                      </c:pt>
                      <c:pt idx="706">
                        <c:v>-356.92969999999997</c:v>
                      </c:pt>
                      <c:pt idx="707">
                        <c:v>-356.72970000000004</c:v>
                      </c:pt>
                      <c:pt idx="708">
                        <c:v>-356.52969999999999</c:v>
                      </c:pt>
                      <c:pt idx="709">
                        <c:v>-356.3297</c:v>
                      </c:pt>
                      <c:pt idx="710">
                        <c:v>-356.12970000000001</c:v>
                      </c:pt>
                      <c:pt idx="711">
                        <c:v>-355.92970000000003</c:v>
                      </c:pt>
                      <c:pt idx="712">
                        <c:v>-355.72969999999998</c:v>
                      </c:pt>
                      <c:pt idx="713">
                        <c:v>-355.52969999999999</c:v>
                      </c:pt>
                      <c:pt idx="714">
                        <c:v>-355.3297</c:v>
                      </c:pt>
                      <c:pt idx="715">
                        <c:v>-355.12970000000001</c:v>
                      </c:pt>
                      <c:pt idx="716">
                        <c:v>-354.92969999999997</c:v>
                      </c:pt>
                      <c:pt idx="717">
                        <c:v>-354.72970000000004</c:v>
                      </c:pt>
                      <c:pt idx="718">
                        <c:v>-354.52969999999999</c:v>
                      </c:pt>
                      <c:pt idx="719">
                        <c:v>-354.3297</c:v>
                      </c:pt>
                      <c:pt idx="720">
                        <c:v>-354.12969999999996</c:v>
                      </c:pt>
                      <c:pt idx="721">
                        <c:v>-353.92970000000003</c:v>
                      </c:pt>
                      <c:pt idx="722">
                        <c:v>-353.72969999999998</c:v>
                      </c:pt>
                      <c:pt idx="723">
                        <c:v>-353.52969999999999</c:v>
                      </c:pt>
                      <c:pt idx="724">
                        <c:v>-353.3297</c:v>
                      </c:pt>
                      <c:pt idx="725">
                        <c:v>-353.12970000000001</c:v>
                      </c:pt>
                      <c:pt idx="726">
                        <c:v>-352.92969999999997</c:v>
                      </c:pt>
                      <c:pt idx="727">
                        <c:v>-352.72969999999998</c:v>
                      </c:pt>
                      <c:pt idx="728">
                        <c:v>-352.52969999999999</c:v>
                      </c:pt>
                      <c:pt idx="729">
                        <c:v>-352.3297</c:v>
                      </c:pt>
                      <c:pt idx="730">
                        <c:v>-352.12970000000001</c:v>
                      </c:pt>
                      <c:pt idx="731">
                        <c:v>-351.92970000000003</c:v>
                      </c:pt>
                      <c:pt idx="732">
                        <c:v>-351.72970000000004</c:v>
                      </c:pt>
                      <c:pt idx="733">
                        <c:v>-351.52969999999999</c:v>
                      </c:pt>
                      <c:pt idx="734">
                        <c:v>-351.3297</c:v>
                      </c:pt>
                      <c:pt idx="735">
                        <c:v>-351.12970000000001</c:v>
                      </c:pt>
                      <c:pt idx="736">
                        <c:v>-350.92970000000003</c:v>
                      </c:pt>
                      <c:pt idx="737">
                        <c:v>-350.72969999999998</c:v>
                      </c:pt>
                      <c:pt idx="738">
                        <c:v>-350.52970000000005</c:v>
                      </c:pt>
                      <c:pt idx="739">
                        <c:v>-350.3297</c:v>
                      </c:pt>
                      <c:pt idx="740">
                        <c:v>-350.12970000000001</c:v>
                      </c:pt>
                      <c:pt idx="741">
                        <c:v>-349.92969999999997</c:v>
                      </c:pt>
                      <c:pt idx="742">
                        <c:v>-349.72970000000004</c:v>
                      </c:pt>
                      <c:pt idx="743">
                        <c:v>-349.52969999999999</c:v>
                      </c:pt>
                      <c:pt idx="744">
                        <c:v>-349.3297</c:v>
                      </c:pt>
                      <c:pt idx="745">
                        <c:v>-349.12969999999996</c:v>
                      </c:pt>
                      <c:pt idx="746">
                        <c:v>-348.92970000000003</c:v>
                      </c:pt>
                      <c:pt idx="747">
                        <c:v>-348.72969999999998</c:v>
                      </c:pt>
                      <c:pt idx="748">
                        <c:v>-348.52969999999999</c:v>
                      </c:pt>
                      <c:pt idx="749">
                        <c:v>-348.3297</c:v>
                      </c:pt>
                      <c:pt idx="750">
                        <c:v>-348.12970000000001</c:v>
                      </c:pt>
                      <c:pt idx="751">
                        <c:v>-347.92969999999997</c:v>
                      </c:pt>
                      <c:pt idx="752">
                        <c:v>-347.72969999999998</c:v>
                      </c:pt>
                      <c:pt idx="753">
                        <c:v>-347.52969999999999</c:v>
                      </c:pt>
                      <c:pt idx="754">
                        <c:v>-347.3297</c:v>
                      </c:pt>
                      <c:pt idx="755">
                        <c:v>-347.12969999999996</c:v>
                      </c:pt>
                      <c:pt idx="756">
                        <c:v>-346.92970000000003</c:v>
                      </c:pt>
                      <c:pt idx="757">
                        <c:v>-346.72969999999998</c:v>
                      </c:pt>
                      <c:pt idx="758">
                        <c:v>-346.52969999999999</c:v>
                      </c:pt>
                      <c:pt idx="759">
                        <c:v>-346.3297</c:v>
                      </c:pt>
                      <c:pt idx="760">
                        <c:v>-346.12970000000001</c:v>
                      </c:pt>
                      <c:pt idx="761">
                        <c:v>-345.92970000000003</c:v>
                      </c:pt>
                      <c:pt idx="762">
                        <c:v>-345.72969999999998</c:v>
                      </c:pt>
                      <c:pt idx="763">
                        <c:v>-345.52970000000005</c:v>
                      </c:pt>
                      <c:pt idx="764">
                        <c:v>-345.3297</c:v>
                      </c:pt>
                      <c:pt idx="765">
                        <c:v>-345.12970000000001</c:v>
                      </c:pt>
                      <c:pt idx="766">
                        <c:v>-344.92969999999997</c:v>
                      </c:pt>
                      <c:pt idx="767">
                        <c:v>-344.72970000000004</c:v>
                      </c:pt>
                      <c:pt idx="768">
                        <c:v>-344.52969999999999</c:v>
                      </c:pt>
                      <c:pt idx="769">
                        <c:v>-344.3297</c:v>
                      </c:pt>
                      <c:pt idx="770">
                        <c:v>-344.12970000000001</c:v>
                      </c:pt>
                      <c:pt idx="771">
                        <c:v>-343.92970000000003</c:v>
                      </c:pt>
                      <c:pt idx="772">
                        <c:v>-343.72969999999998</c:v>
                      </c:pt>
                      <c:pt idx="773">
                        <c:v>-343.52969999999999</c:v>
                      </c:pt>
                      <c:pt idx="774">
                        <c:v>-343.3297</c:v>
                      </c:pt>
                      <c:pt idx="775">
                        <c:v>-343.12970000000001</c:v>
                      </c:pt>
                      <c:pt idx="776">
                        <c:v>-342.92969999999997</c:v>
                      </c:pt>
                      <c:pt idx="777">
                        <c:v>-342.72970000000004</c:v>
                      </c:pt>
                      <c:pt idx="778">
                        <c:v>-342.52969999999999</c:v>
                      </c:pt>
                      <c:pt idx="779">
                        <c:v>-342.3297</c:v>
                      </c:pt>
                      <c:pt idx="780">
                        <c:v>-342.12969999999996</c:v>
                      </c:pt>
                      <c:pt idx="781">
                        <c:v>-341.92970000000003</c:v>
                      </c:pt>
                      <c:pt idx="782">
                        <c:v>-341.72969999999998</c:v>
                      </c:pt>
                      <c:pt idx="783">
                        <c:v>-341.52969999999999</c:v>
                      </c:pt>
                      <c:pt idx="784">
                        <c:v>-341.3297</c:v>
                      </c:pt>
                      <c:pt idx="785">
                        <c:v>-341.12970000000001</c:v>
                      </c:pt>
                      <c:pt idx="786">
                        <c:v>-340.92969999999997</c:v>
                      </c:pt>
                      <c:pt idx="787">
                        <c:v>-340.72969999999998</c:v>
                      </c:pt>
                      <c:pt idx="788">
                        <c:v>-340.52969999999999</c:v>
                      </c:pt>
                      <c:pt idx="789">
                        <c:v>-340.3297</c:v>
                      </c:pt>
                      <c:pt idx="790">
                        <c:v>-340.12970000000001</c:v>
                      </c:pt>
                      <c:pt idx="791">
                        <c:v>-339.92970000000003</c:v>
                      </c:pt>
                      <c:pt idx="792">
                        <c:v>-339.72970000000004</c:v>
                      </c:pt>
                      <c:pt idx="793">
                        <c:v>-339.52969999999999</c:v>
                      </c:pt>
                      <c:pt idx="794">
                        <c:v>-339.3297</c:v>
                      </c:pt>
                      <c:pt idx="795">
                        <c:v>-339.12970000000001</c:v>
                      </c:pt>
                      <c:pt idx="796">
                        <c:v>-338.92970000000003</c:v>
                      </c:pt>
                      <c:pt idx="797">
                        <c:v>-338.72969999999998</c:v>
                      </c:pt>
                      <c:pt idx="798">
                        <c:v>-338.52970000000005</c:v>
                      </c:pt>
                      <c:pt idx="799">
                        <c:v>-338.3297</c:v>
                      </c:pt>
                      <c:pt idx="800">
                        <c:v>-338.12970000000001</c:v>
                      </c:pt>
                      <c:pt idx="801">
                        <c:v>-337.92969999999997</c:v>
                      </c:pt>
                      <c:pt idx="802">
                        <c:v>-337.72970000000004</c:v>
                      </c:pt>
                      <c:pt idx="803">
                        <c:v>-337.52969999999999</c:v>
                      </c:pt>
                      <c:pt idx="804">
                        <c:v>-337.3297</c:v>
                      </c:pt>
                      <c:pt idx="805">
                        <c:v>-337.12970000000001</c:v>
                      </c:pt>
                      <c:pt idx="806">
                        <c:v>-336.92970000000003</c:v>
                      </c:pt>
                      <c:pt idx="807">
                        <c:v>-336.72969999999998</c:v>
                      </c:pt>
                      <c:pt idx="808">
                        <c:v>-336.52969999999999</c:v>
                      </c:pt>
                      <c:pt idx="809">
                        <c:v>-336.3297</c:v>
                      </c:pt>
                      <c:pt idx="810">
                        <c:v>-336.12970000000001</c:v>
                      </c:pt>
                      <c:pt idx="811">
                        <c:v>-335.92969999999997</c:v>
                      </c:pt>
                      <c:pt idx="812">
                        <c:v>-335.72970000000004</c:v>
                      </c:pt>
                      <c:pt idx="813">
                        <c:v>-335.52969999999999</c:v>
                      </c:pt>
                      <c:pt idx="814">
                        <c:v>-335.3297</c:v>
                      </c:pt>
                      <c:pt idx="815">
                        <c:v>-335.12969999999996</c:v>
                      </c:pt>
                      <c:pt idx="816">
                        <c:v>-334.92970000000003</c:v>
                      </c:pt>
                      <c:pt idx="817">
                        <c:v>-334.72969999999998</c:v>
                      </c:pt>
                      <c:pt idx="818">
                        <c:v>-334.52969999999999</c:v>
                      </c:pt>
                      <c:pt idx="819">
                        <c:v>-334.32969999999995</c:v>
                      </c:pt>
                      <c:pt idx="820">
                        <c:v>-334.12970000000001</c:v>
                      </c:pt>
                      <c:pt idx="821">
                        <c:v>-333.92969999999997</c:v>
                      </c:pt>
                      <c:pt idx="822">
                        <c:v>-333.72969999999998</c:v>
                      </c:pt>
                      <c:pt idx="823">
                        <c:v>-333.52970000000005</c:v>
                      </c:pt>
                      <c:pt idx="824">
                        <c:v>-333.3297</c:v>
                      </c:pt>
                      <c:pt idx="825">
                        <c:v>-333.12970000000001</c:v>
                      </c:pt>
                      <c:pt idx="826">
                        <c:v>-332.92969999999997</c:v>
                      </c:pt>
                      <c:pt idx="827">
                        <c:v>-332.72970000000004</c:v>
                      </c:pt>
                      <c:pt idx="828">
                        <c:v>-332.52969999999999</c:v>
                      </c:pt>
                      <c:pt idx="829">
                        <c:v>-332.3297</c:v>
                      </c:pt>
                      <c:pt idx="830">
                        <c:v>-332.12970000000001</c:v>
                      </c:pt>
                      <c:pt idx="831">
                        <c:v>-331.92970000000003</c:v>
                      </c:pt>
                      <c:pt idx="832">
                        <c:v>-331.72969999999998</c:v>
                      </c:pt>
                      <c:pt idx="833">
                        <c:v>-331.52969999999999</c:v>
                      </c:pt>
                      <c:pt idx="834">
                        <c:v>-331.3297</c:v>
                      </c:pt>
                      <c:pt idx="835">
                        <c:v>-331.12970000000001</c:v>
                      </c:pt>
                      <c:pt idx="836">
                        <c:v>-330.92969999999997</c:v>
                      </c:pt>
                      <c:pt idx="837">
                        <c:v>-330.72970000000004</c:v>
                      </c:pt>
                      <c:pt idx="838">
                        <c:v>-330.52969999999999</c:v>
                      </c:pt>
                      <c:pt idx="839">
                        <c:v>-330.3297</c:v>
                      </c:pt>
                      <c:pt idx="840">
                        <c:v>-330.12969999999996</c:v>
                      </c:pt>
                      <c:pt idx="841">
                        <c:v>-329.92970000000003</c:v>
                      </c:pt>
                      <c:pt idx="842">
                        <c:v>-329.72969999999998</c:v>
                      </c:pt>
                      <c:pt idx="843">
                        <c:v>-329.52969999999999</c:v>
                      </c:pt>
                      <c:pt idx="844">
                        <c:v>-329.3297</c:v>
                      </c:pt>
                      <c:pt idx="845">
                        <c:v>-329.12970000000001</c:v>
                      </c:pt>
                      <c:pt idx="846">
                        <c:v>-328.92969999999997</c:v>
                      </c:pt>
                      <c:pt idx="847">
                        <c:v>-328.72969999999998</c:v>
                      </c:pt>
                      <c:pt idx="848">
                        <c:v>-328.52969999999999</c:v>
                      </c:pt>
                      <c:pt idx="849">
                        <c:v>-328.3297</c:v>
                      </c:pt>
                      <c:pt idx="850">
                        <c:v>-328.12969999999996</c:v>
                      </c:pt>
                      <c:pt idx="851">
                        <c:v>-327.92970000000003</c:v>
                      </c:pt>
                      <c:pt idx="852">
                        <c:v>-327.72969999999998</c:v>
                      </c:pt>
                      <c:pt idx="853">
                        <c:v>-327.52969999999999</c:v>
                      </c:pt>
                      <c:pt idx="854">
                        <c:v>-327.3297</c:v>
                      </c:pt>
                      <c:pt idx="855">
                        <c:v>-327.12970000000001</c:v>
                      </c:pt>
                      <c:pt idx="856">
                        <c:v>-326.92970000000003</c:v>
                      </c:pt>
                      <c:pt idx="857">
                        <c:v>-326.72969999999998</c:v>
                      </c:pt>
                      <c:pt idx="858">
                        <c:v>-326.52970000000005</c:v>
                      </c:pt>
                      <c:pt idx="859">
                        <c:v>-326.3297</c:v>
                      </c:pt>
                      <c:pt idx="860">
                        <c:v>-326.12970000000001</c:v>
                      </c:pt>
                      <c:pt idx="861">
                        <c:v>-325.92969999999997</c:v>
                      </c:pt>
                      <c:pt idx="862">
                        <c:v>-325.72970000000004</c:v>
                      </c:pt>
                      <c:pt idx="863">
                        <c:v>-325.52969999999999</c:v>
                      </c:pt>
                      <c:pt idx="864">
                        <c:v>-325.3297</c:v>
                      </c:pt>
                      <c:pt idx="865">
                        <c:v>-325.12970000000001</c:v>
                      </c:pt>
                      <c:pt idx="866">
                        <c:v>-324.92970000000003</c:v>
                      </c:pt>
                      <c:pt idx="867">
                        <c:v>-324.72969999999998</c:v>
                      </c:pt>
                      <c:pt idx="868">
                        <c:v>-324.52969999999999</c:v>
                      </c:pt>
                      <c:pt idx="869">
                        <c:v>-324.3297</c:v>
                      </c:pt>
                      <c:pt idx="870">
                        <c:v>-324.12970000000001</c:v>
                      </c:pt>
                      <c:pt idx="871">
                        <c:v>-323.92969999999997</c:v>
                      </c:pt>
                      <c:pt idx="872">
                        <c:v>-323.72970000000004</c:v>
                      </c:pt>
                      <c:pt idx="873">
                        <c:v>-323.52969999999999</c:v>
                      </c:pt>
                      <c:pt idx="874">
                        <c:v>-323.3297</c:v>
                      </c:pt>
                      <c:pt idx="875">
                        <c:v>-323.12969999999996</c:v>
                      </c:pt>
                      <c:pt idx="876">
                        <c:v>-322.92970000000003</c:v>
                      </c:pt>
                      <c:pt idx="877">
                        <c:v>-322.72969999999998</c:v>
                      </c:pt>
                      <c:pt idx="878">
                        <c:v>-322.52969999999999</c:v>
                      </c:pt>
                      <c:pt idx="879">
                        <c:v>-322.3297</c:v>
                      </c:pt>
                      <c:pt idx="880">
                        <c:v>-322.12970000000001</c:v>
                      </c:pt>
                      <c:pt idx="881">
                        <c:v>-321.92969999999997</c:v>
                      </c:pt>
                      <c:pt idx="882">
                        <c:v>-321.72969999999998</c:v>
                      </c:pt>
                      <c:pt idx="883">
                        <c:v>-321.52969999999999</c:v>
                      </c:pt>
                      <c:pt idx="884">
                        <c:v>-321.3297</c:v>
                      </c:pt>
                      <c:pt idx="885">
                        <c:v>-321.12970000000001</c:v>
                      </c:pt>
                      <c:pt idx="886">
                        <c:v>-320.92970000000003</c:v>
                      </c:pt>
                      <c:pt idx="887">
                        <c:v>-320.72970000000004</c:v>
                      </c:pt>
                      <c:pt idx="888">
                        <c:v>-320.52969999999999</c:v>
                      </c:pt>
                      <c:pt idx="889">
                        <c:v>-320.3297</c:v>
                      </c:pt>
                      <c:pt idx="890">
                        <c:v>-320.12970000000001</c:v>
                      </c:pt>
                      <c:pt idx="891">
                        <c:v>-319.92970000000003</c:v>
                      </c:pt>
                      <c:pt idx="892">
                        <c:v>-319.72969999999998</c:v>
                      </c:pt>
                      <c:pt idx="893">
                        <c:v>-319.52969999999999</c:v>
                      </c:pt>
                      <c:pt idx="894">
                        <c:v>-319.3297</c:v>
                      </c:pt>
                      <c:pt idx="895">
                        <c:v>-319.12970000000001</c:v>
                      </c:pt>
                      <c:pt idx="896">
                        <c:v>-318.92969999999997</c:v>
                      </c:pt>
                      <c:pt idx="897">
                        <c:v>-318.72970000000004</c:v>
                      </c:pt>
                      <c:pt idx="898">
                        <c:v>-318.52969999999999</c:v>
                      </c:pt>
                      <c:pt idx="899">
                        <c:v>-318.3297</c:v>
                      </c:pt>
                      <c:pt idx="900">
                        <c:v>-318.12969999999996</c:v>
                      </c:pt>
                      <c:pt idx="901">
                        <c:v>-317.92970000000003</c:v>
                      </c:pt>
                      <c:pt idx="902">
                        <c:v>-317.72969999999998</c:v>
                      </c:pt>
                      <c:pt idx="903">
                        <c:v>-317.52969999999999</c:v>
                      </c:pt>
                      <c:pt idx="904">
                        <c:v>-317.3297</c:v>
                      </c:pt>
                      <c:pt idx="905">
                        <c:v>-317.12970000000001</c:v>
                      </c:pt>
                      <c:pt idx="906">
                        <c:v>-316.92969999999997</c:v>
                      </c:pt>
                      <c:pt idx="907">
                        <c:v>-316.72969999999998</c:v>
                      </c:pt>
                      <c:pt idx="908">
                        <c:v>-316.52969999999999</c:v>
                      </c:pt>
                      <c:pt idx="909">
                        <c:v>-316.3297</c:v>
                      </c:pt>
                      <c:pt idx="910">
                        <c:v>-316.12969999999996</c:v>
                      </c:pt>
                      <c:pt idx="911">
                        <c:v>-315.92970000000003</c:v>
                      </c:pt>
                      <c:pt idx="912">
                        <c:v>-315.72969999999998</c:v>
                      </c:pt>
                      <c:pt idx="913">
                        <c:v>-315.52969999999999</c:v>
                      </c:pt>
                      <c:pt idx="914">
                        <c:v>-315.3297</c:v>
                      </c:pt>
                      <c:pt idx="915">
                        <c:v>-315.12970000000001</c:v>
                      </c:pt>
                      <c:pt idx="916">
                        <c:v>-314.92970000000003</c:v>
                      </c:pt>
                      <c:pt idx="917">
                        <c:v>-314.72969999999998</c:v>
                      </c:pt>
                      <c:pt idx="918">
                        <c:v>-314.52970000000005</c:v>
                      </c:pt>
                      <c:pt idx="919">
                        <c:v>-314.3297</c:v>
                      </c:pt>
                      <c:pt idx="920">
                        <c:v>-314.12970000000001</c:v>
                      </c:pt>
                      <c:pt idx="921">
                        <c:v>-313.92969999999997</c:v>
                      </c:pt>
                      <c:pt idx="922">
                        <c:v>-313.72970000000004</c:v>
                      </c:pt>
                      <c:pt idx="923">
                        <c:v>-313.52969999999999</c:v>
                      </c:pt>
                      <c:pt idx="924">
                        <c:v>-313.3297</c:v>
                      </c:pt>
                      <c:pt idx="925">
                        <c:v>-313.12970000000001</c:v>
                      </c:pt>
                      <c:pt idx="926">
                        <c:v>-312.92970000000003</c:v>
                      </c:pt>
                      <c:pt idx="927">
                        <c:v>-312.72969999999998</c:v>
                      </c:pt>
                      <c:pt idx="928">
                        <c:v>-312.52969999999999</c:v>
                      </c:pt>
                      <c:pt idx="929">
                        <c:v>-312.3297</c:v>
                      </c:pt>
                      <c:pt idx="930">
                        <c:v>-312.12970000000001</c:v>
                      </c:pt>
                      <c:pt idx="931">
                        <c:v>-311.92969999999997</c:v>
                      </c:pt>
                      <c:pt idx="932">
                        <c:v>-311.72970000000004</c:v>
                      </c:pt>
                      <c:pt idx="933">
                        <c:v>-311.52969999999999</c:v>
                      </c:pt>
                      <c:pt idx="934">
                        <c:v>-311.3297</c:v>
                      </c:pt>
                      <c:pt idx="935">
                        <c:v>-311.12969999999996</c:v>
                      </c:pt>
                      <c:pt idx="936">
                        <c:v>-310.92970000000003</c:v>
                      </c:pt>
                      <c:pt idx="937">
                        <c:v>-310.72969999999998</c:v>
                      </c:pt>
                      <c:pt idx="938">
                        <c:v>-310.52969999999999</c:v>
                      </c:pt>
                      <c:pt idx="939">
                        <c:v>-310.3297</c:v>
                      </c:pt>
                      <c:pt idx="940">
                        <c:v>-310.12970000000001</c:v>
                      </c:pt>
                      <c:pt idx="941">
                        <c:v>-309.92969999999997</c:v>
                      </c:pt>
                      <c:pt idx="942">
                        <c:v>-309.72969999999998</c:v>
                      </c:pt>
                      <c:pt idx="943">
                        <c:v>-309.52969999999999</c:v>
                      </c:pt>
                      <c:pt idx="944">
                        <c:v>-309.3297</c:v>
                      </c:pt>
                      <c:pt idx="945">
                        <c:v>-309.12970000000001</c:v>
                      </c:pt>
                      <c:pt idx="946">
                        <c:v>-308.92970000000003</c:v>
                      </c:pt>
                      <c:pt idx="947">
                        <c:v>-308.72970000000004</c:v>
                      </c:pt>
                      <c:pt idx="948">
                        <c:v>-308.52969999999999</c:v>
                      </c:pt>
                      <c:pt idx="949">
                        <c:v>-308.3297</c:v>
                      </c:pt>
                      <c:pt idx="950">
                        <c:v>-308.12970000000001</c:v>
                      </c:pt>
                      <c:pt idx="951">
                        <c:v>-307.92970000000003</c:v>
                      </c:pt>
                      <c:pt idx="952">
                        <c:v>-307.72969999999998</c:v>
                      </c:pt>
                      <c:pt idx="953">
                        <c:v>-307.52970000000005</c:v>
                      </c:pt>
                      <c:pt idx="954">
                        <c:v>-307.3297</c:v>
                      </c:pt>
                      <c:pt idx="955">
                        <c:v>-307.12970000000001</c:v>
                      </c:pt>
                      <c:pt idx="956">
                        <c:v>-306.92969999999997</c:v>
                      </c:pt>
                      <c:pt idx="957">
                        <c:v>-306.72970000000004</c:v>
                      </c:pt>
                      <c:pt idx="958">
                        <c:v>-306.52969999999999</c:v>
                      </c:pt>
                      <c:pt idx="959">
                        <c:v>-306.3297</c:v>
                      </c:pt>
                      <c:pt idx="960">
                        <c:v>-306.12970000000001</c:v>
                      </c:pt>
                      <c:pt idx="961">
                        <c:v>-305.92970000000003</c:v>
                      </c:pt>
                      <c:pt idx="962">
                        <c:v>-305.72969999999998</c:v>
                      </c:pt>
                      <c:pt idx="963">
                        <c:v>-305.52969999999999</c:v>
                      </c:pt>
                      <c:pt idx="964">
                        <c:v>-305.3297</c:v>
                      </c:pt>
                      <c:pt idx="965">
                        <c:v>-305.12970000000001</c:v>
                      </c:pt>
                      <c:pt idx="966">
                        <c:v>-304.92969999999997</c:v>
                      </c:pt>
                      <c:pt idx="967">
                        <c:v>-304.72970000000004</c:v>
                      </c:pt>
                      <c:pt idx="968">
                        <c:v>-304.52969999999999</c:v>
                      </c:pt>
                      <c:pt idx="969">
                        <c:v>-304.3297</c:v>
                      </c:pt>
                      <c:pt idx="970">
                        <c:v>-304.12969999999996</c:v>
                      </c:pt>
                      <c:pt idx="971">
                        <c:v>-303.92970000000003</c:v>
                      </c:pt>
                      <c:pt idx="972">
                        <c:v>-303.72969999999998</c:v>
                      </c:pt>
                      <c:pt idx="973">
                        <c:v>-303.52969999999999</c:v>
                      </c:pt>
                      <c:pt idx="974">
                        <c:v>-303.3297</c:v>
                      </c:pt>
                      <c:pt idx="975">
                        <c:v>-303.12970000000001</c:v>
                      </c:pt>
                      <c:pt idx="976">
                        <c:v>-302.92970000000003</c:v>
                      </c:pt>
                      <c:pt idx="977">
                        <c:v>-302.72969999999998</c:v>
                      </c:pt>
                      <c:pt idx="978">
                        <c:v>-302.52970000000005</c:v>
                      </c:pt>
                      <c:pt idx="979">
                        <c:v>-302.3297</c:v>
                      </c:pt>
                      <c:pt idx="980">
                        <c:v>-302.12970000000001</c:v>
                      </c:pt>
                      <c:pt idx="981">
                        <c:v>-301.92969999999997</c:v>
                      </c:pt>
                      <c:pt idx="982">
                        <c:v>-301.72970000000004</c:v>
                      </c:pt>
                      <c:pt idx="983">
                        <c:v>-301.52969999999999</c:v>
                      </c:pt>
                      <c:pt idx="984">
                        <c:v>-301.3297</c:v>
                      </c:pt>
                      <c:pt idx="985">
                        <c:v>-301.12970000000001</c:v>
                      </c:pt>
                      <c:pt idx="986">
                        <c:v>-300.92970000000003</c:v>
                      </c:pt>
                      <c:pt idx="987">
                        <c:v>-300.72969999999998</c:v>
                      </c:pt>
                      <c:pt idx="988">
                        <c:v>-300.52969999999999</c:v>
                      </c:pt>
                      <c:pt idx="989">
                        <c:v>-300.3297</c:v>
                      </c:pt>
                      <c:pt idx="990">
                        <c:v>-300.12970000000001</c:v>
                      </c:pt>
                      <c:pt idx="991">
                        <c:v>-299.92969999999997</c:v>
                      </c:pt>
                      <c:pt idx="992">
                        <c:v>-299.72970000000004</c:v>
                      </c:pt>
                      <c:pt idx="993">
                        <c:v>-299.52969999999999</c:v>
                      </c:pt>
                      <c:pt idx="994">
                        <c:v>-299.3297</c:v>
                      </c:pt>
                      <c:pt idx="995">
                        <c:v>-299.12969999999996</c:v>
                      </c:pt>
                      <c:pt idx="996">
                        <c:v>-298.92970000000003</c:v>
                      </c:pt>
                      <c:pt idx="997">
                        <c:v>-298.72969999999998</c:v>
                      </c:pt>
                      <c:pt idx="998">
                        <c:v>-298.52969999999999</c:v>
                      </c:pt>
                      <c:pt idx="999">
                        <c:v>-298.3297</c:v>
                      </c:pt>
                      <c:pt idx="1000">
                        <c:v>-298.12970000000001</c:v>
                      </c:pt>
                      <c:pt idx="1001">
                        <c:v>-297.92969999999997</c:v>
                      </c:pt>
                      <c:pt idx="1002">
                        <c:v>-297.72969999999998</c:v>
                      </c:pt>
                      <c:pt idx="1003">
                        <c:v>-297.52969999999999</c:v>
                      </c:pt>
                      <c:pt idx="1004">
                        <c:v>-297.3297</c:v>
                      </c:pt>
                      <c:pt idx="1005">
                        <c:v>-297.12969999999996</c:v>
                      </c:pt>
                      <c:pt idx="1006">
                        <c:v>-296.92970000000003</c:v>
                      </c:pt>
                      <c:pt idx="1007">
                        <c:v>-296.72969999999998</c:v>
                      </c:pt>
                      <c:pt idx="1008">
                        <c:v>-296.52969999999999</c:v>
                      </c:pt>
                      <c:pt idx="1009">
                        <c:v>-296.3297</c:v>
                      </c:pt>
                      <c:pt idx="1010">
                        <c:v>-296.12970000000001</c:v>
                      </c:pt>
                      <c:pt idx="1011">
                        <c:v>-295.92970000000003</c:v>
                      </c:pt>
                      <c:pt idx="1012">
                        <c:v>-295.72969999999998</c:v>
                      </c:pt>
                      <c:pt idx="1013">
                        <c:v>-295.52970000000005</c:v>
                      </c:pt>
                      <c:pt idx="1014">
                        <c:v>-295.3297</c:v>
                      </c:pt>
                      <c:pt idx="1015">
                        <c:v>-295.12970000000001</c:v>
                      </c:pt>
                      <c:pt idx="1016">
                        <c:v>-294.92969999999997</c:v>
                      </c:pt>
                      <c:pt idx="1017">
                        <c:v>-294.72970000000004</c:v>
                      </c:pt>
                      <c:pt idx="1018">
                        <c:v>-294.52969999999999</c:v>
                      </c:pt>
                      <c:pt idx="1019">
                        <c:v>-294.3297</c:v>
                      </c:pt>
                      <c:pt idx="1020">
                        <c:v>-294.12970000000001</c:v>
                      </c:pt>
                      <c:pt idx="1021">
                        <c:v>-293.92970000000003</c:v>
                      </c:pt>
                      <c:pt idx="1022">
                        <c:v>-293.72969999999998</c:v>
                      </c:pt>
                      <c:pt idx="1023">
                        <c:v>-293.52969999999999</c:v>
                      </c:pt>
                      <c:pt idx="1024">
                        <c:v>-293.3297</c:v>
                      </c:pt>
                      <c:pt idx="1025">
                        <c:v>-293.12970000000001</c:v>
                      </c:pt>
                      <c:pt idx="1026">
                        <c:v>-292.92969999999997</c:v>
                      </c:pt>
                      <c:pt idx="1027">
                        <c:v>-292.72970000000004</c:v>
                      </c:pt>
                      <c:pt idx="1028">
                        <c:v>-292.52969999999999</c:v>
                      </c:pt>
                      <c:pt idx="1029">
                        <c:v>-292.3297</c:v>
                      </c:pt>
                      <c:pt idx="1030">
                        <c:v>-292.12969999999996</c:v>
                      </c:pt>
                      <c:pt idx="1031">
                        <c:v>-291.92970000000003</c:v>
                      </c:pt>
                      <c:pt idx="1032">
                        <c:v>-291.72969999999998</c:v>
                      </c:pt>
                      <c:pt idx="1033">
                        <c:v>-291.52969999999999</c:v>
                      </c:pt>
                      <c:pt idx="1034">
                        <c:v>-291.3297</c:v>
                      </c:pt>
                      <c:pt idx="1035">
                        <c:v>-291.12970000000001</c:v>
                      </c:pt>
                      <c:pt idx="1036">
                        <c:v>-290.92969999999997</c:v>
                      </c:pt>
                      <c:pt idx="1037">
                        <c:v>-290.72969999999998</c:v>
                      </c:pt>
                      <c:pt idx="1038">
                        <c:v>-290.52969999999999</c:v>
                      </c:pt>
                      <c:pt idx="1039">
                        <c:v>-290.3297</c:v>
                      </c:pt>
                      <c:pt idx="1040">
                        <c:v>-290.12970000000001</c:v>
                      </c:pt>
                      <c:pt idx="1041">
                        <c:v>-289.92970000000003</c:v>
                      </c:pt>
                      <c:pt idx="1042">
                        <c:v>-289.72970000000004</c:v>
                      </c:pt>
                      <c:pt idx="1043">
                        <c:v>-289.52969999999999</c:v>
                      </c:pt>
                      <c:pt idx="1044">
                        <c:v>-289.3297</c:v>
                      </c:pt>
                      <c:pt idx="1045">
                        <c:v>-289.12970000000001</c:v>
                      </c:pt>
                      <c:pt idx="1046">
                        <c:v>-288.92970000000003</c:v>
                      </c:pt>
                      <c:pt idx="1047">
                        <c:v>-288.72969999999998</c:v>
                      </c:pt>
                      <c:pt idx="1048">
                        <c:v>-288.52969999999999</c:v>
                      </c:pt>
                      <c:pt idx="1049">
                        <c:v>-288.3297</c:v>
                      </c:pt>
                      <c:pt idx="1050">
                        <c:v>-288.12970000000001</c:v>
                      </c:pt>
                      <c:pt idx="1051">
                        <c:v>-287.92969999999997</c:v>
                      </c:pt>
                      <c:pt idx="1052">
                        <c:v>-287.72970000000004</c:v>
                      </c:pt>
                      <c:pt idx="1053">
                        <c:v>-287.52969999999999</c:v>
                      </c:pt>
                      <c:pt idx="1054">
                        <c:v>-287.3297</c:v>
                      </c:pt>
                      <c:pt idx="1055">
                        <c:v>-287.12969999999996</c:v>
                      </c:pt>
                      <c:pt idx="1056">
                        <c:v>-286.92970000000003</c:v>
                      </c:pt>
                      <c:pt idx="1057">
                        <c:v>-286.72969999999998</c:v>
                      </c:pt>
                      <c:pt idx="1058">
                        <c:v>-286.52969999999999</c:v>
                      </c:pt>
                      <c:pt idx="1059">
                        <c:v>-286.3297</c:v>
                      </c:pt>
                      <c:pt idx="1060">
                        <c:v>-286.12970000000001</c:v>
                      </c:pt>
                      <c:pt idx="1061">
                        <c:v>-285.92969999999997</c:v>
                      </c:pt>
                      <c:pt idx="1062">
                        <c:v>-285.72969999999998</c:v>
                      </c:pt>
                      <c:pt idx="1063">
                        <c:v>-285.52969999999999</c:v>
                      </c:pt>
                      <c:pt idx="1064">
                        <c:v>-285.3297</c:v>
                      </c:pt>
                      <c:pt idx="1065">
                        <c:v>-285.12969999999996</c:v>
                      </c:pt>
                      <c:pt idx="1066">
                        <c:v>-284.92970000000003</c:v>
                      </c:pt>
                      <c:pt idx="1067">
                        <c:v>-284.72969999999998</c:v>
                      </c:pt>
                      <c:pt idx="1068">
                        <c:v>-284.52969999999999</c:v>
                      </c:pt>
                      <c:pt idx="1069">
                        <c:v>-284.3297</c:v>
                      </c:pt>
                      <c:pt idx="1070">
                        <c:v>-284.12970000000001</c:v>
                      </c:pt>
                      <c:pt idx="1071">
                        <c:v>-283.92970000000003</c:v>
                      </c:pt>
                      <c:pt idx="1072">
                        <c:v>-283.72969999999998</c:v>
                      </c:pt>
                      <c:pt idx="1073">
                        <c:v>-283.52970000000005</c:v>
                      </c:pt>
                      <c:pt idx="1074">
                        <c:v>-283.3297</c:v>
                      </c:pt>
                      <c:pt idx="1075">
                        <c:v>-283.12970000000001</c:v>
                      </c:pt>
                      <c:pt idx="1076">
                        <c:v>-282.92969999999997</c:v>
                      </c:pt>
                      <c:pt idx="1077">
                        <c:v>-282.72970000000004</c:v>
                      </c:pt>
                      <c:pt idx="1078">
                        <c:v>-282.52969999999999</c:v>
                      </c:pt>
                      <c:pt idx="1079">
                        <c:v>-282.3297</c:v>
                      </c:pt>
                      <c:pt idx="1080">
                        <c:v>-282.12970000000001</c:v>
                      </c:pt>
                      <c:pt idx="1081">
                        <c:v>-281.92970000000003</c:v>
                      </c:pt>
                      <c:pt idx="1082">
                        <c:v>-281.72969999999998</c:v>
                      </c:pt>
                      <c:pt idx="1083">
                        <c:v>-281.52969999999999</c:v>
                      </c:pt>
                      <c:pt idx="1084">
                        <c:v>-281.3297</c:v>
                      </c:pt>
                      <c:pt idx="1085">
                        <c:v>-281.12970000000001</c:v>
                      </c:pt>
                      <c:pt idx="1086">
                        <c:v>-280.92969999999997</c:v>
                      </c:pt>
                      <c:pt idx="1087">
                        <c:v>-280.72970000000004</c:v>
                      </c:pt>
                      <c:pt idx="1088">
                        <c:v>-280.52969999999999</c:v>
                      </c:pt>
                      <c:pt idx="1089">
                        <c:v>-280.3297</c:v>
                      </c:pt>
                      <c:pt idx="1090">
                        <c:v>-280.12969999999996</c:v>
                      </c:pt>
                      <c:pt idx="1091">
                        <c:v>-279.92970000000003</c:v>
                      </c:pt>
                      <c:pt idx="1092">
                        <c:v>-279.72969999999998</c:v>
                      </c:pt>
                      <c:pt idx="1093">
                        <c:v>-279.52969999999999</c:v>
                      </c:pt>
                      <c:pt idx="1094">
                        <c:v>-279.3297</c:v>
                      </c:pt>
                      <c:pt idx="1095">
                        <c:v>-279.12970000000001</c:v>
                      </c:pt>
                      <c:pt idx="1096">
                        <c:v>-278.92969999999997</c:v>
                      </c:pt>
                      <c:pt idx="1097">
                        <c:v>-278.72969999999998</c:v>
                      </c:pt>
                      <c:pt idx="1098">
                        <c:v>-278.52969999999999</c:v>
                      </c:pt>
                      <c:pt idx="1099">
                        <c:v>-278.3297</c:v>
                      </c:pt>
                      <c:pt idx="1100">
                        <c:v>-278.12970000000001</c:v>
                      </c:pt>
                      <c:pt idx="1101">
                        <c:v>-277.92970000000003</c:v>
                      </c:pt>
                      <c:pt idx="1102">
                        <c:v>-277.72970000000004</c:v>
                      </c:pt>
                      <c:pt idx="1103">
                        <c:v>-277.52969999999999</c:v>
                      </c:pt>
                      <c:pt idx="1104">
                        <c:v>-277.3297</c:v>
                      </c:pt>
                      <c:pt idx="1105">
                        <c:v>-277.12970000000001</c:v>
                      </c:pt>
                      <c:pt idx="1106">
                        <c:v>-276.92970000000003</c:v>
                      </c:pt>
                      <c:pt idx="1107">
                        <c:v>-276.72969999999998</c:v>
                      </c:pt>
                      <c:pt idx="1108">
                        <c:v>-276.52970000000005</c:v>
                      </c:pt>
                      <c:pt idx="1109">
                        <c:v>-276.3297</c:v>
                      </c:pt>
                      <c:pt idx="1110">
                        <c:v>-276.12970000000001</c:v>
                      </c:pt>
                      <c:pt idx="1111">
                        <c:v>-275.92969999999997</c:v>
                      </c:pt>
                      <c:pt idx="1112">
                        <c:v>-275.72970000000004</c:v>
                      </c:pt>
                      <c:pt idx="1113">
                        <c:v>-275.52969999999999</c:v>
                      </c:pt>
                      <c:pt idx="1114">
                        <c:v>-275.3297</c:v>
                      </c:pt>
                      <c:pt idx="1115">
                        <c:v>-275.12970000000001</c:v>
                      </c:pt>
                      <c:pt idx="1116">
                        <c:v>-274.92970000000003</c:v>
                      </c:pt>
                      <c:pt idx="1117">
                        <c:v>-274.72969999999998</c:v>
                      </c:pt>
                      <c:pt idx="1118">
                        <c:v>-274.52969999999999</c:v>
                      </c:pt>
                      <c:pt idx="1119">
                        <c:v>-274.3297</c:v>
                      </c:pt>
                      <c:pt idx="1120">
                        <c:v>-274.12970000000001</c:v>
                      </c:pt>
                      <c:pt idx="1121">
                        <c:v>-273.92969999999997</c:v>
                      </c:pt>
                      <c:pt idx="1122">
                        <c:v>-273.72969999999998</c:v>
                      </c:pt>
                      <c:pt idx="1123">
                        <c:v>-273.52969999999999</c:v>
                      </c:pt>
                      <c:pt idx="1124">
                        <c:v>-273.3297</c:v>
                      </c:pt>
                      <c:pt idx="1125">
                        <c:v>-273.12969999999996</c:v>
                      </c:pt>
                      <c:pt idx="1126">
                        <c:v>-272.92970000000003</c:v>
                      </c:pt>
                      <c:pt idx="1127">
                        <c:v>-272.72969999999998</c:v>
                      </c:pt>
                      <c:pt idx="1128">
                        <c:v>-272.52969999999999</c:v>
                      </c:pt>
                      <c:pt idx="1129">
                        <c:v>-272.3297</c:v>
                      </c:pt>
                      <c:pt idx="1130">
                        <c:v>-272.12970000000001</c:v>
                      </c:pt>
                      <c:pt idx="1131">
                        <c:v>-271.92970000000003</c:v>
                      </c:pt>
                      <c:pt idx="1132">
                        <c:v>-271.72969999999998</c:v>
                      </c:pt>
                      <c:pt idx="1133">
                        <c:v>-271.52970000000005</c:v>
                      </c:pt>
                      <c:pt idx="1134">
                        <c:v>-271.3297</c:v>
                      </c:pt>
                      <c:pt idx="1135">
                        <c:v>-271.12970000000001</c:v>
                      </c:pt>
                      <c:pt idx="1136">
                        <c:v>-270.92969999999997</c:v>
                      </c:pt>
                      <c:pt idx="1137">
                        <c:v>-270.72970000000004</c:v>
                      </c:pt>
                      <c:pt idx="1138">
                        <c:v>-270.52969999999999</c:v>
                      </c:pt>
                      <c:pt idx="1139">
                        <c:v>-270.3297</c:v>
                      </c:pt>
                      <c:pt idx="1140">
                        <c:v>-270.12970000000001</c:v>
                      </c:pt>
                      <c:pt idx="1141">
                        <c:v>-269.92970000000003</c:v>
                      </c:pt>
                      <c:pt idx="1142">
                        <c:v>-269.72969999999998</c:v>
                      </c:pt>
                      <c:pt idx="1143">
                        <c:v>-269.52969999999999</c:v>
                      </c:pt>
                      <c:pt idx="1144">
                        <c:v>-269.3297</c:v>
                      </c:pt>
                      <c:pt idx="1145">
                        <c:v>-269.12970000000001</c:v>
                      </c:pt>
                      <c:pt idx="1146">
                        <c:v>-268.92969999999997</c:v>
                      </c:pt>
                      <c:pt idx="1147">
                        <c:v>-268.72970000000004</c:v>
                      </c:pt>
                      <c:pt idx="1148">
                        <c:v>-268.52969999999999</c:v>
                      </c:pt>
                      <c:pt idx="1149">
                        <c:v>-268.3297</c:v>
                      </c:pt>
                      <c:pt idx="1150">
                        <c:v>-268.12969999999996</c:v>
                      </c:pt>
                      <c:pt idx="1151">
                        <c:v>-267.92970000000003</c:v>
                      </c:pt>
                      <c:pt idx="1152">
                        <c:v>-267.72969999999998</c:v>
                      </c:pt>
                      <c:pt idx="1153">
                        <c:v>-267.52969999999999</c:v>
                      </c:pt>
                      <c:pt idx="1154">
                        <c:v>-267.3297</c:v>
                      </c:pt>
                      <c:pt idx="1155">
                        <c:v>-267.12970000000001</c:v>
                      </c:pt>
                      <c:pt idx="1156">
                        <c:v>-266.92969999999997</c:v>
                      </c:pt>
                      <c:pt idx="1157">
                        <c:v>-266.72969999999998</c:v>
                      </c:pt>
                      <c:pt idx="1158">
                        <c:v>-266.52969999999999</c:v>
                      </c:pt>
                      <c:pt idx="1159">
                        <c:v>-266.3297</c:v>
                      </c:pt>
                      <c:pt idx="1160">
                        <c:v>-266.12969999999996</c:v>
                      </c:pt>
                      <c:pt idx="1161">
                        <c:v>-265.92970000000003</c:v>
                      </c:pt>
                      <c:pt idx="1162">
                        <c:v>-265.72969999999998</c:v>
                      </c:pt>
                      <c:pt idx="1163">
                        <c:v>-265.52969999999999</c:v>
                      </c:pt>
                      <c:pt idx="1164">
                        <c:v>-265.3297</c:v>
                      </c:pt>
                      <c:pt idx="1165">
                        <c:v>-265.12970000000001</c:v>
                      </c:pt>
                      <c:pt idx="1166">
                        <c:v>-264.92970000000003</c:v>
                      </c:pt>
                      <c:pt idx="1167">
                        <c:v>-264.72969999999998</c:v>
                      </c:pt>
                      <c:pt idx="1168">
                        <c:v>-264.52970000000005</c:v>
                      </c:pt>
                      <c:pt idx="1169">
                        <c:v>-264.3297</c:v>
                      </c:pt>
                      <c:pt idx="1170">
                        <c:v>-264.12970000000001</c:v>
                      </c:pt>
                      <c:pt idx="1171">
                        <c:v>-263.92969999999997</c:v>
                      </c:pt>
                      <c:pt idx="1172">
                        <c:v>-263.72970000000004</c:v>
                      </c:pt>
                      <c:pt idx="1173">
                        <c:v>-263.52969999999999</c:v>
                      </c:pt>
                      <c:pt idx="1174">
                        <c:v>-263.3297</c:v>
                      </c:pt>
                      <c:pt idx="1175">
                        <c:v>-263.12970000000001</c:v>
                      </c:pt>
                      <c:pt idx="1176">
                        <c:v>-262.92970000000003</c:v>
                      </c:pt>
                      <c:pt idx="1177">
                        <c:v>-262.72969999999998</c:v>
                      </c:pt>
                      <c:pt idx="1178">
                        <c:v>-262.52969999999999</c:v>
                      </c:pt>
                      <c:pt idx="1179">
                        <c:v>-262.3297</c:v>
                      </c:pt>
                      <c:pt idx="1180">
                        <c:v>-262.12970000000001</c:v>
                      </c:pt>
                      <c:pt idx="1181">
                        <c:v>-261.92969999999997</c:v>
                      </c:pt>
                      <c:pt idx="1182">
                        <c:v>-261.72970000000004</c:v>
                      </c:pt>
                      <c:pt idx="1183">
                        <c:v>-261.52969999999999</c:v>
                      </c:pt>
                      <c:pt idx="1184">
                        <c:v>-261.3297</c:v>
                      </c:pt>
                      <c:pt idx="1185">
                        <c:v>-261.12969999999996</c:v>
                      </c:pt>
                      <c:pt idx="1186">
                        <c:v>-260.92970000000003</c:v>
                      </c:pt>
                      <c:pt idx="1187">
                        <c:v>-260.72969999999998</c:v>
                      </c:pt>
                      <c:pt idx="1188">
                        <c:v>-260.52969999999999</c:v>
                      </c:pt>
                      <c:pt idx="1189">
                        <c:v>-260.3297</c:v>
                      </c:pt>
                      <c:pt idx="1190">
                        <c:v>-260.12970000000001</c:v>
                      </c:pt>
                      <c:pt idx="1191">
                        <c:v>-259.92969999999997</c:v>
                      </c:pt>
                      <c:pt idx="1192">
                        <c:v>-259.72969999999998</c:v>
                      </c:pt>
                      <c:pt idx="1193">
                        <c:v>-259.52969999999999</c:v>
                      </c:pt>
                      <c:pt idx="1194">
                        <c:v>-259.3297</c:v>
                      </c:pt>
                      <c:pt idx="1195">
                        <c:v>-259.12970000000001</c:v>
                      </c:pt>
                      <c:pt idx="1196">
                        <c:v>-258.92969999999997</c:v>
                      </c:pt>
                      <c:pt idx="1197">
                        <c:v>-258.72970000000004</c:v>
                      </c:pt>
                      <c:pt idx="1198">
                        <c:v>-258.52969999999999</c:v>
                      </c:pt>
                      <c:pt idx="1199">
                        <c:v>-258.3297</c:v>
                      </c:pt>
                      <c:pt idx="1200">
                        <c:v>-258.12970000000001</c:v>
                      </c:pt>
                      <c:pt idx="1201">
                        <c:v>-257.92970000000003</c:v>
                      </c:pt>
                      <c:pt idx="1202">
                        <c:v>-257.72969999999998</c:v>
                      </c:pt>
                      <c:pt idx="1203">
                        <c:v>-257.52969999999999</c:v>
                      </c:pt>
                      <c:pt idx="1204">
                        <c:v>-257.3297</c:v>
                      </c:pt>
                      <c:pt idx="1205">
                        <c:v>-257.12970000000001</c:v>
                      </c:pt>
                      <c:pt idx="1206">
                        <c:v>-256.92969999999997</c:v>
                      </c:pt>
                      <c:pt idx="1207">
                        <c:v>-256.72970000000004</c:v>
                      </c:pt>
                      <c:pt idx="1208">
                        <c:v>-256.52969999999999</c:v>
                      </c:pt>
                      <c:pt idx="1209">
                        <c:v>-256.3297</c:v>
                      </c:pt>
                      <c:pt idx="1210">
                        <c:v>-256.12969999999996</c:v>
                      </c:pt>
                      <c:pt idx="1211">
                        <c:v>-255.92970000000003</c:v>
                      </c:pt>
                      <c:pt idx="1212">
                        <c:v>-255.72970000000001</c:v>
                      </c:pt>
                      <c:pt idx="1213">
                        <c:v>-255.52969999999999</c:v>
                      </c:pt>
                      <c:pt idx="1214">
                        <c:v>-255.32970000000003</c:v>
                      </c:pt>
                      <c:pt idx="1215">
                        <c:v>-255.12970000000001</c:v>
                      </c:pt>
                      <c:pt idx="1216">
                        <c:v>-254.9297</c:v>
                      </c:pt>
                      <c:pt idx="1217">
                        <c:v>-254.72969999999998</c:v>
                      </c:pt>
                      <c:pt idx="1218">
                        <c:v>-254.52970000000002</c:v>
                      </c:pt>
                      <c:pt idx="1219">
                        <c:v>-254.3297</c:v>
                      </c:pt>
                      <c:pt idx="1220">
                        <c:v>-254.12969999999999</c:v>
                      </c:pt>
                      <c:pt idx="1221">
                        <c:v>-253.92970000000003</c:v>
                      </c:pt>
                      <c:pt idx="1222">
                        <c:v>-253.72970000000001</c:v>
                      </c:pt>
                      <c:pt idx="1223">
                        <c:v>-253.52969999999999</c:v>
                      </c:pt>
                      <c:pt idx="1224">
                        <c:v>-253.32969999999997</c:v>
                      </c:pt>
                      <c:pt idx="1225">
                        <c:v>-253.12970000000001</c:v>
                      </c:pt>
                      <c:pt idx="1226">
                        <c:v>-252.9297</c:v>
                      </c:pt>
                      <c:pt idx="1227">
                        <c:v>-252.72969999999998</c:v>
                      </c:pt>
                      <c:pt idx="1228">
                        <c:v>-252.52970000000002</c:v>
                      </c:pt>
                      <c:pt idx="1229">
                        <c:v>-252.3297</c:v>
                      </c:pt>
                      <c:pt idx="1230">
                        <c:v>-252.12969999999999</c:v>
                      </c:pt>
                      <c:pt idx="1231">
                        <c:v>-251.92969999999997</c:v>
                      </c:pt>
                      <c:pt idx="1232">
                        <c:v>-251.72970000000001</c:v>
                      </c:pt>
                      <c:pt idx="1233">
                        <c:v>-251.52969999999999</c:v>
                      </c:pt>
                      <c:pt idx="1234">
                        <c:v>-251.32969999999997</c:v>
                      </c:pt>
                      <c:pt idx="1235">
                        <c:v>-251.12970000000001</c:v>
                      </c:pt>
                      <c:pt idx="1236">
                        <c:v>-250.9297</c:v>
                      </c:pt>
                      <c:pt idx="1237">
                        <c:v>-250.72969999999998</c:v>
                      </c:pt>
                      <c:pt idx="1238">
                        <c:v>-250.52969999999999</c:v>
                      </c:pt>
                      <c:pt idx="1239">
                        <c:v>-250.3297</c:v>
                      </c:pt>
                      <c:pt idx="1240">
                        <c:v>-250.12970000000001</c:v>
                      </c:pt>
                      <c:pt idx="1241">
                        <c:v>-249.9297</c:v>
                      </c:pt>
                      <c:pt idx="1242">
                        <c:v>-249.72970000000004</c:v>
                      </c:pt>
                      <c:pt idx="1243">
                        <c:v>-249.52970000000002</c:v>
                      </c:pt>
                      <c:pt idx="1244">
                        <c:v>-249.3297</c:v>
                      </c:pt>
                      <c:pt idx="1245">
                        <c:v>-249.12969999999999</c:v>
                      </c:pt>
                      <c:pt idx="1246">
                        <c:v>-248.92970000000003</c:v>
                      </c:pt>
                      <c:pt idx="1247">
                        <c:v>-248.72970000000001</c:v>
                      </c:pt>
                      <c:pt idx="1248">
                        <c:v>-248.52969999999999</c:v>
                      </c:pt>
                      <c:pt idx="1249">
                        <c:v>-248.32970000000003</c:v>
                      </c:pt>
                      <c:pt idx="1250">
                        <c:v>-248.12970000000001</c:v>
                      </c:pt>
                      <c:pt idx="1251">
                        <c:v>-247.9297</c:v>
                      </c:pt>
                      <c:pt idx="1252">
                        <c:v>-247.72969999999998</c:v>
                      </c:pt>
                      <c:pt idx="1253">
                        <c:v>-247.52970000000002</c:v>
                      </c:pt>
                      <c:pt idx="1254">
                        <c:v>-247.3297</c:v>
                      </c:pt>
                      <c:pt idx="1255">
                        <c:v>-247.12969999999999</c:v>
                      </c:pt>
                      <c:pt idx="1256">
                        <c:v>-246.92970000000003</c:v>
                      </c:pt>
                      <c:pt idx="1257">
                        <c:v>-246.72970000000001</c:v>
                      </c:pt>
                      <c:pt idx="1258">
                        <c:v>-246.52969999999999</c:v>
                      </c:pt>
                      <c:pt idx="1259">
                        <c:v>-246.32969999999997</c:v>
                      </c:pt>
                      <c:pt idx="1260">
                        <c:v>-246.12970000000001</c:v>
                      </c:pt>
                      <c:pt idx="1261">
                        <c:v>-245.9297</c:v>
                      </c:pt>
                      <c:pt idx="1262">
                        <c:v>-245.72969999999998</c:v>
                      </c:pt>
                      <c:pt idx="1263">
                        <c:v>-245.52970000000002</c:v>
                      </c:pt>
                      <c:pt idx="1264">
                        <c:v>-245.3297</c:v>
                      </c:pt>
                      <c:pt idx="1265">
                        <c:v>-245.12969999999999</c:v>
                      </c:pt>
                      <c:pt idx="1266">
                        <c:v>-244.92969999999997</c:v>
                      </c:pt>
                      <c:pt idx="1267">
                        <c:v>-244.72970000000001</c:v>
                      </c:pt>
                      <c:pt idx="1268">
                        <c:v>-244.52969999999999</c:v>
                      </c:pt>
                      <c:pt idx="1269">
                        <c:v>-244.3297</c:v>
                      </c:pt>
                      <c:pt idx="1270">
                        <c:v>-244.12970000000001</c:v>
                      </c:pt>
                      <c:pt idx="1271">
                        <c:v>-243.92970000000003</c:v>
                      </c:pt>
                      <c:pt idx="1272">
                        <c:v>-243.72970000000001</c:v>
                      </c:pt>
                      <c:pt idx="1273">
                        <c:v>-243.52969999999999</c:v>
                      </c:pt>
                      <c:pt idx="1274">
                        <c:v>-243.32970000000003</c:v>
                      </c:pt>
                      <c:pt idx="1275">
                        <c:v>-243.12970000000001</c:v>
                      </c:pt>
                      <c:pt idx="1276">
                        <c:v>-242.9297</c:v>
                      </c:pt>
                      <c:pt idx="1277">
                        <c:v>-242.72969999999998</c:v>
                      </c:pt>
                      <c:pt idx="1278">
                        <c:v>-242.52970000000002</c:v>
                      </c:pt>
                      <c:pt idx="1279">
                        <c:v>-242.3297</c:v>
                      </c:pt>
                      <c:pt idx="1280">
                        <c:v>-242.12969999999999</c:v>
                      </c:pt>
                      <c:pt idx="1281">
                        <c:v>-241.92970000000003</c:v>
                      </c:pt>
                      <c:pt idx="1282">
                        <c:v>-241.72970000000001</c:v>
                      </c:pt>
                      <c:pt idx="1283">
                        <c:v>-241.52969999999999</c:v>
                      </c:pt>
                      <c:pt idx="1284">
                        <c:v>-241.32969999999997</c:v>
                      </c:pt>
                      <c:pt idx="1285">
                        <c:v>-241.12970000000001</c:v>
                      </c:pt>
                      <c:pt idx="1286">
                        <c:v>-240.9297</c:v>
                      </c:pt>
                      <c:pt idx="1287">
                        <c:v>-240.72969999999998</c:v>
                      </c:pt>
                      <c:pt idx="1288">
                        <c:v>-240.52970000000002</c:v>
                      </c:pt>
                      <c:pt idx="1289">
                        <c:v>-240.3297</c:v>
                      </c:pt>
                      <c:pt idx="1290">
                        <c:v>-240.12969999999999</c:v>
                      </c:pt>
                      <c:pt idx="1291">
                        <c:v>-239.92969999999997</c:v>
                      </c:pt>
                      <c:pt idx="1292">
                        <c:v>-239.72970000000001</c:v>
                      </c:pt>
                      <c:pt idx="1293">
                        <c:v>-239.52969999999999</c:v>
                      </c:pt>
                      <c:pt idx="1294">
                        <c:v>-239.32969999999997</c:v>
                      </c:pt>
                      <c:pt idx="1295">
                        <c:v>-239.12970000000001</c:v>
                      </c:pt>
                      <c:pt idx="1296">
                        <c:v>-238.9297</c:v>
                      </c:pt>
                      <c:pt idx="1297">
                        <c:v>-238.72969999999998</c:v>
                      </c:pt>
                      <c:pt idx="1298">
                        <c:v>-238.52969999999996</c:v>
                      </c:pt>
                      <c:pt idx="1299">
                        <c:v>-238.32969999999997</c:v>
                      </c:pt>
                      <c:pt idx="1300">
                        <c:v>-238.12969999999999</c:v>
                      </c:pt>
                      <c:pt idx="1301">
                        <c:v>-237.9297</c:v>
                      </c:pt>
                      <c:pt idx="1302">
                        <c:v>-237.72970000000001</c:v>
                      </c:pt>
                      <c:pt idx="1303">
                        <c:v>-237.52970000000002</c:v>
                      </c:pt>
                      <c:pt idx="1304">
                        <c:v>-237.3297</c:v>
                      </c:pt>
                      <c:pt idx="1305">
                        <c:v>-237.12970000000001</c:v>
                      </c:pt>
                      <c:pt idx="1306">
                        <c:v>-236.9297</c:v>
                      </c:pt>
                      <c:pt idx="1307">
                        <c:v>-236.72970000000001</c:v>
                      </c:pt>
                      <c:pt idx="1308">
                        <c:v>-236.52970000000002</c:v>
                      </c:pt>
                      <c:pt idx="1309">
                        <c:v>-236.3297</c:v>
                      </c:pt>
                      <c:pt idx="1310">
                        <c:v>-236.12970000000001</c:v>
                      </c:pt>
                      <c:pt idx="1311">
                        <c:v>-235.9297</c:v>
                      </c:pt>
                      <c:pt idx="1312">
                        <c:v>-235.72970000000001</c:v>
                      </c:pt>
                      <c:pt idx="1313">
                        <c:v>-235.52969999999999</c:v>
                      </c:pt>
                      <c:pt idx="1314">
                        <c:v>-235.3297</c:v>
                      </c:pt>
                      <c:pt idx="1315">
                        <c:v>-235.12970000000001</c:v>
                      </c:pt>
                      <c:pt idx="1316">
                        <c:v>-234.9297</c:v>
                      </c:pt>
                      <c:pt idx="1317">
                        <c:v>-234.72970000000001</c:v>
                      </c:pt>
                      <c:pt idx="1318">
                        <c:v>-234.52969999999999</c:v>
                      </c:pt>
                      <c:pt idx="1319">
                        <c:v>-234.3297</c:v>
                      </c:pt>
                      <c:pt idx="1320">
                        <c:v>-234.12969999999999</c:v>
                      </c:pt>
                      <c:pt idx="1321">
                        <c:v>-233.9297</c:v>
                      </c:pt>
                      <c:pt idx="1322">
                        <c:v>-233.72970000000001</c:v>
                      </c:pt>
                      <c:pt idx="1323">
                        <c:v>-233.52969999999999</c:v>
                      </c:pt>
                      <c:pt idx="1324">
                        <c:v>-233.3297</c:v>
                      </c:pt>
                      <c:pt idx="1325">
                        <c:v>-233.12969999999999</c:v>
                      </c:pt>
                      <c:pt idx="1326">
                        <c:v>-232.9297</c:v>
                      </c:pt>
                      <c:pt idx="1327">
                        <c:v>-232.72969999999998</c:v>
                      </c:pt>
                      <c:pt idx="1328">
                        <c:v>-232.52969999999999</c:v>
                      </c:pt>
                      <c:pt idx="1329">
                        <c:v>-232.32969999999997</c:v>
                      </c:pt>
                      <c:pt idx="1330">
                        <c:v>-232.12969999999999</c:v>
                      </c:pt>
                      <c:pt idx="1331">
                        <c:v>-231.9297</c:v>
                      </c:pt>
                      <c:pt idx="1332">
                        <c:v>-231.72970000000001</c:v>
                      </c:pt>
                      <c:pt idx="1333">
                        <c:v>-231.52970000000002</c:v>
                      </c:pt>
                      <c:pt idx="1334">
                        <c:v>-231.3297</c:v>
                      </c:pt>
                      <c:pt idx="1335">
                        <c:v>-231.12970000000001</c:v>
                      </c:pt>
                      <c:pt idx="1336">
                        <c:v>-230.9297</c:v>
                      </c:pt>
                      <c:pt idx="1337">
                        <c:v>-230.72970000000001</c:v>
                      </c:pt>
                      <c:pt idx="1338">
                        <c:v>-230.52970000000002</c:v>
                      </c:pt>
                      <c:pt idx="1339">
                        <c:v>-230.3297</c:v>
                      </c:pt>
                      <c:pt idx="1340">
                        <c:v>-230.12970000000001</c:v>
                      </c:pt>
                      <c:pt idx="1341">
                        <c:v>-229.9297</c:v>
                      </c:pt>
                      <c:pt idx="1342">
                        <c:v>-229.72970000000001</c:v>
                      </c:pt>
                      <c:pt idx="1343">
                        <c:v>-229.52969999999999</c:v>
                      </c:pt>
                      <c:pt idx="1344">
                        <c:v>-229.3297</c:v>
                      </c:pt>
                      <c:pt idx="1345">
                        <c:v>-229.12970000000001</c:v>
                      </c:pt>
                      <c:pt idx="1346">
                        <c:v>-228.9297</c:v>
                      </c:pt>
                      <c:pt idx="1347">
                        <c:v>-228.72970000000001</c:v>
                      </c:pt>
                      <c:pt idx="1348">
                        <c:v>-228.52969999999999</c:v>
                      </c:pt>
                      <c:pt idx="1349">
                        <c:v>-228.3297</c:v>
                      </c:pt>
                      <c:pt idx="1350">
                        <c:v>-228.12969999999999</c:v>
                      </c:pt>
                      <c:pt idx="1351">
                        <c:v>-227.9297</c:v>
                      </c:pt>
                      <c:pt idx="1352">
                        <c:v>-227.72970000000001</c:v>
                      </c:pt>
                      <c:pt idx="1353">
                        <c:v>-227.52969999999999</c:v>
                      </c:pt>
                      <c:pt idx="1354">
                        <c:v>-227.3297</c:v>
                      </c:pt>
                      <c:pt idx="1355">
                        <c:v>-227.12969999999999</c:v>
                      </c:pt>
                      <c:pt idx="1356">
                        <c:v>-226.9297</c:v>
                      </c:pt>
                      <c:pt idx="1357">
                        <c:v>-226.72969999999998</c:v>
                      </c:pt>
                      <c:pt idx="1358">
                        <c:v>-226.52969999999999</c:v>
                      </c:pt>
                      <c:pt idx="1359">
                        <c:v>-226.3297</c:v>
                      </c:pt>
                      <c:pt idx="1360">
                        <c:v>-226.12969999999999</c:v>
                      </c:pt>
                      <c:pt idx="1361">
                        <c:v>-225.9297</c:v>
                      </c:pt>
                      <c:pt idx="1362">
                        <c:v>-225.72970000000001</c:v>
                      </c:pt>
                      <c:pt idx="1363">
                        <c:v>-225.52970000000002</c:v>
                      </c:pt>
                      <c:pt idx="1364">
                        <c:v>-225.3297</c:v>
                      </c:pt>
                      <c:pt idx="1365">
                        <c:v>-225.12970000000001</c:v>
                      </c:pt>
                      <c:pt idx="1366">
                        <c:v>-224.9297</c:v>
                      </c:pt>
                      <c:pt idx="1367">
                        <c:v>-224.72970000000001</c:v>
                      </c:pt>
                      <c:pt idx="1368">
                        <c:v>-224.52970000000002</c:v>
                      </c:pt>
                      <c:pt idx="1369">
                        <c:v>-224.3297</c:v>
                      </c:pt>
                      <c:pt idx="1370">
                        <c:v>-224.12970000000001</c:v>
                      </c:pt>
                      <c:pt idx="1371">
                        <c:v>-223.9297</c:v>
                      </c:pt>
                      <c:pt idx="1372">
                        <c:v>-223.72970000000001</c:v>
                      </c:pt>
                      <c:pt idx="1373">
                        <c:v>-223.52969999999999</c:v>
                      </c:pt>
                      <c:pt idx="1374">
                        <c:v>-223.3297</c:v>
                      </c:pt>
                      <c:pt idx="1375">
                        <c:v>-223.12970000000001</c:v>
                      </c:pt>
                      <c:pt idx="1376">
                        <c:v>-222.9297</c:v>
                      </c:pt>
                      <c:pt idx="1377">
                        <c:v>-222.72970000000001</c:v>
                      </c:pt>
                      <c:pt idx="1378">
                        <c:v>-222.52969999999999</c:v>
                      </c:pt>
                      <c:pt idx="1379">
                        <c:v>-222.3297</c:v>
                      </c:pt>
                      <c:pt idx="1380">
                        <c:v>-222.12969999999999</c:v>
                      </c:pt>
                      <c:pt idx="1381">
                        <c:v>-221.9297</c:v>
                      </c:pt>
                      <c:pt idx="1382">
                        <c:v>-221.72970000000001</c:v>
                      </c:pt>
                      <c:pt idx="1383">
                        <c:v>-221.52969999999999</c:v>
                      </c:pt>
                      <c:pt idx="1384">
                        <c:v>-221.3297</c:v>
                      </c:pt>
                      <c:pt idx="1385">
                        <c:v>-221.12969999999999</c:v>
                      </c:pt>
                      <c:pt idx="1386">
                        <c:v>-220.9297</c:v>
                      </c:pt>
                      <c:pt idx="1387">
                        <c:v>-220.72969999999998</c:v>
                      </c:pt>
                      <c:pt idx="1388">
                        <c:v>-220.52969999999999</c:v>
                      </c:pt>
                      <c:pt idx="1389">
                        <c:v>-220.3297</c:v>
                      </c:pt>
                      <c:pt idx="1390">
                        <c:v>-220.12969999999999</c:v>
                      </c:pt>
                      <c:pt idx="1391">
                        <c:v>-219.9297</c:v>
                      </c:pt>
                      <c:pt idx="1392">
                        <c:v>-219.72969999999998</c:v>
                      </c:pt>
                      <c:pt idx="1393">
                        <c:v>-219.52969999999999</c:v>
                      </c:pt>
                      <c:pt idx="1394">
                        <c:v>-219.3297</c:v>
                      </c:pt>
                      <c:pt idx="1395">
                        <c:v>-219.12970000000001</c:v>
                      </c:pt>
                      <c:pt idx="1396">
                        <c:v>-218.92970000000003</c:v>
                      </c:pt>
                      <c:pt idx="1397">
                        <c:v>-218.72970000000001</c:v>
                      </c:pt>
                      <c:pt idx="1398">
                        <c:v>-218.52970000000002</c:v>
                      </c:pt>
                      <c:pt idx="1399">
                        <c:v>-218.3297</c:v>
                      </c:pt>
                      <c:pt idx="1400">
                        <c:v>-218.12970000000001</c:v>
                      </c:pt>
                      <c:pt idx="1401">
                        <c:v>-217.9297</c:v>
                      </c:pt>
                      <c:pt idx="1402">
                        <c:v>-217.72970000000001</c:v>
                      </c:pt>
                      <c:pt idx="1403">
                        <c:v>-217.52969999999999</c:v>
                      </c:pt>
                      <c:pt idx="1404">
                        <c:v>-217.3297</c:v>
                      </c:pt>
                      <c:pt idx="1405">
                        <c:v>-217.12970000000001</c:v>
                      </c:pt>
                      <c:pt idx="1406">
                        <c:v>-216.9297</c:v>
                      </c:pt>
                      <c:pt idx="1407">
                        <c:v>-216.72970000000001</c:v>
                      </c:pt>
                      <c:pt idx="1408">
                        <c:v>-216.52969999999999</c:v>
                      </c:pt>
                      <c:pt idx="1409">
                        <c:v>-216.3297</c:v>
                      </c:pt>
                      <c:pt idx="1410">
                        <c:v>-216.12969999999999</c:v>
                      </c:pt>
                      <c:pt idx="1411">
                        <c:v>-215.9297</c:v>
                      </c:pt>
                      <c:pt idx="1412">
                        <c:v>-215.72970000000001</c:v>
                      </c:pt>
                      <c:pt idx="1413">
                        <c:v>-215.52969999999999</c:v>
                      </c:pt>
                      <c:pt idx="1414">
                        <c:v>-215.3297</c:v>
                      </c:pt>
                      <c:pt idx="1415">
                        <c:v>-215.12969999999999</c:v>
                      </c:pt>
                      <c:pt idx="1416">
                        <c:v>-214.9297</c:v>
                      </c:pt>
                      <c:pt idx="1417">
                        <c:v>-214.72969999999998</c:v>
                      </c:pt>
                      <c:pt idx="1418">
                        <c:v>-214.52969999999999</c:v>
                      </c:pt>
                      <c:pt idx="1419">
                        <c:v>-214.3297</c:v>
                      </c:pt>
                      <c:pt idx="1420">
                        <c:v>-214.12969999999999</c:v>
                      </c:pt>
                      <c:pt idx="1421">
                        <c:v>-213.9297</c:v>
                      </c:pt>
                      <c:pt idx="1422">
                        <c:v>-213.72969999999998</c:v>
                      </c:pt>
                      <c:pt idx="1423">
                        <c:v>-213.52969999999999</c:v>
                      </c:pt>
                      <c:pt idx="1424">
                        <c:v>-213.3297</c:v>
                      </c:pt>
                      <c:pt idx="1425">
                        <c:v>-213.12970000000001</c:v>
                      </c:pt>
                      <c:pt idx="1426">
                        <c:v>-212.92970000000003</c:v>
                      </c:pt>
                      <c:pt idx="1427">
                        <c:v>-212.72970000000001</c:v>
                      </c:pt>
                      <c:pt idx="1428">
                        <c:v>-212.52970000000002</c:v>
                      </c:pt>
                      <c:pt idx="1429">
                        <c:v>-212.3297</c:v>
                      </c:pt>
                      <c:pt idx="1430">
                        <c:v>-212.12970000000001</c:v>
                      </c:pt>
                      <c:pt idx="1431">
                        <c:v>-211.9297</c:v>
                      </c:pt>
                      <c:pt idx="1432">
                        <c:v>-211.72970000000001</c:v>
                      </c:pt>
                      <c:pt idx="1433">
                        <c:v>-211.52970000000002</c:v>
                      </c:pt>
                      <c:pt idx="1434">
                        <c:v>-211.3297</c:v>
                      </c:pt>
                      <c:pt idx="1435">
                        <c:v>-211.12970000000001</c:v>
                      </c:pt>
                      <c:pt idx="1436">
                        <c:v>-210.9297</c:v>
                      </c:pt>
                      <c:pt idx="1437">
                        <c:v>-210.72970000000001</c:v>
                      </c:pt>
                      <c:pt idx="1438">
                        <c:v>-210.52969999999999</c:v>
                      </c:pt>
                      <c:pt idx="1439">
                        <c:v>-210.3297</c:v>
                      </c:pt>
                      <c:pt idx="1440">
                        <c:v>-210.12970000000001</c:v>
                      </c:pt>
                      <c:pt idx="1441">
                        <c:v>-209.9297</c:v>
                      </c:pt>
                      <c:pt idx="1442">
                        <c:v>-209.72970000000001</c:v>
                      </c:pt>
                      <c:pt idx="1443">
                        <c:v>-209.52969999999999</c:v>
                      </c:pt>
                      <c:pt idx="1444">
                        <c:v>-209.3297</c:v>
                      </c:pt>
                      <c:pt idx="1445">
                        <c:v>-209.12969999999999</c:v>
                      </c:pt>
                      <c:pt idx="1446">
                        <c:v>-208.9297</c:v>
                      </c:pt>
                      <c:pt idx="1447">
                        <c:v>-208.72969999999998</c:v>
                      </c:pt>
                      <c:pt idx="1448">
                        <c:v>-208.52969999999999</c:v>
                      </c:pt>
                      <c:pt idx="1449">
                        <c:v>-208.3297</c:v>
                      </c:pt>
                      <c:pt idx="1450">
                        <c:v>-208.12969999999999</c:v>
                      </c:pt>
                      <c:pt idx="1451">
                        <c:v>-207.9297</c:v>
                      </c:pt>
                      <c:pt idx="1452">
                        <c:v>-207.72969999999998</c:v>
                      </c:pt>
                      <c:pt idx="1453">
                        <c:v>-207.52969999999999</c:v>
                      </c:pt>
                      <c:pt idx="1454">
                        <c:v>-207.32969999999997</c:v>
                      </c:pt>
                      <c:pt idx="1455">
                        <c:v>-207.12969999999999</c:v>
                      </c:pt>
                      <c:pt idx="1456">
                        <c:v>-206.9297</c:v>
                      </c:pt>
                      <c:pt idx="1457">
                        <c:v>-206.72970000000001</c:v>
                      </c:pt>
                      <c:pt idx="1458">
                        <c:v>-206.52970000000002</c:v>
                      </c:pt>
                      <c:pt idx="1459">
                        <c:v>-206.3297</c:v>
                      </c:pt>
                      <c:pt idx="1460">
                        <c:v>-206.12970000000001</c:v>
                      </c:pt>
                      <c:pt idx="1461">
                        <c:v>-205.9297</c:v>
                      </c:pt>
                      <c:pt idx="1462">
                        <c:v>-205.72970000000001</c:v>
                      </c:pt>
                      <c:pt idx="1463">
                        <c:v>-205.52970000000002</c:v>
                      </c:pt>
                      <c:pt idx="1464">
                        <c:v>-205.3297</c:v>
                      </c:pt>
                      <c:pt idx="1465">
                        <c:v>-205.12970000000001</c:v>
                      </c:pt>
                      <c:pt idx="1466">
                        <c:v>-204.9297</c:v>
                      </c:pt>
                      <c:pt idx="1467">
                        <c:v>-204.72970000000001</c:v>
                      </c:pt>
                      <c:pt idx="1468">
                        <c:v>-204.52969999999999</c:v>
                      </c:pt>
                      <c:pt idx="1469">
                        <c:v>-204.3297</c:v>
                      </c:pt>
                      <c:pt idx="1470">
                        <c:v>-204.12970000000001</c:v>
                      </c:pt>
                      <c:pt idx="1471">
                        <c:v>-203.9297</c:v>
                      </c:pt>
                      <c:pt idx="1472">
                        <c:v>-203.72970000000001</c:v>
                      </c:pt>
                      <c:pt idx="1473">
                        <c:v>-203.52969999999999</c:v>
                      </c:pt>
                      <c:pt idx="1474">
                        <c:v>-203.3297</c:v>
                      </c:pt>
                      <c:pt idx="1475">
                        <c:v>-203.12969999999999</c:v>
                      </c:pt>
                      <c:pt idx="1476">
                        <c:v>-202.9297</c:v>
                      </c:pt>
                      <c:pt idx="1477">
                        <c:v>-202.72970000000001</c:v>
                      </c:pt>
                      <c:pt idx="1478">
                        <c:v>-202.52969999999999</c:v>
                      </c:pt>
                      <c:pt idx="1479">
                        <c:v>-202.3297</c:v>
                      </c:pt>
                      <c:pt idx="1480">
                        <c:v>-202.12969999999999</c:v>
                      </c:pt>
                      <c:pt idx="1481">
                        <c:v>-201.9297</c:v>
                      </c:pt>
                      <c:pt idx="1482">
                        <c:v>-201.72969999999998</c:v>
                      </c:pt>
                      <c:pt idx="1483">
                        <c:v>-201.52969999999999</c:v>
                      </c:pt>
                      <c:pt idx="1484">
                        <c:v>-201.32969999999997</c:v>
                      </c:pt>
                      <c:pt idx="1485">
                        <c:v>-201.12969999999999</c:v>
                      </c:pt>
                      <c:pt idx="1486">
                        <c:v>-200.9297</c:v>
                      </c:pt>
                      <c:pt idx="1487">
                        <c:v>-200.72970000000001</c:v>
                      </c:pt>
                      <c:pt idx="1488">
                        <c:v>-200.52970000000002</c:v>
                      </c:pt>
                      <c:pt idx="1489">
                        <c:v>-200.3297</c:v>
                      </c:pt>
                      <c:pt idx="1490">
                        <c:v>-200.12970000000001</c:v>
                      </c:pt>
                      <c:pt idx="1491">
                        <c:v>-199.9297</c:v>
                      </c:pt>
                      <c:pt idx="1492">
                        <c:v>-199.72970000000001</c:v>
                      </c:pt>
                      <c:pt idx="1493">
                        <c:v>-199.52970000000002</c:v>
                      </c:pt>
                      <c:pt idx="1494">
                        <c:v>-199.3297</c:v>
                      </c:pt>
                      <c:pt idx="1495">
                        <c:v>-199.12970000000001</c:v>
                      </c:pt>
                      <c:pt idx="1496">
                        <c:v>-198.9297</c:v>
                      </c:pt>
                      <c:pt idx="1497">
                        <c:v>-198.72970000000001</c:v>
                      </c:pt>
                      <c:pt idx="1498">
                        <c:v>-198.52969999999999</c:v>
                      </c:pt>
                      <c:pt idx="1499">
                        <c:v>-198.3297</c:v>
                      </c:pt>
                      <c:pt idx="1500">
                        <c:v>-198.12970000000001</c:v>
                      </c:pt>
                      <c:pt idx="1501">
                        <c:v>-197.9297</c:v>
                      </c:pt>
                      <c:pt idx="1502">
                        <c:v>-197.72970000000001</c:v>
                      </c:pt>
                      <c:pt idx="1503">
                        <c:v>-197.52969999999999</c:v>
                      </c:pt>
                      <c:pt idx="1504">
                        <c:v>-197.3297</c:v>
                      </c:pt>
                      <c:pt idx="1505">
                        <c:v>-197.12969999999999</c:v>
                      </c:pt>
                      <c:pt idx="1506">
                        <c:v>-196.9297</c:v>
                      </c:pt>
                      <c:pt idx="1507">
                        <c:v>-196.72970000000001</c:v>
                      </c:pt>
                      <c:pt idx="1508">
                        <c:v>-196.52969999999999</c:v>
                      </c:pt>
                      <c:pt idx="1509">
                        <c:v>-196.3297</c:v>
                      </c:pt>
                      <c:pt idx="1510">
                        <c:v>-196.12969999999999</c:v>
                      </c:pt>
                      <c:pt idx="1511">
                        <c:v>-195.9297</c:v>
                      </c:pt>
                      <c:pt idx="1512">
                        <c:v>-195.72969999999998</c:v>
                      </c:pt>
                      <c:pt idx="1513">
                        <c:v>-195.52969999999999</c:v>
                      </c:pt>
                      <c:pt idx="1514">
                        <c:v>-195.3297</c:v>
                      </c:pt>
                      <c:pt idx="1515">
                        <c:v>-195.12969999999999</c:v>
                      </c:pt>
                      <c:pt idx="1516">
                        <c:v>-194.9297</c:v>
                      </c:pt>
                      <c:pt idx="1517">
                        <c:v>-194.72970000000001</c:v>
                      </c:pt>
                      <c:pt idx="1518">
                        <c:v>-194.52970000000002</c:v>
                      </c:pt>
                      <c:pt idx="1519">
                        <c:v>-194.3297</c:v>
                      </c:pt>
                      <c:pt idx="1520">
                        <c:v>-194.12970000000001</c:v>
                      </c:pt>
                      <c:pt idx="1521">
                        <c:v>-193.9297</c:v>
                      </c:pt>
                      <c:pt idx="1522">
                        <c:v>-193.72970000000001</c:v>
                      </c:pt>
                      <c:pt idx="1523">
                        <c:v>-193.52970000000002</c:v>
                      </c:pt>
                      <c:pt idx="1524">
                        <c:v>-193.3297</c:v>
                      </c:pt>
                      <c:pt idx="1525">
                        <c:v>-193.12970000000001</c:v>
                      </c:pt>
                      <c:pt idx="1526">
                        <c:v>-192.9297</c:v>
                      </c:pt>
                      <c:pt idx="1527">
                        <c:v>-192.72970000000001</c:v>
                      </c:pt>
                      <c:pt idx="1528">
                        <c:v>-192.52969999999999</c:v>
                      </c:pt>
                      <c:pt idx="1529">
                        <c:v>-192.3297</c:v>
                      </c:pt>
                      <c:pt idx="1530">
                        <c:v>-192.12970000000001</c:v>
                      </c:pt>
                      <c:pt idx="1531">
                        <c:v>-191.9297</c:v>
                      </c:pt>
                      <c:pt idx="1532">
                        <c:v>-191.72970000000001</c:v>
                      </c:pt>
                      <c:pt idx="1533">
                        <c:v>-191.52969999999999</c:v>
                      </c:pt>
                      <c:pt idx="1534">
                        <c:v>-191.3297</c:v>
                      </c:pt>
                      <c:pt idx="1535">
                        <c:v>-191.12969999999999</c:v>
                      </c:pt>
                      <c:pt idx="1536">
                        <c:v>-190.9297</c:v>
                      </c:pt>
                      <c:pt idx="1537">
                        <c:v>-190.72970000000001</c:v>
                      </c:pt>
                      <c:pt idx="1538">
                        <c:v>-190.52969999999999</c:v>
                      </c:pt>
                      <c:pt idx="1539">
                        <c:v>-190.3297</c:v>
                      </c:pt>
                      <c:pt idx="1540">
                        <c:v>-190.12969999999999</c:v>
                      </c:pt>
                      <c:pt idx="1541">
                        <c:v>-189.9297</c:v>
                      </c:pt>
                      <c:pt idx="1542">
                        <c:v>-189.72969999999998</c:v>
                      </c:pt>
                      <c:pt idx="1543">
                        <c:v>-189.52969999999999</c:v>
                      </c:pt>
                      <c:pt idx="1544">
                        <c:v>-189.3297</c:v>
                      </c:pt>
                      <c:pt idx="1545">
                        <c:v>-189.12969999999999</c:v>
                      </c:pt>
                      <c:pt idx="1546">
                        <c:v>-188.9297</c:v>
                      </c:pt>
                      <c:pt idx="1547">
                        <c:v>-188.72969999999998</c:v>
                      </c:pt>
                      <c:pt idx="1548">
                        <c:v>-188.52969999999999</c:v>
                      </c:pt>
                      <c:pt idx="1549">
                        <c:v>-188.3297</c:v>
                      </c:pt>
                      <c:pt idx="1550">
                        <c:v>-188.12970000000001</c:v>
                      </c:pt>
                      <c:pt idx="1551">
                        <c:v>-187.92970000000003</c:v>
                      </c:pt>
                      <c:pt idx="1552">
                        <c:v>-187.72970000000001</c:v>
                      </c:pt>
                      <c:pt idx="1553">
                        <c:v>-187.52970000000002</c:v>
                      </c:pt>
                      <c:pt idx="1554">
                        <c:v>-187.3297</c:v>
                      </c:pt>
                      <c:pt idx="1555">
                        <c:v>-187.12970000000001</c:v>
                      </c:pt>
                      <c:pt idx="1556">
                        <c:v>-186.9297</c:v>
                      </c:pt>
                      <c:pt idx="1557">
                        <c:v>-186.72970000000001</c:v>
                      </c:pt>
                      <c:pt idx="1558">
                        <c:v>-186.52969999999999</c:v>
                      </c:pt>
                      <c:pt idx="1559">
                        <c:v>-186.3297</c:v>
                      </c:pt>
                      <c:pt idx="1560">
                        <c:v>-186.12970000000001</c:v>
                      </c:pt>
                      <c:pt idx="1561">
                        <c:v>-185.9297</c:v>
                      </c:pt>
                      <c:pt idx="1562">
                        <c:v>-185.72970000000001</c:v>
                      </c:pt>
                      <c:pt idx="1563">
                        <c:v>-185.52969999999999</c:v>
                      </c:pt>
                      <c:pt idx="1564">
                        <c:v>-185.3297</c:v>
                      </c:pt>
                      <c:pt idx="1565">
                        <c:v>-185.12969999999999</c:v>
                      </c:pt>
                      <c:pt idx="1566">
                        <c:v>-184.9297</c:v>
                      </c:pt>
                      <c:pt idx="1567">
                        <c:v>-184.72970000000001</c:v>
                      </c:pt>
                      <c:pt idx="1568">
                        <c:v>-184.52969999999999</c:v>
                      </c:pt>
                      <c:pt idx="1569">
                        <c:v>-184.3297</c:v>
                      </c:pt>
                      <c:pt idx="1570">
                        <c:v>-184.12969999999999</c:v>
                      </c:pt>
                      <c:pt idx="1571">
                        <c:v>-183.9297</c:v>
                      </c:pt>
                      <c:pt idx="1572">
                        <c:v>-183.72969999999998</c:v>
                      </c:pt>
                      <c:pt idx="1573">
                        <c:v>-183.52969999999999</c:v>
                      </c:pt>
                      <c:pt idx="1574">
                        <c:v>-183.3297</c:v>
                      </c:pt>
                      <c:pt idx="1575">
                        <c:v>-183.12969999999999</c:v>
                      </c:pt>
                      <c:pt idx="1576">
                        <c:v>-182.9297</c:v>
                      </c:pt>
                      <c:pt idx="1577">
                        <c:v>-182.72969999999998</c:v>
                      </c:pt>
                      <c:pt idx="1578">
                        <c:v>-182.52969999999999</c:v>
                      </c:pt>
                      <c:pt idx="1579">
                        <c:v>-182.3297</c:v>
                      </c:pt>
                      <c:pt idx="1580">
                        <c:v>-182.12970000000001</c:v>
                      </c:pt>
                      <c:pt idx="1581">
                        <c:v>-181.92970000000003</c:v>
                      </c:pt>
                      <c:pt idx="1582">
                        <c:v>-181.72970000000001</c:v>
                      </c:pt>
                      <c:pt idx="1583">
                        <c:v>-181.52970000000002</c:v>
                      </c:pt>
                      <c:pt idx="1584">
                        <c:v>-181.3297</c:v>
                      </c:pt>
                      <c:pt idx="1585">
                        <c:v>-181.12970000000001</c:v>
                      </c:pt>
                      <c:pt idx="1586">
                        <c:v>-180.9297</c:v>
                      </c:pt>
                      <c:pt idx="1587">
                        <c:v>-180.72970000000001</c:v>
                      </c:pt>
                      <c:pt idx="1588">
                        <c:v>-180.52970000000002</c:v>
                      </c:pt>
                      <c:pt idx="1589">
                        <c:v>-180.3297</c:v>
                      </c:pt>
                      <c:pt idx="1590">
                        <c:v>-180.12970000000001</c:v>
                      </c:pt>
                      <c:pt idx="1591">
                        <c:v>-179.9297</c:v>
                      </c:pt>
                      <c:pt idx="1592">
                        <c:v>-179.72970000000001</c:v>
                      </c:pt>
                      <c:pt idx="1593">
                        <c:v>-179.52969999999999</c:v>
                      </c:pt>
                      <c:pt idx="1594">
                        <c:v>-179.3297</c:v>
                      </c:pt>
                      <c:pt idx="1595">
                        <c:v>-179.12969999999999</c:v>
                      </c:pt>
                      <c:pt idx="1596">
                        <c:v>-178.9297</c:v>
                      </c:pt>
                      <c:pt idx="1597">
                        <c:v>-178.72970000000001</c:v>
                      </c:pt>
                      <c:pt idx="1598">
                        <c:v>-178.52969999999999</c:v>
                      </c:pt>
                      <c:pt idx="1599">
                        <c:v>-178.3297</c:v>
                      </c:pt>
                      <c:pt idx="1600">
                        <c:v>-178.12969999999999</c:v>
                      </c:pt>
                      <c:pt idx="1601">
                        <c:v>-177.9297</c:v>
                      </c:pt>
                      <c:pt idx="1602">
                        <c:v>-177.72969999999998</c:v>
                      </c:pt>
                      <c:pt idx="1603">
                        <c:v>-177.52969999999999</c:v>
                      </c:pt>
                      <c:pt idx="1604">
                        <c:v>-177.3297</c:v>
                      </c:pt>
                      <c:pt idx="1605">
                        <c:v>-177.12969999999999</c:v>
                      </c:pt>
                      <c:pt idx="1606">
                        <c:v>-176.9297</c:v>
                      </c:pt>
                      <c:pt idx="1607">
                        <c:v>-176.72969999999998</c:v>
                      </c:pt>
                      <c:pt idx="1608">
                        <c:v>-176.52969999999999</c:v>
                      </c:pt>
                      <c:pt idx="1609">
                        <c:v>-176.3297</c:v>
                      </c:pt>
                      <c:pt idx="1610">
                        <c:v>-176.12970000000001</c:v>
                      </c:pt>
                      <c:pt idx="1611">
                        <c:v>-175.92970000000003</c:v>
                      </c:pt>
                      <c:pt idx="1612">
                        <c:v>-175.72970000000001</c:v>
                      </c:pt>
                      <c:pt idx="1613">
                        <c:v>-175.52970000000002</c:v>
                      </c:pt>
                      <c:pt idx="1614">
                        <c:v>-175.3297</c:v>
                      </c:pt>
                      <c:pt idx="1615">
                        <c:v>-175.12970000000001</c:v>
                      </c:pt>
                      <c:pt idx="1616">
                        <c:v>-174.9297</c:v>
                      </c:pt>
                      <c:pt idx="1617">
                        <c:v>-174.72970000000001</c:v>
                      </c:pt>
                      <c:pt idx="1618">
                        <c:v>-174.52970000000002</c:v>
                      </c:pt>
                      <c:pt idx="1619">
                        <c:v>-174.3297</c:v>
                      </c:pt>
                      <c:pt idx="1620">
                        <c:v>-174.12970000000001</c:v>
                      </c:pt>
                      <c:pt idx="1621">
                        <c:v>-173.9297</c:v>
                      </c:pt>
                      <c:pt idx="1622">
                        <c:v>-173.72970000000001</c:v>
                      </c:pt>
                      <c:pt idx="1623">
                        <c:v>-173.52969999999999</c:v>
                      </c:pt>
                      <c:pt idx="1624">
                        <c:v>-173.3297</c:v>
                      </c:pt>
                      <c:pt idx="1625">
                        <c:v>-173.12970000000001</c:v>
                      </c:pt>
                      <c:pt idx="1626">
                        <c:v>-172.9297</c:v>
                      </c:pt>
                      <c:pt idx="1627">
                        <c:v>-172.72970000000001</c:v>
                      </c:pt>
                      <c:pt idx="1628">
                        <c:v>-172.52969999999999</c:v>
                      </c:pt>
                      <c:pt idx="1629">
                        <c:v>-172.3297</c:v>
                      </c:pt>
                      <c:pt idx="1630">
                        <c:v>-172.12969999999999</c:v>
                      </c:pt>
                      <c:pt idx="1631">
                        <c:v>-171.9297</c:v>
                      </c:pt>
                      <c:pt idx="1632">
                        <c:v>-171.72969999999998</c:v>
                      </c:pt>
                      <c:pt idx="1633">
                        <c:v>-171.52969999999999</c:v>
                      </c:pt>
                      <c:pt idx="1634">
                        <c:v>-171.3297</c:v>
                      </c:pt>
                      <c:pt idx="1635">
                        <c:v>-171.12969999999999</c:v>
                      </c:pt>
                      <c:pt idx="1636">
                        <c:v>-170.9297</c:v>
                      </c:pt>
                      <c:pt idx="1637">
                        <c:v>-170.72969999999998</c:v>
                      </c:pt>
                      <c:pt idx="1638">
                        <c:v>-170.52969999999999</c:v>
                      </c:pt>
                      <c:pt idx="1639">
                        <c:v>-170.32969999999997</c:v>
                      </c:pt>
                      <c:pt idx="1640">
                        <c:v>-170.12969999999999</c:v>
                      </c:pt>
                      <c:pt idx="1641">
                        <c:v>-169.9297</c:v>
                      </c:pt>
                      <c:pt idx="1642">
                        <c:v>-169.72970000000001</c:v>
                      </c:pt>
                      <c:pt idx="1643">
                        <c:v>-169.52970000000002</c:v>
                      </c:pt>
                      <c:pt idx="1644">
                        <c:v>-169.3297</c:v>
                      </c:pt>
                      <c:pt idx="1645">
                        <c:v>-169.12970000000001</c:v>
                      </c:pt>
                      <c:pt idx="1646">
                        <c:v>-168.9297</c:v>
                      </c:pt>
                      <c:pt idx="1647">
                        <c:v>-168.72970000000001</c:v>
                      </c:pt>
                      <c:pt idx="1648">
                        <c:v>-168.52970000000002</c:v>
                      </c:pt>
                      <c:pt idx="1649">
                        <c:v>-168.3297</c:v>
                      </c:pt>
                      <c:pt idx="1650">
                        <c:v>-168.12970000000001</c:v>
                      </c:pt>
                      <c:pt idx="1651">
                        <c:v>-167.9297</c:v>
                      </c:pt>
                      <c:pt idx="1652">
                        <c:v>-167.72970000000001</c:v>
                      </c:pt>
                      <c:pt idx="1653">
                        <c:v>-167.52969999999999</c:v>
                      </c:pt>
                      <c:pt idx="1654">
                        <c:v>-167.3297</c:v>
                      </c:pt>
                      <c:pt idx="1655">
                        <c:v>-167.12970000000001</c:v>
                      </c:pt>
                      <c:pt idx="1656">
                        <c:v>-166.9297</c:v>
                      </c:pt>
                      <c:pt idx="1657">
                        <c:v>-166.72970000000001</c:v>
                      </c:pt>
                      <c:pt idx="1658">
                        <c:v>-166.52969999999999</c:v>
                      </c:pt>
                      <c:pt idx="1659">
                        <c:v>-166.3297</c:v>
                      </c:pt>
                      <c:pt idx="1660">
                        <c:v>-166.12969999999999</c:v>
                      </c:pt>
                      <c:pt idx="1661">
                        <c:v>-165.9297</c:v>
                      </c:pt>
                      <c:pt idx="1662">
                        <c:v>-165.72970000000001</c:v>
                      </c:pt>
                      <c:pt idx="1663">
                        <c:v>-165.52969999999999</c:v>
                      </c:pt>
                      <c:pt idx="1664">
                        <c:v>-165.3297</c:v>
                      </c:pt>
                      <c:pt idx="1665">
                        <c:v>-165.12969999999999</c:v>
                      </c:pt>
                      <c:pt idx="1666">
                        <c:v>-164.9297</c:v>
                      </c:pt>
                      <c:pt idx="1667">
                        <c:v>-164.72969999999998</c:v>
                      </c:pt>
                      <c:pt idx="1668">
                        <c:v>-164.52969999999999</c:v>
                      </c:pt>
                      <c:pt idx="1669">
                        <c:v>-164.32969999999997</c:v>
                      </c:pt>
                      <c:pt idx="1670">
                        <c:v>-164.12969999999999</c:v>
                      </c:pt>
                      <c:pt idx="1671">
                        <c:v>-163.9297</c:v>
                      </c:pt>
                      <c:pt idx="1672">
                        <c:v>-163.72970000000001</c:v>
                      </c:pt>
                      <c:pt idx="1673">
                        <c:v>-163.52970000000002</c:v>
                      </c:pt>
                      <c:pt idx="1674">
                        <c:v>-163.3297</c:v>
                      </c:pt>
                      <c:pt idx="1675">
                        <c:v>-163.12970000000001</c:v>
                      </c:pt>
                      <c:pt idx="1676">
                        <c:v>-162.9297</c:v>
                      </c:pt>
                      <c:pt idx="1677">
                        <c:v>-162.72970000000001</c:v>
                      </c:pt>
                      <c:pt idx="1678">
                        <c:v>-162.52970000000002</c:v>
                      </c:pt>
                      <c:pt idx="1679">
                        <c:v>-162.3297</c:v>
                      </c:pt>
                      <c:pt idx="1680">
                        <c:v>-162.12970000000001</c:v>
                      </c:pt>
                      <c:pt idx="1681">
                        <c:v>-161.9297</c:v>
                      </c:pt>
                      <c:pt idx="1682">
                        <c:v>-161.72970000000001</c:v>
                      </c:pt>
                      <c:pt idx="1683">
                        <c:v>-161.52969999999999</c:v>
                      </c:pt>
                      <c:pt idx="1684">
                        <c:v>-161.3297</c:v>
                      </c:pt>
                      <c:pt idx="1685">
                        <c:v>-161.12970000000001</c:v>
                      </c:pt>
                      <c:pt idx="1686">
                        <c:v>-160.9297</c:v>
                      </c:pt>
                      <c:pt idx="1687">
                        <c:v>-160.72970000000001</c:v>
                      </c:pt>
                      <c:pt idx="1688">
                        <c:v>-160.52969999999999</c:v>
                      </c:pt>
                      <c:pt idx="1689">
                        <c:v>-160.3297</c:v>
                      </c:pt>
                      <c:pt idx="1690">
                        <c:v>-160.12969999999999</c:v>
                      </c:pt>
                      <c:pt idx="1691">
                        <c:v>-159.9297</c:v>
                      </c:pt>
                      <c:pt idx="1692">
                        <c:v>-159.72970000000001</c:v>
                      </c:pt>
                      <c:pt idx="1693">
                        <c:v>-159.52969999999999</c:v>
                      </c:pt>
                      <c:pt idx="1694">
                        <c:v>-159.3297</c:v>
                      </c:pt>
                      <c:pt idx="1695">
                        <c:v>-159.12969999999999</c:v>
                      </c:pt>
                      <c:pt idx="1696">
                        <c:v>-158.9297</c:v>
                      </c:pt>
                      <c:pt idx="1697">
                        <c:v>-158.72969999999998</c:v>
                      </c:pt>
                      <c:pt idx="1698">
                        <c:v>-158.52969999999999</c:v>
                      </c:pt>
                      <c:pt idx="1699">
                        <c:v>-158.3297</c:v>
                      </c:pt>
                      <c:pt idx="1700">
                        <c:v>-158.12969999999999</c:v>
                      </c:pt>
                      <c:pt idx="1701">
                        <c:v>-157.9297</c:v>
                      </c:pt>
                      <c:pt idx="1702">
                        <c:v>-157.72969999999998</c:v>
                      </c:pt>
                      <c:pt idx="1703">
                        <c:v>-157.52969999999999</c:v>
                      </c:pt>
                      <c:pt idx="1704">
                        <c:v>-157.3297</c:v>
                      </c:pt>
                      <c:pt idx="1705">
                        <c:v>-157.12970000000001</c:v>
                      </c:pt>
                      <c:pt idx="1706">
                        <c:v>-156.9297</c:v>
                      </c:pt>
                      <c:pt idx="1707">
                        <c:v>-156.72970000000001</c:v>
                      </c:pt>
                      <c:pt idx="1708">
                        <c:v>-156.52970000000002</c:v>
                      </c:pt>
                      <c:pt idx="1709">
                        <c:v>-156.3297</c:v>
                      </c:pt>
                      <c:pt idx="1710">
                        <c:v>-156.12970000000001</c:v>
                      </c:pt>
                      <c:pt idx="1711">
                        <c:v>-155.9297</c:v>
                      </c:pt>
                      <c:pt idx="1712">
                        <c:v>-155.72970000000001</c:v>
                      </c:pt>
                      <c:pt idx="1713">
                        <c:v>-155.52969999999999</c:v>
                      </c:pt>
                      <c:pt idx="1714">
                        <c:v>-155.3297</c:v>
                      </c:pt>
                      <c:pt idx="1715">
                        <c:v>-155.12970000000001</c:v>
                      </c:pt>
                      <c:pt idx="1716">
                        <c:v>-154.9297</c:v>
                      </c:pt>
                      <c:pt idx="1717">
                        <c:v>-154.72970000000001</c:v>
                      </c:pt>
                      <c:pt idx="1718">
                        <c:v>-154.52969999999999</c:v>
                      </c:pt>
                      <c:pt idx="1719">
                        <c:v>-154.3297</c:v>
                      </c:pt>
                      <c:pt idx="1720">
                        <c:v>-154.12969999999999</c:v>
                      </c:pt>
                      <c:pt idx="1721">
                        <c:v>-153.9297</c:v>
                      </c:pt>
                      <c:pt idx="1722">
                        <c:v>-153.72970000000001</c:v>
                      </c:pt>
                      <c:pt idx="1723">
                        <c:v>-153.52969999999999</c:v>
                      </c:pt>
                      <c:pt idx="1724">
                        <c:v>-153.3297</c:v>
                      </c:pt>
                      <c:pt idx="1725">
                        <c:v>-153.12969999999999</c:v>
                      </c:pt>
                      <c:pt idx="1726">
                        <c:v>-152.9297</c:v>
                      </c:pt>
                      <c:pt idx="1727">
                        <c:v>-152.72969999999998</c:v>
                      </c:pt>
                      <c:pt idx="1728">
                        <c:v>-152.52969999999999</c:v>
                      </c:pt>
                      <c:pt idx="1729">
                        <c:v>-152.3297</c:v>
                      </c:pt>
                      <c:pt idx="1730">
                        <c:v>-152.12969999999999</c:v>
                      </c:pt>
                      <c:pt idx="1731">
                        <c:v>-151.9297</c:v>
                      </c:pt>
                      <c:pt idx="1732">
                        <c:v>-151.72969999999998</c:v>
                      </c:pt>
                      <c:pt idx="1733">
                        <c:v>-151.52969999999999</c:v>
                      </c:pt>
                      <c:pt idx="1734">
                        <c:v>-151.3297</c:v>
                      </c:pt>
                      <c:pt idx="1735">
                        <c:v>-151.12970000000001</c:v>
                      </c:pt>
                      <c:pt idx="1736">
                        <c:v>-150.92970000000003</c:v>
                      </c:pt>
                      <c:pt idx="1737">
                        <c:v>-150.72970000000001</c:v>
                      </c:pt>
                      <c:pt idx="1738">
                        <c:v>-150.52970000000002</c:v>
                      </c:pt>
                      <c:pt idx="1739">
                        <c:v>-150.3297</c:v>
                      </c:pt>
                      <c:pt idx="1740">
                        <c:v>-150.12970000000001</c:v>
                      </c:pt>
                      <c:pt idx="1741">
                        <c:v>-149.9297</c:v>
                      </c:pt>
                      <c:pt idx="1742">
                        <c:v>-149.72970000000001</c:v>
                      </c:pt>
                      <c:pt idx="1743">
                        <c:v>-149.52970000000002</c:v>
                      </c:pt>
                      <c:pt idx="1744">
                        <c:v>-149.3297</c:v>
                      </c:pt>
                      <c:pt idx="1745">
                        <c:v>-149.12970000000001</c:v>
                      </c:pt>
                      <c:pt idx="1746">
                        <c:v>-148.9297</c:v>
                      </c:pt>
                      <c:pt idx="1747">
                        <c:v>-148.72970000000001</c:v>
                      </c:pt>
                      <c:pt idx="1748">
                        <c:v>-148.52969999999999</c:v>
                      </c:pt>
                      <c:pt idx="1749">
                        <c:v>-148.3297</c:v>
                      </c:pt>
                      <c:pt idx="1750">
                        <c:v>-148.12969999999999</c:v>
                      </c:pt>
                      <c:pt idx="1751">
                        <c:v>-147.9297</c:v>
                      </c:pt>
                      <c:pt idx="1752">
                        <c:v>-147.72970000000001</c:v>
                      </c:pt>
                      <c:pt idx="1753">
                        <c:v>-147.52969999999999</c:v>
                      </c:pt>
                      <c:pt idx="1754">
                        <c:v>-147.3297</c:v>
                      </c:pt>
                      <c:pt idx="1755">
                        <c:v>-147.12969999999999</c:v>
                      </c:pt>
                      <c:pt idx="1756">
                        <c:v>-146.9297</c:v>
                      </c:pt>
                      <c:pt idx="1757">
                        <c:v>-146.72969999999998</c:v>
                      </c:pt>
                      <c:pt idx="1758">
                        <c:v>-146.52969999999999</c:v>
                      </c:pt>
                      <c:pt idx="1759">
                        <c:v>-146.3297</c:v>
                      </c:pt>
                      <c:pt idx="1760">
                        <c:v>-146.12969999999999</c:v>
                      </c:pt>
                      <c:pt idx="1761">
                        <c:v>-145.9297</c:v>
                      </c:pt>
                      <c:pt idx="1762">
                        <c:v>-145.72969999999998</c:v>
                      </c:pt>
                      <c:pt idx="1763">
                        <c:v>-145.52969999999999</c:v>
                      </c:pt>
                      <c:pt idx="1764">
                        <c:v>-145.3297</c:v>
                      </c:pt>
                      <c:pt idx="1765">
                        <c:v>-145.12970000000001</c:v>
                      </c:pt>
                      <c:pt idx="1766">
                        <c:v>-144.92970000000003</c:v>
                      </c:pt>
                      <c:pt idx="1767">
                        <c:v>-144.72970000000001</c:v>
                      </c:pt>
                      <c:pt idx="1768">
                        <c:v>-144.52970000000002</c:v>
                      </c:pt>
                      <c:pt idx="1769">
                        <c:v>-144.3297</c:v>
                      </c:pt>
                      <c:pt idx="1770">
                        <c:v>-144.12970000000001</c:v>
                      </c:pt>
                      <c:pt idx="1771">
                        <c:v>-143.9297</c:v>
                      </c:pt>
                      <c:pt idx="1772">
                        <c:v>-143.72970000000001</c:v>
                      </c:pt>
                      <c:pt idx="1773">
                        <c:v>-143.52970000000002</c:v>
                      </c:pt>
                      <c:pt idx="1774">
                        <c:v>-143.3297</c:v>
                      </c:pt>
                      <c:pt idx="1775">
                        <c:v>-143.12970000000001</c:v>
                      </c:pt>
                      <c:pt idx="1776">
                        <c:v>-142.9297</c:v>
                      </c:pt>
                      <c:pt idx="1777">
                        <c:v>-142.72970000000001</c:v>
                      </c:pt>
                      <c:pt idx="1778">
                        <c:v>-142.52969999999999</c:v>
                      </c:pt>
                      <c:pt idx="1779">
                        <c:v>-142.3297</c:v>
                      </c:pt>
                      <c:pt idx="1780">
                        <c:v>-142.12970000000001</c:v>
                      </c:pt>
                      <c:pt idx="1781">
                        <c:v>-141.9297</c:v>
                      </c:pt>
                      <c:pt idx="1782">
                        <c:v>-141.72970000000001</c:v>
                      </c:pt>
                      <c:pt idx="1783">
                        <c:v>-141.52969999999999</c:v>
                      </c:pt>
                      <c:pt idx="1784">
                        <c:v>-141.3297</c:v>
                      </c:pt>
                      <c:pt idx="1785">
                        <c:v>-141.12969999999999</c:v>
                      </c:pt>
                      <c:pt idx="1786">
                        <c:v>-140.9297</c:v>
                      </c:pt>
                      <c:pt idx="1787">
                        <c:v>-140.72969999999998</c:v>
                      </c:pt>
                      <c:pt idx="1788">
                        <c:v>-140.52969999999999</c:v>
                      </c:pt>
                      <c:pt idx="1789">
                        <c:v>-140.3297</c:v>
                      </c:pt>
                      <c:pt idx="1790">
                        <c:v>-140.12969999999999</c:v>
                      </c:pt>
                      <c:pt idx="1791">
                        <c:v>-139.9297</c:v>
                      </c:pt>
                      <c:pt idx="1792">
                        <c:v>-139.72969999999998</c:v>
                      </c:pt>
                      <c:pt idx="1793">
                        <c:v>-139.52969999999999</c:v>
                      </c:pt>
                      <c:pt idx="1794">
                        <c:v>-139.32969999999997</c:v>
                      </c:pt>
                      <c:pt idx="1795">
                        <c:v>-139.12969999999999</c:v>
                      </c:pt>
                      <c:pt idx="1796">
                        <c:v>-138.9297</c:v>
                      </c:pt>
                      <c:pt idx="1797">
                        <c:v>-138.72970000000001</c:v>
                      </c:pt>
                      <c:pt idx="1798">
                        <c:v>-138.52970000000002</c:v>
                      </c:pt>
                      <c:pt idx="1799">
                        <c:v>-138.3297</c:v>
                      </c:pt>
                      <c:pt idx="1800">
                        <c:v>-138.12970000000001</c:v>
                      </c:pt>
                      <c:pt idx="1801">
                        <c:v>-137.9297</c:v>
                      </c:pt>
                      <c:pt idx="1802">
                        <c:v>-137.72970000000001</c:v>
                      </c:pt>
                      <c:pt idx="1803">
                        <c:v>-137.52970000000002</c:v>
                      </c:pt>
                      <c:pt idx="1804">
                        <c:v>-137.3297</c:v>
                      </c:pt>
                      <c:pt idx="1805">
                        <c:v>-137.12970000000001</c:v>
                      </c:pt>
                      <c:pt idx="1806">
                        <c:v>-136.9297</c:v>
                      </c:pt>
                      <c:pt idx="1807">
                        <c:v>-136.72970000000001</c:v>
                      </c:pt>
                      <c:pt idx="1808">
                        <c:v>-136.52969999999999</c:v>
                      </c:pt>
                      <c:pt idx="1809">
                        <c:v>-136.3297</c:v>
                      </c:pt>
                      <c:pt idx="1810">
                        <c:v>-136.12970000000001</c:v>
                      </c:pt>
                      <c:pt idx="1811">
                        <c:v>-135.9297</c:v>
                      </c:pt>
                      <c:pt idx="1812">
                        <c:v>-135.72970000000001</c:v>
                      </c:pt>
                      <c:pt idx="1813">
                        <c:v>-135.52969999999999</c:v>
                      </c:pt>
                      <c:pt idx="1814">
                        <c:v>-135.3297</c:v>
                      </c:pt>
                      <c:pt idx="1815">
                        <c:v>-135.12969999999999</c:v>
                      </c:pt>
                      <c:pt idx="1816">
                        <c:v>-134.9297</c:v>
                      </c:pt>
                      <c:pt idx="1817">
                        <c:v>-134.72970000000001</c:v>
                      </c:pt>
                      <c:pt idx="1818">
                        <c:v>-134.52969999999999</c:v>
                      </c:pt>
                      <c:pt idx="1819">
                        <c:v>-134.3297</c:v>
                      </c:pt>
                      <c:pt idx="1820">
                        <c:v>-134.12969999999999</c:v>
                      </c:pt>
                      <c:pt idx="1821">
                        <c:v>-133.9297</c:v>
                      </c:pt>
                      <c:pt idx="1822">
                        <c:v>-133.72969999999998</c:v>
                      </c:pt>
                      <c:pt idx="1823">
                        <c:v>-133.52969999999999</c:v>
                      </c:pt>
                      <c:pt idx="1824">
                        <c:v>-133.32969999999997</c:v>
                      </c:pt>
                      <c:pt idx="1825">
                        <c:v>-133.12969999999999</c:v>
                      </c:pt>
                      <c:pt idx="1826">
                        <c:v>-132.9297</c:v>
                      </c:pt>
                      <c:pt idx="1827">
                        <c:v>-132.72970000000001</c:v>
                      </c:pt>
                      <c:pt idx="1828">
                        <c:v>-132.52970000000002</c:v>
                      </c:pt>
                      <c:pt idx="1829">
                        <c:v>-132.3297</c:v>
                      </c:pt>
                      <c:pt idx="1830">
                        <c:v>-132.12970000000001</c:v>
                      </c:pt>
                      <c:pt idx="1831">
                        <c:v>-131.9297</c:v>
                      </c:pt>
                      <c:pt idx="1832">
                        <c:v>-131.72970000000001</c:v>
                      </c:pt>
                      <c:pt idx="1833">
                        <c:v>-131.52970000000002</c:v>
                      </c:pt>
                      <c:pt idx="1834">
                        <c:v>-131.3297</c:v>
                      </c:pt>
                      <c:pt idx="1835">
                        <c:v>-131.12970000000001</c:v>
                      </c:pt>
                      <c:pt idx="1836">
                        <c:v>-130.9297</c:v>
                      </c:pt>
                      <c:pt idx="1837">
                        <c:v>-130.72970000000001</c:v>
                      </c:pt>
                      <c:pt idx="1838">
                        <c:v>-130.52969999999999</c:v>
                      </c:pt>
                      <c:pt idx="1839">
                        <c:v>-130.3297</c:v>
                      </c:pt>
                      <c:pt idx="1840">
                        <c:v>-130.12970000000001</c:v>
                      </c:pt>
                      <c:pt idx="1841">
                        <c:v>-129.9297</c:v>
                      </c:pt>
                      <c:pt idx="1842">
                        <c:v>-129.72970000000001</c:v>
                      </c:pt>
                      <c:pt idx="1843">
                        <c:v>-129.52969999999999</c:v>
                      </c:pt>
                      <c:pt idx="1844">
                        <c:v>-129.3297</c:v>
                      </c:pt>
                      <c:pt idx="1845">
                        <c:v>-129.12969999999999</c:v>
                      </c:pt>
                      <c:pt idx="1846">
                        <c:v>-128.9297</c:v>
                      </c:pt>
                      <c:pt idx="1847">
                        <c:v>-128.72970000000001</c:v>
                      </c:pt>
                      <c:pt idx="1848">
                        <c:v>-128.52969999999999</c:v>
                      </c:pt>
                      <c:pt idx="1849">
                        <c:v>-128.3297</c:v>
                      </c:pt>
                      <c:pt idx="1850">
                        <c:v>-128.12969999999999</c:v>
                      </c:pt>
                      <c:pt idx="1851">
                        <c:v>-127.92970000000001</c:v>
                      </c:pt>
                      <c:pt idx="1852">
                        <c:v>-127.72969999999999</c:v>
                      </c:pt>
                      <c:pt idx="1853">
                        <c:v>-127.52970000000001</c:v>
                      </c:pt>
                      <c:pt idx="1854">
                        <c:v>-127.32970000000002</c:v>
                      </c:pt>
                      <c:pt idx="1855">
                        <c:v>-127.1297</c:v>
                      </c:pt>
                      <c:pt idx="1856">
                        <c:v>-126.92970000000001</c:v>
                      </c:pt>
                      <c:pt idx="1857">
                        <c:v>-126.72969999999999</c:v>
                      </c:pt>
                      <c:pt idx="1858">
                        <c:v>-126.52970000000001</c:v>
                      </c:pt>
                      <c:pt idx="1859">
                        <c:v>-126.32969999999999</c:v>
                      </c:pt>
                      <c:pt idx="1860">
                        <c:v>-126.1297</c:v>
                      </c:pt>
                      <c:pt idx="1861">
                        <c:v>-125.92969999999998</c:v>
                      </c:pt>
                      <c:pt idx="1862">
                        <c:v>-125.72969999999999</c:v>
                      </c:pt>
                      <c:pt idx="1863">
                        <c:v>-125.52970000000001</c:v>
                      </c:pt>
                      <c:pt idx="1864">
                        <c:v>-125.32969999999999</c:v>
                      </c:pt>
                      <c:pt idx="1865">
                        <c:v>-125.1297</c:v>
                      </c:pt>
                      <c:pt idx="1866">
                        <c:v>-124.9297</c:v>
                      </c:pt>
                      <c:pt idx="1867">
                        <c:v>-124.72970000000001</c:v>
                      </c:pt>
                      <c:pt idx="1868">
                        <c:v>-124.52969999999999</c:v>
                      </c:pt>
                      <c:pt idx="1869">
                        <c:v>-124.3297</c:v>
                      </c:pt>
                      <c:pt idx="1870">
                        <c:v>-124.12970000000001</c:v>
                      </c:pt>
                      <c:pt idx="1871">
                        <c:v>-123.9297</c:v>
                      </c:pt>
                      <c:pt idx="1872">
                        <c:v>-123.72970000000001</c:v>
                      </c:pt>
                      <c:pt idx="1873">
                        <c:v>-123.52969999999999</c:v>
                      </c:pt>
                      <c:pt idx="1874">
                        <c:v>-123.3297</c:v>
                      </c:pt>
                      <c:pt idx="1875">
                        <c:v>-123.12969999999999</c:v>
                      </c:pt>
                      <c:pt idx="1876">
                        <c:v>-122.9297</c:v>
                      </c:pt>
                      <c:pt idx="1877">
                        <c:v>-122.72970000000001</c:v>
                      </c:pt>
                      <c:pt idx="1878">
                        <c:v>-122.52969999999999</c:v>
                      </c:pt>
                      <c:pt idx="1879">
                        <c:v>-122.3297</c:v>
                      </c:pt>
                      <c:pt idx="1880">
                        <c:v>-122.1297</c:v>
                      </c:pt>
                      <c:pt idx="1881">
                        <c:v>-121.92970000000001</c:v>
                      </c:pt>
                      <c:pt idx="1882">
                        <c:v>-121.72969999999999</c:v>
                      </c:pt>
                      <c:pt idx="1883">
                        <c:v>-121.52970000000001</c:v>
                      </c:pt>
                      <c:pt idx="1884">
                        <c:v>-121.32970000000002</c:v>
                      </c:pt>
                      <c:pt idx="1885">
                        <c:v>-121.1297</c:v>
                      </c:pt>
                      <c:pt idx="1886">
                        <c:v>-120.92970000000001</c:v>
                      </c:pt>
                      <c:pt idx="1887">
                        <c:v>-120.72969999999999</c:v>
                      </c:pt>
                      <c:pt idx="1888">
                        <c:v>-120.52970000000001</c:v>
                      </c:pt>
                      <c:pt idx="1889">
                        <c:v>-120.32969999999999</c:v>
                      </c:pt>
                      <c:pt idx="1890">
                        <c:v>-120.1297</c:v>
                      </c:pt>
                      <c:pt idx="1891">
                        <c:v>-119.92970000000001</c:v>
                      </c:pt>
                      <c:pt idx="1892">
                        <c:v>-119.72969999999999</c:v>
                      </c:pt>
                      <c:pt idx="1893">
                        <c:v>-119.52970000000001</c:v>
                      </c:pt>
                      <c:pt idx="1894">
                        <c:v>-119.32969999999999</c:v>
                      </c:pt>
                      <c:pt idx="1895">
                        <c:v>-119.1297</c:v>
                      </c:pt>
                      <c:pt idx="1896">
                        <c:v>-118.9297</c:v>
                      </c:pt>
                      <c:pt idx="1897">
                        <c:v>-118.72970000000001</c:v>
                      </c:pt>
                      <c:pt idx="1898">
                        <c:v>-118.52970000000001</c:v>
                      </c:pt>
                      <c:pt idx="1899">
                        <c:v>-118.3297</c:v>
                      </c:pt>
                      <c:pt idx="1900">
                        <c:v>-118.1297</c:v>
                      </c:pt>
                      <c:pt idx="1901">
                        <c:v>-117.9297</c:v>
                      </c:pt>
                      <c:pt idx="1902">
                        <c:v>-117.72970000000001</c:v>
                      </c:pt>
                      <c:pt idx="1903">
                        <c:v>-117.52970000000001</c:v>
                      </c:pt>
                      <c:pt idx="1904">
                        <c:v>-117.3297</c:v>
                      </c:pt>
                      <c:pt idx="1905">
                        <c:v>-117.1297</c:v>
                      </c:pt>
                      <c:pt idx="1906">
                        <c:v>-116.9297</c:v>
                      </c:pt>
                      <c:pt idx="1907">
                        <c:v>-116.72969999999999</c:v>
                      </c:pt>
                      <c:pt idx="1908">
                        <c:v>-116.52969999999999</c:v>
                      </c:pt>
                      <c:pt idx="1909">
                        <c:v>-116.32969999999999</c:v>
                      </c:pt>
                      <c:pt idx="1910">
                        <c:v>-116.1297</c:v>
                      </c:pt>
                      <c:pt idx="1911">
                        <c:v>-115.9297</c:v>
                      </c:pt>
                      <c:pt idx="1912">
                        <c:v>-115.72970000000001</c:v>
                      </c:pt>
                      <c:pt idx="1913">
                        <c:v>-115.52970000000001</c:v>
                      </c:pt>
                      <c:pt idx="1914">
                        <c:v>-115.3297</c:v>
                      </c:pt>
                      <c:pt idx="1915">
                        <c:v>-115.1297</c:v>
                      </c:pt>
                      <c:pt idx="1916">
                        <c:v>-114.9297</c:v>
                      </c:pt>
                      <c:pt idx="1917">
                        <c:v>-114.72970000000001</c:v>
                      </c:pt>
                      <c:pt idx="1918">
                        <c:v>-114.52970000000001</c:v>
                      </c:pt>
                      <c:pt idx="1919">
                        <c:v>-114.3297</c:v>
                      </c:pt>
                      <c:pt idx="1920">
                        <c:v>-114.1297</c:v>
                      </c:pt>
                      <c:pt idx="1921">
                        <c:v>-113.9297</c:v>
                      </c:pt>
                      <c:pt idx="1922">
                        <c:v>-113.72969999999999</c:v>
                      </c:pt>
                      <c:pt idx="1923">
                        <c:v>-113.52969999999999</c:v>
                      </c:pt>
                      <c:pt idx="1924">
                        <c:v>-113.32969999999999</c:v>
                      </c:pt>
                      <c:pt idx="1925">
                        <c:v>-113.1297</c:v>
                      </c:pt>
                      <c:pt idx="1926">
                        <c:v>-112.9297</c:v>
                      </c:pt>
                      <c:pt idx="1927">
                        <c:v>-112.72970000000001</c:v>
                      </c:pt>
                      <c:pt idx="1928">
                        <c:v>-112.52970000000001</c:v>
                      </c:pt>
                      <c:pt idx="1929">
                        <c:v>-112.3297</c:v>
                      </c:pt>
                      <c:pt idx="1930">
                        <c:v>-112.1297</c:v>
                      </c:pt>
                      <c:pt idx="1931">
                        <c:v>-111.9297</c:v>
                      </c:pt>
                      <c:pt idx="1932">
                        <c:v>-111.72970000000001</c:v>
                      </c:pt>
                      <c:pt idx="1933">
                        <c:v>-111.52970000000001</c:v>
                      </c:pt>
                      <c:pt idx="1934">
                        <c:v>-111.3297</c:v>
                      </c:pt>
                      <c:pt idx="1935">
                        <c:v>-111.1297</c:v>
                      </c:pt>
                      <c:pt idx="1936">
                        <c:v>-110.9297</c:v>
                      </c:pt>
                      <c:pt idx="1937">
                        <c:v>-110.72969999999999</c:v>
                      </c:pt>
                      <c:pt idx="1938">
                        <c:v>-110.52969999999999</c:v>
                      </c:pt>
                      <c:pt idx="1939">
                        <c:v>-110.3297</c:v>
                      </c:pt>
                      <c:pt idx="1940">
                        <c:v>-110.1297</c:v>
                      </c:pt>
                      <c:pt idx="1941">
                        <c:v>-109.9297</c:v>
                      </c:pt>
                      <c:pt idx="1942">
                        <c:v>-109.72969999999999</c:v>
                      </c:pt>
                      <c:pt idx="1943">
                        <c:v>-109.52970000000001</c:v>
                      </c:pt>
                      <c:pt idx="1944">
                        <c:v>-109.3297</c:v>
                      </c:pt>
                      <c:pt idx="1945">
                        <c:v>-109.1297</c:v>
                      </c:pt>
                      <c:pt idx="1946">
                        <c:v>-108.9297</c:v>
                      </c:pt>
                      <c:pt idx="1947">
                        <c:v>-108.72970000000001</c:v>
                      </c:pt>
                      <c:pt idx="1948">
                        <c:v>-108.52970000000001</c:v>
                      </c:pt>
                      <c:pt idx="1949">
                        <c:v>-108.3297</c:v>
                      </c:pt>
                      <c:pt idx="1950">
                        <c:v>-108.1297</c:v>
                      </c:pt>
                      <c:pt idx="1951">
                        <c:v>-107.9297</c:v>
                      </c:pt>
                      <c:pt idx="1952">
                        <c:v>-107.72969999999999</c:v>
                      </c:pt>
                      <c:pt idx="1953">
                        <c:v>-107.52969999999999</c:v>
                      </c:pt>
                      <c:pt idx="1954">
                        <c:v>-107.3297</c:v>
                      </c:pt>
                      <c:pt idx="1955">
                        <c:v>-107.1297</c:v>
                      </c:pt>
                      <c:pt idx="1956">
                        <c:v>-106.9297</c:v>
                      </c:pt>
                      <c:pt idx="1957">
                        <c:v>-106.72969999999999</c:v>
                      </c:pt>
                      <c:pt idx="1958">
                        <c:v>-106.52970000000001</c:v>
                      </c:pt>
                      <c:pt idx="1959">
                        <c:v>-106.3297</c:v>
                      </c:pt>
                      <c:pt idx="1960">
                        <c:v>-106.1297</c:v>
                      </c:pt>
                      <c:pt idx="1961">
                        <c:v>-105.92970000000001</c:v>
                      </c:pt>
                      <c:pt idx="1962">
                        <c:v>-105.72970000000001</c:v>
                      </c:pt>
                      <c:pt idx="1963">
                        <c:v>-105.52970000000001</c:v>
                      </c:pt>
                      <c:pt idx="1964">
                        <c:v>-105.3297</c:v>
                      </c:pt>
                      <c:pt idx="1965">
                        <c:v>-105.1297</c:v>
                      </c:pt>
                      <c:pt idx="1966">
                        <c:v>-104.9297</c:v>
                      </c:pt>
                      <c:pt idx="1967">
                        <c:v>-104.72969999999999</c:v>
                      </c:pt>
                      <c:pt idx="1968">
                        <c:v>-104.52969999999999</c:v>
                      </c:pt>
                      <c:pt idx="1969">
                        <c:v>-104.3297</c:v>
                      </c:pt>
                      <c:pt idx="1970">
                        <c:v>-104.1297</c:v>
                      </c:pt>
                      <c:pt idx="1971">
                        <c:v>-103.9297</c:v>
                      </c:pt>
                      <c:pt idx="1972">
                        <c:v>-103.72969999999999</c:v>
                      </c:pt>
                      <c:pt idx="1973">
                        <c:v>-103.52970000000001</c:v>
                      </c:pt>
                      <c:pt idx="1974">
                        <c:v>-103.3297</c:v>
                      </c:pt>
                      <c:pt idx="1975">
                        <c:v>-103.1297</c:v>
                      </c:pt>
                      <c:pt idx="1976">
                        <c:v>-102.92970000000001</c:v>
                      </c:pt>
                      <c:pt idx="1977">
                        <c:v>-102.72970000000001</c:v>
                      </c:pt>
                      <c:pt idx="1978">
                        <c:v>-102.52970000000001</c:v>
                      </c:pt>
                      <c:pt idx="1979">
                        <c:v>-102.3297</c:v>
                      </c:pt>
                      <c:pt idx="1980">
                        <c:v>-102.1297</c:v>
                      </c:pt>
                      <c:pt idx="1981">
                        <c:v>-101.9297</c:v>
                      </c:pt>
                      <c:pt idx="1982">
                        <c:v>-101.72969999999999</c:v>
                      </c:pt>
                      <c:pt idx="1983">
                        <c:v>-101.52969999999999</c:v>
                      </c:pt>
                      <c:pt idx="1984">
                        <c:v>-101.3297</c:v>
                      </c:pt>
                      <c:pt idx="1985">
                        <c:v>-101.1297</c:v>
                      </c:pt>
                      <c:pt idx="1986">
                        <c:v>-100.9297</c:v>
                      </c:pt>
                      <c:pt idx="1987">
                        <c:v>-100.72969999999999</c:v>
                      </c:pt>
                      <c:pt idx="1988">
                        <c:v>-100.52969999999999</c:v>
                      </c:pt>
                      <c:pt idx="1989">
                        <c:v>-100.3297</c:v>
                      </c:pt>
                      <c:pt idx="1990">
                        <c:v>-100.1297</c:v>
                      </c:pt>
                      <c:pt idx="1991">
                        <c:v>-99.92971</c:v>
                      </c:pt>
                      <c:pt idx="1992">
                        <c:v>-99.729709999999997</c:v>
                      </c:pt>
                      <c:pt idx="1993">
                        <c:v>-99.529709999999994</c:v>
                      </c:pt>
                      <c:pt idx="1994">
                        <c:v>-99.329709999999992</c:v>
                      </c:pt>
                      <c:pt idx="1995">
                        <c:v>-99.129709999999989</c:v>
                      </c:pt>
                      <c:pt idx="1996">
                        <c:v>-98.92971</c:v>
                      </c:pt>
                      <c:pt idx="1997">
                        <c:v>-98.729710000000011</c:v>
                      </c:pt>
                      <c:pt idx="1998">
                        <c:v>-98.529710000000009</c:v>
                      </c:pt>
                      <c:pt idx="1999">
                        <c:v>-98.329710000000006</c:v>
                      </c:pt>
                      <c:pt idx="2000">
                        <c:v>-98.129710000000003</c:v>
                      </c:pt>
                      <c:pt idx="2001">
                        <c:v>-97.92971</c:v>
                      </c:pt>
                      <c:pt idx="2002">
                        <c:v>-97.729709999999997</c:v>
                      </c:pt>
                      <c:pt idx="2003">
                        <c:v>-97.529709999999994</c:v>
                      </c:pt>
                      <c:pt idx="2004">
                        <c:v>-97.329710000000006</c:v>
                      </c:pt>
                      <c:pt idx="2005">
                        <c:v>-97.129710000000003</c:v>
                      </c:pt>
                      <c:pt idx="2006">
                        <c:v>-96.92971</c:v>
                      </c:pt>
                      <c:pt idx="2007">
                        <c:v>-96.729709999999997</c:v>
                      </c:pt>
                      <c:pt idx="2008">
                        <c:v>-96.529709999999994</c:v>
                      </c:pt>
                      <c:pt idx="2009">
                        <c:v>-96.329709999999992</c:v>
                      </c:pt>
                      <c:pt idx="2010">
                        <c:v>-96.129709999999989</c:v>
                      </c:pt>
                      <c:pt idx="2011">
                        <c:v>-95.92971</c:v>
                      </c:pt>
                      <c:pt idx="2012">
                        <c:v>-95.729710000000011</c:v>
                      </c:pt>
                      <c:pt idx="2013">
                        <c:v>-95.529710000000009</c:v>
                      </c:pt>
                      <c:pt idx="2014">
                        <c:v>-95.329710000000006</c:v>
                      </c:pt>
                      <c:pt idx="2015">
                        <c:v>-95.129710000000003</c:v>
                      </c:pt>
                      <c:pt idx="2016">
                        <c:v>-94.92971</c:v>
                      </c:pt>
                      <c:pt idx="2017">
                        <c:v>-94.729709999999997</c:v>
                      </c:pt>
                      <c:pt idx="2018">
                        <c:v>-94.529709999999994</c:v>
                      </c:pt>
                      <c:pt idx="2019">
                        <c:v>-94.329710000000006</c:v>
                      </c:pt>
                      <c:pt idx="2020">
                        <c:v>-94.129710000000003</c:v>
                      </c:pt>
                      <c:pt idx="2021">
                        <c:v>-93.92971</c:v>
                      </c:pt>
                      <c:pt idx="2022">
                        <c:v>-93.729709999999997</c:v>
                      </c:pt>
                      <c:pt idx="2023">
                        <c:v>-93.529709999999994</c:v>
                      </c:pt>
                      <c:pt idx="2024">
                        <c:v>-93.329709999999992</c:v>
                      </c:pt>
                      <c:pt idx="2025">
                        <c:v>-93.129709999999989</c:v>
                      </c:pt>
                      <c:pt idx="2026">
                        <c:v>-92.92971</c:v>
                      </c:pt>
                      <c:pt idx="2027">
                        <c:v>-92.729709999999997</c:v>
                      </c:pt>
                      <c:pt idx="2028">
                        <c:v>-92.529710000000009</c:v>
                      </c:pt>
                      <c:pt idx="2029">
                        <c:v>-92.329710000000006</c:v>
                      </c:pt>
                      <c:pt idx="2030">
                        <c:v>-92.129710000000003</c:v>
                      </c:pt>
                      <c:pt idx="2031">
                        <c:v>-91.92971</c:v>
                      </c:pt>
                      <c:pt idx="2032">
                        <c:v>-91.729709999999997</c:v>
                      </c:pt>
                      <c:pt idx="2033">
                        <c:v>-91.529710000000009</c:v>
                      </c:pt>
                      <c:pt idx="2034">
                        <c:v>-91.329710000000006</c:v>
                      </c:pt>
                      <c:pt idx="2035">
                        <c:v>-91.129710000000003</c:v>
                      </c:pt>
                      <c:pt idx="2036">
                        <c:v>-90.92971</c:v>
                      </c:pt>
                      <c:pt idx="2037">
                        <c:v>-90.729709999999997</c:v>
                      </c:pt>
                      <c:pt idx="2038">
                        <c:v>-90.529709999999994</c:v>
                      </c:pt>
                      <c:pt idx="2039">
                        <c:v>-90.329709999999992</c:v>
                      </c:pt>
                      <c:pt idx="2040">
                        <c:v>-90.129709999999989</c:v>
                      </c:pt>
                      <c:pt idx="2041">
                        <c:v>-89.92971</c:v>
                      </c:pt>
                      <c:pt idx="2042">
                        <c:v>-89.729709999999997</c:v>
                      </c:pt>
                      <c:pt idx="2043">
                        <c:v>-89.529710000000009</c:v>
                      </c:pt>
                      <c:pt idx="2044">
                        <c:v>-89.329710000000006</c:v>
                      </c:pt>
                      <c:pt idx="2045">
                        <c:v>-89.129710000000003</c:v>
                      </c:pt>
                      <c:pt idx="2046">
                        <c:v>-88.92971</c:v>
                      </c:pt>
                      <c:pt idx="2047">
                        <c:v>-88.729709999999997</c:v>
                      </c:pt>
                      <c:pt idx="2048">
                        <c:v>-88.529710000000009</c:v>
                      </c:pt>
                      <c:pt idx="2049">
                        <c:v>-88.329710000000006</c:v>
                      </c:pt>
                      <c:pt idx="2050">
                        <c:v>-88.129710000000003</c:v>
                      </c:pt>
                      <c:pt idx="2051">
                        <c:v>-87.92971</c:v>
                      </c:pt>
                      <c:pt idx="2052">
                        <c:v>-87.729709999999997</c:v>
                      </c:pt>
                      <c:pt idx="2053">
                        <c:v>-87.529709999999994</c:v>
                      </c:pt>
                      <c:pt idx="2054">
                        <c:v>-87.329709999999992</c:v>
                      </c:pt>
                      <c:pt idx="2055">
                        <c:v>-87.129709999999989</c:v>
                      </c:pt>
                      <c:pt idx="2056">
                        <c:v>-86.92971</c:v>
                      </c:pt>
                      <c:pt idx="2057">
                        <c:v>-86.729709999999997</c:v>
                      </c:pt>
                      <c:pt idx="2058">
                        <c:v>-86.529709999999994</c:v>
                      </c:pt>
                      <c:pt idx="2059">
                        <c:v>-86.329710000000006</c:v>
                      </c:pt>
                      <c:pt idx="2060">
                        <c:v>-86.129710000000003</c:v>
                      </c:pt>
                      <c:pt idx="2061">
                        <c:v>-85.92971</c:v>
                      </c:pt>
                      <c:pt idx="2062">
                        <c:v>-85.729709999999997</c:v>
                      </c:pt>
                      <c:pt idx="2063">
                        <c:v>-85.529710000000009</c:v>
                      </c:pt>
                      <c:pt idx="2064">
                        <c:v>-85.329710000000006</c:v>
                      </c:pt>
                      <c:pt idx="2065">
                        <c:v>-85.129710000000003</c:v>
                      </c:pt>
                      <c:pt idx="2066">
                        <c:v>-84.92971</c:v>
                      </c:pt>
                      <c:pt idx="2067">
                        <c:v>-84.729709999999997</c:v>
                      </c:pt>
                      <c:pt idx="2068">
                        <c:v>-84.529709999999994</c:v>
                      </c:pt>
                      <c:pt idx="2069">
                        <c:v>-84.329709999999992</c:v>
                      </c:pt>
                      <c:pt idx="2070">
                        <c:v>-84.129710000000003</c:v>
                      </c:pt>
                      <c:pt idx="2071">
                        <c:v>-83.92971</c:v>
                      </c:pt>
                      <c:pt idx="2072">
                        <c:v>-83.729709999999997</c:v>
                      </c:pt>
                      <c:pt idx="2073">
                        <c:v>-83.529709999999994</c:v>
                      </c:pt>
                      <c:pt idx="2074">
                        <c:v>-83.329710000000006</c:v>
                      </c:pt>
                      <c:pt idx="2075">
                        <c:v>-83.129710000000003</c:v>
                      </c:pt>
                      <c:pt idx="2076">
                        <c:v>-82.92971</c:v>
                      </c:pt>
                      <c:pt idx="2077">
                        <c:v>-82.729709999999997</c:v>
                      </c:pt>
                      <c:pt idx="2078">
                        <c:v>-82.529710000000009</c:v>
                      </c:pt>
                      <c:pt idx="2079">
                        <c:v>-82.329710000000006</c:v>
                      </c:pt>
                      <c:pt idx="2080">
                        <c:v>-82.129710000000003</c:v>
                      </c:pt>
                      <c:pt idx="2081">
                        <c:v>-81.92971</c:v>
                      </c:pt>
                      <c:pt idx="2082">
                        <c:v>-81.729709999999997</c:v>
                      </c:pt>
                      <c:pt idx="2083">
                        <c:v>-81.529709999999994</c:v>
                      </c:pt>
                      <c:pt idx="2084">
                        <c:v>-81.329709999999992</c:v>
                      </c:pt>
                      <c:pt idx="2085">
                        <c:v>-81.129710000000003</c:v>
                      </c:pt>
                      <c:pt idx="2086">
                        <c:v>-80.92971</c:v>
                      </c:pt>
                      <c:pt idx="2087">
                        <c:v>-80.729709999999997</c:v>
                      </c:pt>
                      <c:pt idx="2088">
                        <c:v>-80.529709999999994</c:v>
                      </c:pt>
                      <c:pt idx="2089">
                        <c:v>-80.329710000000006</c:v>
                      </c:pt>
                      <c:pt idx="2090">
                        <c:v>-80.129710000000003</c:v>
                      </c:pt>
                      <c:pt idx="2091">
                        <c:v>-79.92971</c:v>
                      </c:pt>
                      <c:pt idx="2092">
                        <c:v>-79.729709999999997</c:v>
                      </c:pt>
                      <c:pt idx="2093">
                        <c:v>-79.529710000000009</c:v>
                      </c:pt>
                      <c:pt idx="2094">
                        <c:v>-79.329710000000006</c:v>
                      </c:pt>
                      <c:pt idx="2095">
                        <c:v>-79.129710000000003</c:v>
                      </c:pt>
                      <c:pt idx="2096">
                        <c:v>-78.92971</c:v>
                      </c:pt>
                      <c:pt idx="2097">
                        <c:v>-78.729709999999997</c:v>
                      </c:pt>
                      <c:pt idx="2098">
                        <c:v>-78.529709999999994</c:v>
                      </c:pt>
                      <c:pt idx="2099">
                        <c:v>-78.329709999999992</c:v>
                      </c:pt>
                      <c:pt idx="2100">
                        <c:v>-78.129710000000003</c:v>
                      </c:pt>
                      <c:pt idx="2101">
                        <c:v>-77.92971</c:v>
                      </c:pt>
                      <c:pt idx="2102">
                        <c:v>-77.729709999999997</c:v>
                      </c:pt>
                      <c:pt idx="2103">
                        <c:v>-77.529709999999994</c:v>
                      </c:pt>
                      <c:pt idx="2104">
                        <c:v>-77.329709999999992</c:v>
                      </c:pt>
                      <c:pt idx="2105">
                        <c:v>-77.129710000000003</c:v>
                      </c:pt>
                      <c:pt idx="2106">
                        <c:v>-76.92971</c:v>
                      </c:pt>
                      <c:pt idx="2107">
                        <c:v>-76.729710000000011</c:v>
                      </c:pt>
                      <c:pt idx="2108">
                        <c:v>-76.529710000000009</c:v>
                      </c:pt>
                      <c:pt idx="2109">
                        <c:v>-76.329710000000006</c:v>
                      </c:pt>
                      <c:pt idx="2110">
                        <c:v>-76.129710000000003</c:v>
                      </c:pt>
                      <c:pt idx="2111">
                        <c:v>-75.92971</c:v>
                      </c:pt>
                      <c:pt idx="2112">
                        <c:v>-75.729709999999997</c:v>
                      </c:pt>
                      <c:pt idx="2113">
                        <c:v>-75.529709999999994</c:v>
                      </c:pt>
                      <c:pt idx="2114">
                        <c:v>-75.329709999999992</c:v>
                      </c:pt>
                      <c:pt idx="2115">
                        <c:v>-75.129710000000003</c:v>
                      </c:pt>
                      <c:pt idx="2116">
                        <c:v>-74.92971</c:v>
                      </c:pt>
                      <c:pt idx="2117">
                        <c:v>-74.729709999999997</c:v>
                      </c:pt>
                      <c:pt idx="2118">
                        <c:v>-74.529709999999994</c:v>
                      </c:pt>
                      <c:pt idx="2119">
                        <c:v>-74.329709999999992</c:v>
                      </c:pt>
                      <c:pt idx="2120">
                        <c:v>-74.129710000000003</c:v>
                      </c:pt>
                      <c:pt idx="2121">
                        <c:v>-73.92971</c:v>
                      </c:pt>
                      <c:pt idx="2122">
                        <c:v>-73.729710000000011</c:v>
                      </c:pt>
                      <c:pt idx="2123">
                        <c:v>-73.529710000000009</c:v>
                      </c:pt>
                      <c:pt idx="2124">
                        <c:v>-73.329710000000006</c:v>
                      </c:pt>
                      <c:pt idx="2125">
                        <c:v>-73.129710000000003</c:v>
                      </c:pt>
                      <c:pt idx="2126">
                        <c:v>-72.92971</c:v>
                      </c:pt>
                      <c:pt idx="2127">
                        <c:v>-72.729709999999997</c:v>
                      </c:pt>
                      <c:pt idx="2128">
                        <c:v>-72.529709999999994</c:v>
                      </c:pt>
                      <c:pt idx="2129">
                        <c:v>-72.329709999999992</c:v>
                      </c:pt>
                      <c:pt idx="2130">
                        <c:v>-72.129710000000003</c:v>
                      </c:pt>
                      <c:pt idx="2131">
                        <c:v>-71.92971</c:v>
                      </c:pt>
                      <c:pt idx="2132">
                        <c:v>-71.729709999999997</c:v>
                      </c:pt>
                      <c:pt idx="2133">
                        <c:v>-71.529709999999994</c:v>
                      </c:pt>
                      <c:pt idx="2134">
                        <c:v>-71.329709999999992</c:v>
                      </c:pt>
                      <c:pt idx="2135">
                        <c:v>-71.129710000000003</c:v>
                      </c:pt>
                      <c:pt idx="2136">
                        <c:v>-70.92971</c:v>
                      </c:pt>
                      <c:pt idx="2137">
                        <c:v>-70.729710000000011</c:v>
                      </c:pt>
                      <c:pt idx="2138">
                        <c:v>-70.529710000000009</c:v>
                      </c:pt>
                      <c:pt idx="2139">
                        <c:v>-70.329710000000006</c:v>
                      </c:pt>
                      <c:pt idx="2140">
                        <c:v>-70.129710000000003</c:v>
                      </c:pt>
                      <c:pt idx="2141">
                        <c:v>-69.92971</c:v>
                      </c:pt>
                      <c:pt idx="2142">
                        <c:v>-69.729709999999997</c:v>
                      </c:pt>
                      <c:pt idx="2143">
                        <c:v>-69.529709999999994</c:v>
                      </c:pt>
                      <c:pt idx="2144">
                        <c:v>-69.329710000000006</c:v>
                      </c:pt>
                      <c:pt idx="2145">
                        <c:v>-69.129710000000003</c:v>
                      </c:pt>
                      <c:pt idx="2146">
                        <c:v>-68.92971</c:v>
                      </c:pt>
                      <c:pt idx="2147">
                        <c:v>-68.729709999999997</c:v>
                      </c:pt>
                      <c:pt idx="2148">
                        <c:v>-68.529709999999994</c:v>
                      </c:pt>
                      <c:pt idx="2149">
                        <c:v>-68.329709999999992</c:v>
                      </c:pt>
                      <c:pt idx="2150">
                        <c:v>-68.129709999999989</c:v>
                      </c:pt>
                      <c:pt idx="2151">
                        <c:v>-67.92971</c:v>
                      </c:pt>
                      <c:pt idx="2152">
                        <c:v>-67.729710000000011</c:v>
                      </c:pt>
                      <c:pt idx="2153">
                        <c:v>-67.529710000000009</c:v>
                      </c:pt>
                      <c:pt idx="2154">
                        <c:v>-67.329710000000006</c:v>
                      </c:pt>
                      <c:pt idx="2155">
                        <c:v>-67.129710000000003</c:v>
                      </c:pt>
                      <c:pt idx="2156">
                        <c:v>-66.92971</c:v>
                      </c:pt>
                      <c:pt idx="2157">
                        <c:v>-66.729709999999997</c:v>
                      </c:pt>
                      <c:pt idx="2158">
                        <c:v>-66.529709999999994</c:v>
                      </c:pt>
                      <c:pt idx="2159">
                        <c:v>-66.329710000000006</c:v>
                      </c:pt>
                      <c:pt idx="2160">
                        <c:v>-66.129710000000003</c:v>
                      </c:pt>
                      <c:pt idx="2161">
                        <c:v>-65.92971</c:v>
                      </c:pt>
                      <c:pt idx="2162">
                        <c:v>-65.729709999999997</c:v>
                      </c:pt>
                      <c:pt idx="2163">
                        <c:v>-65.529709999999994</c:v>
                      </c:pt>
                      <c:pt idx="2164">
                        <c:v>-65.329709999999992</c:v>
                      </c:pt>
                      <c:pt idx="2165">
                        <c:v>-65.129709999999989</c:v>
                      </c:pt>
                      <c:pt idx="2166">
                        <c:v>-64.92971</c:v>
                      </c:pt>
                      <c:pt idx="2167">
                        <c:v>-64.729710000000011</c:v>
                      </c:pt>
                      <c:pt idx="2168">
                        <c:v>-64.529710000000009</c:v>
                      </c:pt>
                      <c:pt idx="2169">
                        <c:v>-64.329710000000006</c:v>
                      </c:pt>
                      <c:pt idx="2170">
                        <c:v>-64.129710000000003</c:v>
                      </c:pt>
                      <c:pt idx="2171">
                        <c:v>-63.92971</c:v>
                      </c:pt>
                      <c:pt idx="2172">
                        <c:v>-63.729709999999997</c:v>
                      </c:pt>
                      <c:pt idx="2173">
                        <c:v>-63.529709999999994</c:v>
                      </c:pt>
                      <c:pt idx="2174">
                        <c:v>-63.329710000000006</c:v>
                      </c:pt>
                      <c:pt idx="2175">
                        <c:v>-63.129710000000003</c:v>
                      </c:pt>
                      <c:pt idx="2176">
                        <c:v>-62.92971</c:v>
                      </c:pt>
                      <c:pt idx="2177">
                        <c:v>-62.729709999999997</c:v>
                      </c:pt>
                      <c:pt idx="2178">
                        <c:v>-62.529710000000001</c:v>
                      </c:pt>
                      <c:pt idx="2179">
                        <c:v>-62.329709999999999</c:v>
                      </c:pt>
                      <c:pt idx="2180">
                        <c:v>-62.129709999999996</c:v>
                      </c:pt>
                      <c:pt idx="2181">
                        <c:v>-61.929710000000007</c:v>
                      </c:pt>
                      <c:pt idx="2182">
                        <c:v>-61.729710000000004</c:v>
                      </c:pt>
                      <c:pt idx="2183">
                        <c:v>-61.529710000000001</c:v>
                      </c:pt>
                      <c:pt idx="2184">
                        <c:v>-61.329709999999999</c:v>
                      </c:pt>
                      <c:pt idx="2185">
                        <c:v>-61.129709999999996</c:v>
                      </c:pt>
                      <c:pt idx="2186">
                        <c:v>-60.92971</c:v>
                      </c:pt>
                      <c:pt idx="2187">
                        <c:v>-60.729709999999997</c:v>
                      </c:pt>
                      <c:pt idx="2188">
                        <c:v>-60.529709999999994</c:v>
                      </c:pt>
                      <c:pt idx="2189">
                        <c:v>-60.329710000000006</c:v>
                      </c:pt>
                      <c:pt idx="2190">
                        <c:v>-60.129710000000003</c:v>
                      </c:pt>
                      <c:pt idx="2191">
                        <c:v>-59.92971</c:v>
                      </c:pt>
                      <c:pt idx="2192">
                        <c:v>-59.729709999999997</c:v>
                      </c:pt>
                      <c:pt idx="2193">
                        <c:v>-59.529710000000001</c:v>
                      </c:pt>
                      <c:pt idx="2194">
                        <c:v>-59.329710000000006</c:v>
                      </c:pt>
                      <c:pt idx="2195">
                        <c:v>-59.129710000000003</c:v>
                      </c:pt>
                      <c:pt idx="2196">
                        <c:v>-58.92971</c:v>
                      </c:pt>
                      <c:pt idx="2197">
                        <c:v>-58.729709999999997</c:v>
                      </c:pt>
                      <c:pt idx="2198">
                        <c:v>-58.529710000000001</c:v>
                      </c:pt>
                      <c:pt idx="2199">
                        <c:v>-58.329709999999999</c:v>
                      </c:pt>
                      <c:pt idx="2200">
                        <c:v>-58.129709999999996</c:v>
                      </c:pt>
                      <c:pt idx="2201">
                        <c:v>-57.92971</c:v>
                      </c:pt>
                      <c:pt idx="2202">
                        <c:v>-57.729710000000004</c:v>
                      </c:pt>
                      <c:pt idx="2203">
                        <c:v>-57.529710000000001</c:v>
                      </c:pt>
                      <c:pt idx="2204">
                        <c:v>-57.329709999999999</c:v>
                      </c:pt>
                      <c:pt idx="2205">
                        <c:v>-57.129710000000003</c:v>
                      </c:pt>
                      <c:pt idx="2206">
                        <c:v>-56.92971</c:v>
                      </c:pt>
                      <c:pt idx="2207">
                        <c:v>-56.729709999999997</c:v>
                      </c:pt>
                      <c:pt idx="2208">
                        <c:v>-56.529709999999994</c:v>
                      </c:pt>
                      <c:pt idx="2209">
                        <c:v>-56.329710000000006</c:v>
                      </c:pt>
                      <c:pt idx="2210">
                        <c:v>-56.129710000000003</c:v>
                      </c:pt>
                      <c:pt idx="2211">
                        <c:v>-55.92971</c:v>
                      </c:pt>
                      <c:pt idx="2212">
                        <c:v>-55.729709999999997</c:v>
                      </c:pt>
                      <c:pt idx="2213">
                        <c:v>-55.529710000000001</c:v>
                      </c:pt>
                      <c:pt idx="2214">
                        <c:v>-55.329709999999999</c:v>
                      </c:pt>
                      <c:pt idx="2215">
                        <c:v>-55.129709999999996</c:v>
                      </c:pt>
                      <c:pt idx="2216">
                        <c:v>-54.92971</c:v>
                      </c:pt>
                      <c:pt idx="2217">
                        <c:v>-54.729710000000004</c:v>
                      </c:pt>
                      <c:pt idx="2218">
                        <c:v>-54.529710000000001</c:v>
                      </c:pt>
                      <c:pt idx="2219">
                        <c:v>-54.329709999999999</c:v>
                      </c:pt>
                      <c:pt idx="2220">
                        <c:v>-54.129710000000003</c:v>
                      </c:pt>
                      <c:pt idx="2221">
                        <c:v>-53.92971</c:v>
                      </c:pt>
                      <c:pt idx="2222">
                        <c:v>-53.729709999999997</c:v>
                      </c:pt>
                      <c:pt idx="2223">
                        <c:v>-53.529709999999994</c:v>
                      </c:pt>
                      <c:pt idx="2224">
                        <c:v>-53.329709999999999</c:v>
                      </c:pt>
                      <c:pt idx="2225">
                        <c:v>-53.129710000000003</c:v>
                      </c:pt>
                      <c:pt idx="2226">
                        <c:v>-52.92971</c:v>
                      </c:pt>
                      <c:pt idx="2227">
                        <c:v>-52.729710000000004</c:v>
                      </c:pt>
                      <c:pt idx="2228">
                        <c:v>-52.529710000000001</c:v>
                      </c:pt>
                      <c:pt idx="2229">
                        <c:v>-52.329709999999999</c:v>
                      </c:pt>
                      <c:pt idx="2230">
                        <c:v>-52.129709999999996</c:v>
                      </c:pt>
                      <c:pt idx="2231">
                        <c:v>-51.92971</c:v>
                      </c:pt>
                      <c:pt idx="2232">
                        <c:v>-51.729710000000004</c:v>
                      </c:pt>
                      <c:pt idx="2233">
                        <c:v>-51.529710000000001</c:v>
                      </c:pt>
                      <c:pt idx="2234">
                        <c:v>-51.329709999999999</c:v>
                      </c:pt>
                      <c:pt idx="2235">
                        <c:v>-51.129710000000003</c:v>
                      </c:pt>
                      <c:pt idx="2236">
                        <c:v>-50.92971</c:v>
                      </c:pt>
                      <c:pt idx="2237">
                        <c:v>-50.729709999999997</c:v>
                      </c:pt>
                      <c:pt idx="2238">
                        <c:v>-50.529709999999994</c:v>
                      </c:pt>
                      <c:pt idx="2239">
                        <c:v>-50.329709999999999</c:v>
                      </c:pt>
                      <c:pt idx="2240">
                        <c:v>-50.129710000000003</c:v>
                      </c:pt>
                      <c:pt idx="2241">
                        <c:v>-49.92971</c:v>
                      </c:pt>
                      <c:pt idx="2242">
                        <c:v>-49.729710000000004</c:v>
                      </c:pt>
                      <c:pt idx="2243">
                        <c:v>-49.529710000000001</c:v>
                      </c:pt>
                      <c:pt idx="2244">
                        <c:v>-49.329709999999999</c:v>
                      </c:pt>
                      <c:pt idx="2245">
                        <c:v>-49.129709999999996</c:v>
                      </c:pt>
                      <c:pt idx="2246">
                        <c:v>-48.92971</c:v>
                      </c:pt>
                      <c:pt idx="2247">
                        <c:v>-48.729709999999997</c:v>
                      </c:pt>
                      <c:pt idx="2248">
                        <c:v>-48.529710000000001</c:v>
                      </c:pt>
                      <c:pt idx="2249">
                        <c:v>-48.329709999999999</c:v>
                      </c:pt>
                      <c:pt idx="2250">
                        <c:v>-48.129710000000003</c:v>
                      </c:pt>
                      <c:pt idx="2251">
                        <c:v>-47.92971</c:v>
                      </c:pt>
                      <c:pt idx="2252">
                        <c:v>-47.729709999999997</c:v>
                      </c:pt>
                      <c:pt idx="2253">
                        <c:v>-47.529710000000001</c:v>
                      </c:pt>
                      <c:pt idx="2254">
                        <c:v>-47.329709999999999</c:v>
                      </c:pt>
                      <c:pt idx="2255">
                        <c:v>-47.129710000000003</c:v>
                      </c:pt>
                      <c:pt idx="2256">
                        <c:v>-46.92971</c:v>
                      </c:pt>
                      <c:pt idx="2257">
                        <c:v>-46.729710000000004</c:v>
                      </c:pt>
                      <c:pt idx="2258">
                        <c:v>-46.529710000000001</c:v>
                      </c:pt>
                      <c:pt idx="2259">
                        <c:v>-46.329709999999999</c:v>
                      </c:pt>
                      <c:pt idx="2260">
                        <c:v>-46.129709999999996</c:v>
                      </c:pt>
                      <c:pt idx="2261">
                        <c:v>-45.92971</c:v>
                      </c:pt>
                      <c:pt idx="2262">
                        <c:v>-45.729709999999997</c:v>
                      </c:pt>
                      <c:pt idx="2263">
                        <c:v>-45.529710000000001</c:v>
                      </c:pt>
                      <c:pt idx="2264">
                        <c:v>-45.329710000000006</c:v>
                      </c:pt>
                      <c:pt idx="2265">
                        <c:v>-45.129710000000003</c:v>
                      </c:pt>
                      <c:pt idx="2266">
                        <c:v>-44.92971</c:v>
                      </c:pt>
                      <c:pt idx="2267">
                        <c:v>-44.729709999999997</c:v>
                      </c:pt>
                      <c:pt idx="2268">
                        <c:v>-44.529710000000001</c:v>
                      </c:pt>
                      <c:pt idx="2269">
                        <c:v>-44.329709999999999</c:v>
                      </c:pt>
                      <c:pt idx="2270">
                        <c:v>-44.129709999999996</c:v>
                      </c:pt>
                      <c:pt idx="2271">
                        <c:v>-43.92971</c:v>
                      </c:pt>
                      <c:pt idx="2272">
                        <c:v>-43.729710000000004</c:v>
                      </c:pt>
                      <c:pt idx="2273">
                        <c:v>-43.529710000000001</c:v>
                      </c:pt>
                      <c:pt idx="2274">
                        <c:v>-43.329709999999999</c:v>
                      </c:pt>
                      <c:pt idx="2275">
                        <c:v>-43.129710000000003</c:v>
                      </c:pt>
                      <c:pt idx="2276">
                        <c:v>-42.92971</c:v>
                      </c:pt>
                      <c:pt idx="2277">
                        <c:v>-42.729709999999997</c:v>
                      </c:pt>
                      <c:pt idx="2278">
                        <c:v>-42.529709999999994</c:v>
                      </c:pt>
                      <c:pt idx="2279">
                        <c:v>-42.329710000000006</c:v>
                      </c:pt>
                      <c:pt idx="2280">
                        <c:v>-42.129710000000003</c:v>
                      </c:pt>
                      <c:pt idx="2281">
                        <c:v>-41.92971</c:v>
                      </c:pt>
                      <c:pt idx="2282">
                        <c:v>-41.729709999999997</c:v>
                      </c:pt>
                      <c:pt idx="2283">
                        <c:v>-41.529710000000001</c:v>
                      </c:pt>
                      <c:pt idx="2284">
                        <c:v>-41.329709999999999</c:v>
                      </c:pt>
                      <c:pt idx="2285">
                        <c:v>-41.129709999999996</c:v>
                      </c:pt>
                      <c:pt idx="2286">
                        <c:v>-40.92971</c:v>
                      </c:pt>
                      <c:pt idx="2287">
                        <c:v>-40.729710000000004</c:v>
                      </c:pt>
                      <c:pt idx="2288">
                        <c:v>-40.529710000000001</c:v>
                      </c:pt>
                      <c:pt idx="2289">
                        <c:v>-40.329709999999999</c:v>
                      </c:pt>
                      <c:pt idx="2290">
                        <c:v>-40.129710000000003</c:v>
                      </c:pt>
                      <c:pt idx="2291">
                        <c:v>-39.92971</c:v>
                      </c:pt>
                      <c:pt idx="2292">
                        <c:v>-39.729709999999997</c:v>
                      </c:pt>
                      <c:pt idx="2293">
                        <c:v>-39.529709999999994</c:v>
                      </c:pt>
                      <c:pt idx="2294">
                        <c:v>-39.329710000000006</c:v>
                      </c:pt>
                      <c:pt idx="2295">
                        <c:v>-39.129710000000003</c:v>
                      </c:pt>
                      <c:pt idx="2296">
                        <c:v>-38.92971</c:v>
                      </c:pt>
                      <c:pt idx="2297">
                        <c:v>-38.729709999999997</c:v>
                      </c:pt>
                      <c:pt idx="2298">
                        <c:v>-38.529710000000001</c:v>
                      </c:pt>
                      <c:pt idx="2299">
                        <c:v>-38.329709999999999</c:v>
                      </c:pt>
                      <c:pt idx="2300">
                        <c:v>-38.129709999999996</c:v>
                      </c:pt>
                      <c:pt idx="2301">
                        <c:v>-37.92971</c:v>
                      </c:pt>
                      <c:pt idx="2302">
                        <c:v>-37.729710000000004</c:v>
                      </c:pt>
                      <c:pt idx="2303">
                        <c:v>-37.529710000000001</c:v>
                      </c:pt>
                      <c:pt idx="2304">
                        <c:v>-37.329709999999999</c:v>
                      </c:pt>
                      <c:pt idx="2305">
                        <c:v>-37.129710000000003</c:v>
                      </c:pt>
                      <c:pt idx="2306">
                        <c:v>-36.92971</c:v>
                      </c:pt>
                      <c:pt idx="2307">
                        <c:v>-36.729709999999997</c:v>
                      </c:pt>
                      <c:pt idx="2308">
                        <c:v>-36.529709999999994</c:v>
                      </c:pt>
                      <c:pt idx="2309">
                        <c:v>-36.329709999999999</c:v>
                      </c:pt>
                      <c:pt idx="2310">
                        <c:v>-36.129710000000003</c:v>
                      </c:pt>
                      <c:pt idx="2311">
                        <c:v>-35.92971</c:v>
                      </c:pt>
                      <c:pt idx="2312">
                        <c:v>-35.729710000000004</c:v>
                      </c:pt>
                      <c:pt idx="2313">
                        <c:v>-35.529710000000001</c:v>
                      </c:pt>
                      <c:pt idx="2314">
                        <c:v>-35.329709999999999</c:v>
                      </c:pt>
                      <c:pt idx="2315">
                        <c:v>-35.129709999999996</c:v>
                      </c:pt>
                      <c:pt idx="2316">
                        <c:v>-34.92971</c:v>
                      </c:pt>
                      <c:pt idx="2317">
                        <c:v>-34.729710000000004</c:v>
                      </c:pt>
                      <c:pt idx="2318">
                        <c:v>-34.529710000000001</c:v>
                      </c:pt>
                      <c:pt idx="2319">
                        <c:v>-34.329709999999999</c:v>
                      </c:pt>
                      <c:pt idx="2320">
                        <c:v>-34.129710000000003</c:v>
                      </c:pt>
                      <c:pt idx="2321">
                        <c:v>-33.92971</c:v>
                      </c:pt>
                      <c:pt idx="2322">
                        <c:v>-33.729709999999997</c:v>
                      </c:pt>
                      <c:pt idx="2323">
                        <c:v>-33.529709999999994</c:v>
                      </c:pt>
                      <c:pt idx="2324">
                        <c:v>-33.329709999999999</c:v>
                      </c:pt>
                      <c:pt idx="2325">
                        <c:v>-33.129710000000003</c:v>
                      </c:pt>
                      <c:pt idx="2326">
                        <c:v>-32.92971</c:v>
                      </c:pt>
                      <c:pt idx="2327">
                        <c:v>-32.729710000000004</c:v>
                      </c:pt>
                      <c:pt idx="2328">
                        <c:v>-32.529710000000001</c:v>
                      </c:pt>
                      <c:pt idx="2329">
                        <c:v>-32.329709999999999</c:v>
                      </c:pt>
                      <c:pt idx="2330">
                        <c:v>-32.129709999999996</c:v>
                      </c:pt>
                      <c:pt idx="2331">
                        <c:v>-31.929710000000004</c:v>
                      </c:pt>
                      <c:pt idx="2332">
                        <c:v>-31.729710000000001</c:v>
                      </c:pt>
                      <c:pt idx="2333">
                        <c:v>-31.529709999999998</c:v>
                      </c:pt>
                      <c:pt idx="2334">
                        <c:v>-31.329709999999999</c:v>
                      </c:pt>
                      <c:pt idx="2335">
                        <c:v>-31.129710000000003</c:v>
                      </c:pt>
                      <c:pt idx="2336">
                        <c:v>-30.92971</c:v>
                      </c:pt>
                      <c:pt idx="2337">
                        <c:v>-30.729709999999997</c:v>
                      </c:pt>
                      <c:pt idx="2338">
                        <c:v>-30.529710000000001</c:v>
                      </c:pt>
                      <c:pt idx="2339">
                        <c:v>-30.329710000000002</c:v>
                      </c:pt>
                      <c:pt idx="2340">
                        <c:v>-30.129709999999999</c:v>
                      </c:pt>
                      <c:pt idx="2341">
                        <c:v>-29.929709999999996</c:v>
                      </c:pt>
                      <c:pt idx="2342">
                        <c:v>-29.729710000000001</c:v>
                      </c:pt>
                      <c:pt idx="2343">
                        <c:v>-29.529710000000001</c:v>
                      </c:pt>
                      <c:pt idx="2344">
                        <c:v>-29.329709999999999</c:v>
                      </c:pt>
                      <c:pt idx="2345">
                        <c:v>-29.129709999999999</c:v>
                      </c:pt>
                      <c:pt idx="2346">
                        <c:v>-28.92971</c:v>
                      </c:pt>
                      <c:pt idx="2347">
                        <c:v>-28.729710000000001</c:v>
                      </c:pt>
                      <c:pt idx="2348">
                        <c:v>-28.529710000000001</c:v>
                      </c:pt>
                      <c:pt idx="2349">
                        <c:v>-28.329709999999999</c:v>
                      </c:pt>
                      <c:pt idx="2350">
                        <c:v>-28.129710000000003</c:v>
                      </c:pt>
                      <c:pt idx="2351">
                        <c:v>-27.92971</c:v>
                      </c:pt>
                      <c:pt idx="2352">
                        <c:v>-27.729710000000001</c:v>
                      </c:pt>
                      <c:pt idx="2353">
                        <c:v>-27.529709999999998</c:v>
                      </c:pt>
                      <c:pt idx="2354">
                        <c:v>-27.329710000000002</c:v>
                      </c:pt>
                      <c:pt idx="2355">
                        <c:v>-27.129709999999999</c:v>
                      </c:pt>
                      <c:pt idx="2356">
                        <c:v>-26.92971</c:v>
                      </c:pt>
                      <c:pt idx="2357">
                        <c:v>-26.729709999999997</c:v>
                      </c:pt>
                      <c:pt idx="2358">
                        <c:v>-26.529710000000001</c:v>
                      </c:pt>
                      <c:pt idx="2359">
                        <c:v>-26.329709999999999</c:v>
                      </c:pt>
                      <c:pt idx="2360">
                        <c:v>-26.129709999999999</c:v>
                      </c:pt>
                      <c:pt idx="2361">
                        <c:v>-25.92971</c:v>
                      </c:pt>
                      <c:pt idx="2362">
                        <c:v>-25.729710000000001</c:v>
                      </c:pt>
                      <c:pt idx="2363">
                        <c:v>-25.529710000000001</c:v>
                      </c:pt>
                      <c:pt idx="2364">
                        <c:v>-25.329709999999999</c:v>
                      </c:pt>
                      <c:pt idx="2365">
                        <c:v>-25.129709999999999</c:v>
                      </c:pt>
                      <c:pt idx="2366">
                        <c:v>-24.92971</c:v>
                      </c:pt>
                      <c:pt idx="2367">
                        <c:v>-24.729710000000001</c:v>
                      </c:pt>
                      <c:pt idx="2368">
                        <c:v>-24.529709999999998</c:v>
                      </c:pt>
                      <c:pt idx="2369">
                        <c:v>-24.329709999999999</c:v>
                      </c:pt>
                      <c:pt idx="2370">
                        <c:v>-24.129709999999999</c:v>
                      </c:pt>
                      <c:pt idx="2371">
                        <c:v>-23.92971</c:v>
                      </c:pt>
                      <c:pt idx="2372">
                        <c:v>-23.729710000000001</c:v>
                      </c:pt>
                      <c:pt idx="2373">
                        <c:v>-23.529710000000001</c:v>
                      </c:pt>
                      <c:pt idx="2374">
                        <c:v>-23.329710000000002</c:v>
                      </c:pt>
                      <c:pt idx="2375">
                        <c:v>-23.129709999999999</c:v>
                      </c:pt>
                      <c:pt idx="2376">
                        <c:v>-22.92971</c:v>
                      </c:pt>
                      <c:pt idx="2377">
                        <c:v>-22.729710000000001</c:v>
                      </c:pt>
                      <c:pt idx="2378">
                        <c:v>-22.529710000000001</c:v>
                      </c:pt>
                      <c:pt idx="2379">
                        <c:v>-22.329709999999999</c:v>
                      </c:pt>
                      <c:pt idx="2380">
                        <c:v>-22.129709999999999</c:v>
                      </c:pt>
                      <c:pt idx="2381">
                        <c:v>-21.92971</c:v>
                      </c:pt>
                      <c:pt idx="2382">
                        <c:v>-21.729710000000001</c:v>
                      </c:pt>
                      <c:pt idx="2383">
                        <c:v>-21.529709999999998</c:v>
                      </c:pt>
                      <c:pt idx="2384">
                        <c:v>-21.329709999999999</c:v>
                      </c:pt>
                      <c:pt idx="2385">
                        <c:v>-21.129710000000003</c:v>
                      </c:pt>
                      <c:pt idx="2386">
                        <c:v>-20.92971</c:v>
                      </c:pt>
                      <c:pt idx="2387">
                        <c:v>-20.729710000000001</c:v>
                      </c:pt>
                      <c:pt idx="2388">
                        <c:v>-20.529709999999998</c:v>
                      </c:pt>
                      <c:pt idx="2389">
                        <c:v>-20.329710000000002</c:v>
                      </c:pt>
                      <c:pt idx="2390">
                        <c:v>-20.129709999999999</c:v>
                      </c:pt>
                      <c:pt idx="2391">
                        <c:v>-19.92971</c:v>
                      </c:pt>
                      <c:pt idx="2392">
                        <c:v>-19.729709999999997</c:v>
                      </c:pt>
                      <c:pt idx="2393">
                        <c:v>-19.529710000000001</c:v>
                      </c:pt>
                      <c:pt idx="2394">
                        <c:v>-19.329709999999999</c:v>
                      </c:pt>
                      <c:pt idx="2395">
                        <c:v>-19.129709999999999</c:v>
                      </c:pt>
                      <c:pt idx="2396">
                        <c:v>-18.92971</c:v>
                      </c:pt>
                      <c:pt idx="2397">
                        <c:v>-18.729710000000001</c:v>
                      </c:pt>
                      <c:pt idx="2398">
                        <c:v>-18.529710000000001</c:v>
                      </c:pt>
                      <c:pt idx="2399">
                        <c:v>-18.329709999999999</c:v>
                      </c:pt>
                      <c:pt idx="2400">
                        <c:v>-18.129709999999999</c:v>
                      </c:pt>
                      <c:pt idx="2401">
                        <c:v>-17.92971</c:v>
                      </c:pt>
                      <c:pt idx="2402">
                        <c:v>-17.729710000000001</c:v>
                      </c:pt>
                      <c:pt idx="2403">
                        <c:v>-17.529709999999998</c:v>
                      </c:pt>
                      <c:pt idx="2404">
                        <c:v>-17.329710000000002</c:v>
                      </c:pt>
                      <c:pt idx="2405">
                        <c:v>-17.129709999999999</c:v>
                      </c:pt>
                      <c:pt idx="2406">
                        <c:v>-16.92971</c:v>
                      </c:pt>
                      <c:pt idx="2407">
                        <c:v>-16.729709999999997</c:v>
                      </c:pt>
                      <c:pt idx="2408">
                        <c:v>-16.529710000000001</c:v>
                      </c:pt>
                      <c:pt idx="2409">
                        <c:v>-16.329710000000002</c:v>
                      </c:pt>
                      <c:pt idx="2410">
                        <c:v>-16.129709999999999</c:v>
                      </c:pt>
                      <c:pt idx="2411">
                        <c:v>-15.929710000000002</c:v>
                      </c:pt>
                      <c:pt idx="2412">
                        <c:v>-15.729709999999999</c:v>
                      </c:pt>
                      <c:pt idx="2413">
                        <c:v>-15.529710000000001</c:v>
                      </c:pt>
                      <c:pt idx="2414">
                        <c:v>-15.329709999999999</c:v>
                      </c:pt>
                      <c:pt idx="2415">
                        <c:v>-15.129710000000001</c:v>
                      </c:pt>
                      <c:pt idx="2416">
                        <c:v>-14.929709999999998</c:v>
                      </c:pt>
                      <c:pt idx="2417">
                        <c:v>-14.729710000000001</c:v>
                      </c:pt>
                      <c:pt idx="2418">
                        <c:v>-14.52971</c:v>
                      </c:pt>
                      <c:pt idx="2419">
                        <c:v>-14.32971</c:v>
                      </c:pt>
                      <c:pt idx="2420">
                        <c:v>-14.129709999999999</c:v>
                      </c:pt>
                      <c:pt idx="2421">
                        <c:v>-13.92971</c:v>
                      </c:pt>
                      <c:pt idx="2422">
                        <c:v>-13.729709999999999</c:v>
                      </c:pt>
                      <c:pt idx="2423">
                        <c:v>-13.52971</c:v>
                      </c:pt>
                      <c:pt idx="2424">
                        <c:v>-13.329709999999999</c:v>
                      </c:pt>
                      <c:pt idx="2425">
                        <c:v>-13.129709999999999</c:v>
                      </c:pt>
                      <c:pt idx="2426">
                        <c:v>-12.92971</c:v>
                      </c:pt>
                      <c:pt idx="2427">
                        <c:v>-12.729710000000001</c:v>
                      </c:pt>
                      <c:pt idx="2428">
                        <c:v>-12.52971</c:v>
                      </c:pt>
                      <c:pt idx="2429">
                        <c:v>-12.32971</c:v>
                      </c:pt>
                      <c:pt idx="2430">
                        <c:v>-12.129710000000001</c:v>
                      </c:pt>
                      <c:pt idx="2431">
                        <c:v>-11.92971</c:v>
                      </c:pt>
                      <c:pt idx="2432">
                        <c:v>-11.729710000000001</c:v>
                      </c:pt>
                      <c:pt idx="2433">
                        <c:v>-11.52971</c:v>
                      </c:pt>
                      <c:pt idx="2434">
                        <c:v>-11.32971</c:v>
                      </c:pt>
                      <c:pt idx="2435">
                        <c:v>-11.129709999999999</c:v>
                      </c:pt>
                      <c:pt idx="2436">
                        <c:v>-10.92971</c:v>
                      </c:pt>
                      <c:pt idx="2437">
                        <c:v>-10.729709999999999</c:v>
                      </c:pt>
                      <c:pt idx="2438">
                        <c:v>-10.52971</c:v>
                      </c:pt>
                      <c:pt idx="2439">
                        <c:v>-10.32971</c:v>
                      </c:pt>
                      <c:pt idx="2440">
                        <c:v>-10.129710000000001</c:v>
                      </c:pt>
                      <c:pt idx="2441">
                        <c:v>-9.9297140000000006</c:v>
                      </c:pt>
                      <c:pt idx="2442">
                        <c:v>-9.7297139999999995</c:v>
                      </c:pt>
                      <c:pt idx="2443">
                        <c:v>-9.5297140000000002</c:v>
                      </c:pt>
                      <c:pt idx="2444">
                        <c:v>-9.3297139999999992</c:v>
                      </c:pt>
                      <c:pt idx="2445">
                        <c:v>-9.1297139999999999</c:v>
                      </c:pt>
                      <c:pt idx="2446">
                        <c:v>-8.9297139999999988</c:v>
                      </c:pt>
                      <c:pt idx="2447">
                        <c:v>-8.7297139999999995</c:v>
                      </c:pt>
                      <c:pt idx="2448">
                        <c:v>-8.5297140000000002</c:v>
                      </c:pt>
                      <c:pt idx="2449">
                        <c:v>-8.329714000000001</c:v>
                      </c:pt>
                      <c:pt idx="2450">
                        <c:v>-8.1297139999999999</c:v>
                      </c:pt>
                      <c:pt idx="2451">
                        <c:v>-7.9297140000000006</c:v>
                      </c:pt>
                      <c:pt idx="2452">
                        <c:v>-7.7297140000000004</c:v>
                      </c:pt>
                      <c:pt idx="2453">
                        <c:v>-7.5297140000000002</c:v>
                      </c:pt>
                      <c:pt idx="2454">
                        <c:v>-7.3297140000000001</c:v>
                      </c:pt>
                      <c:pt idx="2455">
                        <c:v>-7.1297139999999999</c:v>
                      </c:pt>
                      <c:pt idx="2456">
                        <c:v>-6.9297139999999997</c:v>
                      </c:pt>
                      <c:pt idx="2457">
                        <c:v>-6.7297140000000004</c:v>
                      </c:pt>
                      <c:pt idx="2458">
                        <c:v>-6.5297140000000002</c:v>
                      </c:pt>
                      <c:pt idx="2459">
                        <c:v>-6.3297140000000001</c:v>
                      </c:pt>
                      <c:pt idx="2460">
                        <c:v>-6.1297139999999999</c:v>
                      </c:pt>
                      <c:pt idx="2461">
                        <c:v>-5.9297139999999997</c:v>
                      </c:pt>
                      <c:pt idx="2462">
                        <c:v>-5.7297139999999995</c:v>
                      </c:pt>
                      <c:pt idx="2463">
                        <c:v>-5.5297140000000002</c:v>
                      </c:pt>
                      <c:pt idx="2464">
                        <c:v>-5.3297140000000001</c:v>
                      </c:pt>
                      <c:pt idx="2465">
                        <c:v>-5.1297139999999999</c:v>
                      </c:pt>
                      <c:pt idx="2466">
                        <c:v>-4.9297139999999997</c:v>
                      </c:pt>
                      <c:pt idx="2467">
                        <c:v>-4.7297139999999995</c:v>
                      </c:pt>
                      <c:pt idx="2468">
                        <c:v>-4.5297139999999994</c:v>
                      </c:pt>
                      <c:pt idx="2469">
                        <c:v>-4.3297140000000001</c:v>
                      </c:pt>
                      <c:pt idx="2470">
                        <c:v>-4.1297139999999999</c:v>
                      </c:pt>
                      <c:pt idx="2471">
                        <c:v>-3.9297140000000002</c:v>
                      </c:pt>
                      <c:pt idx="2472">
                        <c:v>-3.729714</c:v>
                      </c:pt>
                      <c:pt idx="2473">
                        <c:v>-3.5297139999999998</c:v>
                      </c:pt>
                      <c:pt idx="2474">
                        <c:v>-3.3297140000000001</c:v>
                      </c:pt>
                      <c:pt idx="2475">
                        <c:v>-3.1297139999999999</c:v>
                      </c:pt>
                      <c:pt idx="2476">
                        <c:v>-2.9297139999999997</c:v>
                      </c:pt>
                      <c:pt idx="2477">
                        <c:v>-2.729714</c:v>
                      </c:pt>
                      <c:pt idx="2478">
                        <c:v>-2.5297139999999998</c:v>
                      </c:pt>
                      <c:pt idx="2479">
                        <c:v>-2.3297139999999996</c:v>
                      </c:pt>
                      <c:pt idx="2480">
                        <c:v>-2.1297140000000003</c:v>
                      </c:pt>
                      <c:pt idx="2481">
                        <c:v>-1.9297139999999999</c:v>
                      </c:pt>
                      <c:pt idx="2482">
                        <c:v>-1.729714</c:v>
                      </c:pt>
                      <c:pt idx="2483">
                        <c:v>-1.529714</c:v>
                      </c:pt>
                      <c:pt idx="2484">
                        <c:v>-1.3297140000000001</c:v>
                      </c:pt>
                      <c:pt idx="2485">
                        <c:v>-1.1297140000000001</c:v>
                      </c:pt>
                      <c:pt idx="2486">
                        <c:v>-0.92971429999999999</c:v>
                      </c:pt>
                      <c:pt idx="2487">
                        <c:v>-0.72971429999999993</c:v>
                      </c:pt>
                      <c:pt idx="2488">
                        <c:v>-0.52971430000000008</c:v>
                      </c:pt>
                      <c:pt idx="2489">
                        <c:v>-0.32971430000000002</c:v>
                      </c:pt>
                      <c:pt idx="2490">
                        <c:v>-0.1297143</c:v>
                      </c:pt>
                      <c:pt idx="2491">
                        <c:v>7.0285710000000001E-2</c:v>
                      </c:pt>
                      <c:pt idx="2492">
                        <c:v>0.27028569999999996</c:v>
                      </c:pt>
                      <c:pt idx="2493">
                        <c:v>0.47028570000000003</c:v>
                      </c:pt>
                      <c:pt idx="2494">
                        <c:v>0.6702857000000001</c:v>
                      </c:pt>
                      <c:pt idx="2495">
                        <c:v>0.87028569999999994</c:v>
                      </c:pt>
                      <c:pt idx="2496">
                        <c:v>1.0702860000000001</c:v>
                      </c:pt>
                      <c:pt idx="2497">
                        <c:v>1.270286</c:v>
                      </c:pt>
                      <c:pt idx="2498">
                        <c:v>1.470286</c:v>
                      </c:pt>
                      <c:pt idx="2499">
                        <c:v>1.6702859999999999</c:v>
                      </c:pt>
                      <c:pt idx="2500">
                        <c:v>1.8702860000000001</c:v>
                      </c:pt>
                      <c:pt idx="2501">
                        <c:v>2.0702859999999998</c:v>
                      </c:pt>
                      <c:pt idx="2502">
                        <c:v>2.270286</c:v>
                      </c:pt>
                      <c:pt idx="2503">
                        <c:v>2.4702860000000002</c:v>
                      </c:pt>
                      <c:pt idx="2504">
                        <c:v>2.6702859999999999</c:v>
                      </c:pt>
                      <c:pt idx="2505">
                        <c:v>2.8702860000000001</c:v>
                      </c:pt>
                      <c:pt idx="2506">
                        <c:v>3.0702860000000003</c:v>
                      </c:pt>
                      <c:pt idx="2507">
                        <c:v>3.270286</c:v>
                      </c:pt>
                      <c:pt idx="2508">
                        <c:v>3.4702860000000002</c:v>
                      </c:pt>
                      <c:pt idx="2509">
                        <c:v>3.6702859999999999</c:v>
                      </c:pt>
                      <c:pt idx="2510">
                        <c:v>3.8702860000000001</c:v>
                      </c:pt>
                      <c:pt idx="2511">
                        <c:v>4.0702860000000003</c:v>
                      </c:pt>
                      <c:pt idx="2512">
                        <c:v>4.2702859999999996</c:v>
                      </c:pt>
                      <c:pt idx="2513">
                        <c:v>4.4702859999999998</c:v>
                      </c:pt>
                      <c:pt idx="2514">
                        <c:v>4.6702859999999999</c:v>
                      </c:pt>
                      <c:pt idx="2515">
                        <c:v>4.8702860000000001</c:v>
                      </c:pt>
                      <c:pt idx="2516">
                        <c:v>5.0702860000000003</c:v>
                      </c:pt>
                      <c:pt idx="2517">
                        <c:v>5.2702860000000005</c:v>
                      </c:pt>
                      <c:pt idx="2518">
                        <c:v>5.4702859999999998</c:v>
                      </c:pt>
                      <c:pt idx="2519">
                        <c:v>5.6702859999999999</c:v>
                      </c:pt>
                      <c:pt idx="2520">
                        <c:v>5.8702860000000001</c:v>
                      </c:pt>
                      <c:pt idx="2521">
                        <c:v>6.0702860000000003</c:v>
                      </c:pt>
                      <c:pt idx="2522">
                        <c:v>6.2702860000000005</c:v>
                      </c:pt>
                      <c:pt idx="2523">
                        <c:v>6.4702860000000006</c:v>
                      </c:pt>
                      <c:pt idx="2524">
                        <c:v>6.6702859999999999</c:v>
                      </c:pt>
                      <c:pt idx="2525">
                        <c:v>6.8702860000000001</c:v>
                      </c:pt>
                      <c:pt idx="2526">
                        <c:v>7.0702860000000003</c:v>
                      </c:pt>
                      <c:pt idx="2527">
                        <c:v>7.2702860000000005</c:v>
                      </c:pt>
                      <c:pt idx="2528">
                        <c:v>7.4702860000000006</c:v>
                      </c:pt>
                      <c:pt idx="2529">
                        <c:v>7.6702859999999999</c:v>
                      </c:pt>
                      <c:pt idx="2530">
                        <c:v>7.8702860000000001</c:v>
                      </c:pt>
                      <c:pt idx="2531">
                        <c:v>8.0702860000000012</c:v>
                      </c:pt>
                      <c:pt idx="2532">
                        <c:v>8.2702860000000005</c:v>
                      </c:pt>
                      <c:pt idx="2533">
                        <c:v>8.4702859999999998</c:v>
                      </c:pt>
                      <c:pt idx="2534">
                        <c:v>8.670285999999999</c:v>
                      </c:pt>
                      <c:pt idx="2535">
                        <c:v>8.8702860000000001</c:v>
                      </c:pt>
                      <c:pt idx="2536">
                        <c:v>9.0702859999999994</c:v>
                      </c:pt>
                      <c:pt idx="2537">
                        <c:v>9.2702860000000005</c:v>
                      </c:pt>
                      <c:pt idx="2538">
                        <c:v>9.4702859999999998</c:v>
                      </c:pt>
                      <c:pt idx="2539">
                        <c:v>9.6702860000000008</c:v>
                      </c:pt>
                      <c:pt idx="2540">
                        <c:v>9.8702860000000001</c:v>
                      </c:pt>
                      <c:pt idx="2541">
                        <c:v>10.07029</c:v>
                      </c:pt>
                      <c:pt idx="2542">
                        <c:v>10.270289999999999</c:v>
                      </c:pt>
                      <c:pt idx="2543">
                        <c:v>10.47029</c:v>
                      </c:pt>
                      <c:pt idx="2544">
                        <c:v>10.67029</c:v>
                      </c:pt>
                      <c:pt idx="2545">
                        <c:v>10.870290000000001</c:v>
                      </c:pt>
                      <c:pt idx="2546">
                        <c:v>11.07029</c:v>
                      </c:pt>
                      <c:pt idx="2547">
                        <c:v>11.270290000000001</c:v>
                      </c:pt>
                      <c:pt idx="2548">
                        <c:v>11.470289999999999</c:v>
                      </c:pt>
                      <c:pt idx="2549">
                        <c:v>11.67029</c:v>
                      </c:pt>
                      <c:pt idx="2550">
                        <c:v>11.870289999999999</c:v>
                      </c:pt>
                      <c:pt idx="2551">
                        <c:v>12.07029</c:v>
                      </c:pt>
                      <c:pt idx="2552">
                        <c:v>12.270289999999999</c:v>
                      </c:pt>
                      <c:pt idx="2553">
                        <c:v>12.47029</c:v>
                      </c:pt>
                      <c:pt idx="2554">
                        <c:v>12.67029</c:v>
                      </c:pt>
                      <c:pt idx="2555">
                        <c:v>12.870290000000001</c:v>
                      </c:pt>
                      <c:pt idx="2556">
                        <c:v>13.07029</c:v>
                      </c:pt>
                      <c:pt idx="2557">
                        <c:v>13.270290000000001</c:v>
                      </c:pt>
                      <c:pt idx="2558">
                        <c:v>13.47029</c:v>
                      </c:pt>
                      <c:pt idx="2559">
                        <c:v>13.670290000000001</c:v>
                      </c:pt>
                      <c:pt idx="2560">
                        <c:v>13.870289999999999</c:v>
                      </c:pt>
                      <c:pt idx="2561">
                        <c:v>14.07029</c:v>
                      </c:pt>
                      <c:pt idx="2562">
                        <c:v>14.270289999999999</c:v>
                      </c:pt>
                      <c:pt idx="2563">
                        <c:v>14.47029</c:v>
                      </c:pt>
                      <c:pt idx="2564">
                        <c:v>14.67029</c:v>
                      </c:pt>
                      <c:pt idx="2565">
                        <c:v>14.870290000000001</c:v>
                      </c:pt>
                      <c:pt idx="2566">
                        <c:v>15.070289999999998</c:v>
                      </c:pt>
                      <c:pt idx="2567">
                        <c:v>15.270290000000001</c:v>
                      </c:pt>
                      <c:pt idx="2568">
                        <c:v>15.470289999999999</c:v>
                      </c:pt>
                      <c:pt idx="2569">
                        <c:v>15.67029</c:v>
                      </c:pt>
                      <c:pt idx="2570">
                        <c:v>15.870289999999999</c:v>
                      </c:pt>
                      <c:pt idx="2571">
                        <c:v>16.07029</c:v>
                      </c:pt>
                      <c:pt idx="2572">
                        <c:v>16.270289999999999</c:v>
                      </c:pt>
                      <c:pt idx="2573">
                        <c:v>16.470290000000002</c:v>
                      </c:pt>
                      <c:pt idx="2574">
                        <c:v>16.670289999999998</c:v>
                      </c:pt>
                      <c:pt idx="2575">
                        <c:v>16.870290000000001</c:v>
                      </c:pt>
                      <c:pt idx="2576">
                        <c:v>17.07029</c:v>
                      </c:pt>
                      <c:pt idx="2577">
                        <c:v>17.270290000000003</c:v>
                      </c:pt>
                      <c:pt idx="2578">
                        <c:v>17.470289999999999</c:v>
                      </c:pt>
                      <c:pt idx="2579">
                        <c:v>17.670289999999998</c:v>
                      </c:pt>
                      <c:pt idx="2580">
                        <c:v>17.870290000000001</c:v>
                      </c:pt>
                      <c:pt idx="2581">
                        <c:v>18.07029</c:v>
                      </c:pt>
                      <c:pt idx="2582">
                        <c:v>18.270289999999999</c:v>
                      </c:pt>
                      <c:pt idx="2583">
                        <c:v>18.470289999999999</c:v>
                      </c:pt>
                      <c:pt idx="2584">
                        <c:v>18.670290000000001</c:v>
                      </c:pt>
                      <c:pt idx="2585">
                        <c:v>18.870290000000001</c:v>
                      </c:pt>
                      <c:pt idx="2586">
                        <c:v>19.07029</c:v>
                      </c:pt>
                      <c:pt idx="2587">
                        <c:v>19.270289999999999</c:v>
                      </c:pt>
                      <c:pt idx="2588">
                        <c:v>19.470290000000002</c:v>
                      </c:pt>
                      <c:pt idx="2589">
                        <c:v>19.670290000000001</c:v>
                      </c:pt>
                      <c:pt idx="2590">
                        <c:v>19.870289999999997</c:v>
                      </c:pt>
                      <c:pt idx="2591">
                        <c:v>20.07029</c:v>
                      </c:pt>
                      <c:pt idx="2592">
                        <c:v>20.270289999999999</c:v>
                      </c:pt>
                      <c:pt idx="2593">
                        <c:v>20.470290000000002</c:v>
                      </c:pt>
                      <c:pt idx="2594">
                        <c:v>20.670289999999998</c:v>
                      </c:pt>
                      <c:pt idx="2595">
                        <c:v>20.870290000000001</c:v>
                      </c:pt>
                      <c:pt idx="2596">
                        <c:v>21.07029</c:v>
                      </c:pt>
                      <c:pt idx="2597">
                        <c:v>21.270289999999999</c:v>
                      </c:pt>
                      <c:pt idx="2598">
                        <c:v>21.470289999999999</c:v>
                      </c:pt>
                      <c:pt idx="2599">
                        <c:v>21.670290000000001</c:v>
                      </c:pt>
                      <c:pt idx="2600">
                        <c:v>21.870290000000001</c:v>
                      </c:pt>
                      <c:pt idx="2601">
                        <c:v>22.07029</c:v>
                      </c:pt>
                      <c:pt idx="2602">
                        <c:v>22.270289999999999</c:v>
                      </c:pt>
                      <c:pt idx="2603">
                        <c:v>22.470289999999999</c:v>
                      </c:pt>
                      <c:pt idx="2604">
                        <c:v>22.670290000000001</c:v>
                      </c:pt>
                      <c:pt idx="2605">
                        <c:v>22.870289999999997</c:v>
                      </c:pt>
                      <c:pt idx="2606">
                        <c:v>23.07029</c:v>
                      </c:pt>
                      <c:pt idx="2607">
                        <c:v>23.270289999999999</c:v>
                      </c:pt>
                      <c:pt idx="2608">
                        <c:v>23.470290000000002</c:v>
                      </c:pt>
                      <c:pt idx="2609">
                        <c:v>23.670289999999998</c:v>
                      </c:pt>
                      <c:pt idx="2610">
                        <c:v>23.870290000000001</c:v>
                      </c:pt>
                      <c:pt idx="2611">
                        <c:v>24.07029</c:v>
                      </c:pt>
                      <c:pt idx="2612">
                        <c:v>24.270290000000003</c:v>
                      </c:pt>
                      <c:pt idx="2613">
                        <c:v>24.470289999999999</c:v>
                      </c:pt>
                      <c:pt idx="2614">
                        <c:v>24.670289999999998</c:v>
                      </c:pt>
                      <c:pt idx="2615">
                        <c:v>24.870290000000001</c:v>
                      </c:pt>
                      <c:pt idx="2616">
                        <c:v>25.07029</c:v>
                      </c:pt>
                      <c:pt idx="2617">
                        <c:v>25.270289999999999</c:v>
                      </c:pt>
                      <c:pt idx="2618">
                        <c:v>25.470289999999999</c:v>
                      </c:pt>
                      <c:pt idx="2619">
                        <c:v>25.670290000000001</c:v>
                      </c:pt>
                      <c:pt idx="2620">
                        <c:v>25.870290000000001</c:v>
                      </c:pt>
                      <c:pt idx="2621">
                        <c:v>26.07029</c:v>
                      </c:pt>
                      <c:pt idx="2622">
                        <c:v>26.270289999999999</c:v>
                      </c:pt>
                      <c:pt idx="2623">
                        <c:v>26.470290000000002</c:v>
                      </c:pt>
                      <c:pt idx="2624">
                        <c:v>26.670290000000001</c:v>
                      </c:pt>
                      <c:pt idx="2625">
                        <c:v>26.870290000000001</c:v>
                      </c:pt>
                      <c:pt idx="2626">
                        <c:v>27.07029</c:v>
                      </c:pt>
                      <c:pt idx="2627">
                        <c:v>27.270289999999999</c:v>
                      </c:pt>
                      <c:pt idx="2628">
                        <c:v>27.470289999999999</c:v>
                      </c:pt>
                      <c:pt idx="2629">
                        <c:v>27.670289999999998</c:v>
                      </c:pt>
                      <c:pt idx="2630">
                        <c:v>27.870290000000001</c:v>
                      </c:pt>
                      <c:pt idx="2631">
                        <c:v>28.07029</c:v>
                      </c:pt>
                      <c:pt idx="2632">
                        <c:v>28.270289999999999</c:v>
                      </c:pt>
                      <c:pt idx="2633">
                        <c:v>28.470289999999999</c:v>
                      </c:pt>
                      <c:pt idx="2634">
                        <c:v>28.670290000000001</c:v>
                      </c:pt>
                      <c:pt idx="2635">
                        <c:v>28.870290000000001</c:v>
                      </c:pt>
                      <c:pt idx="2636">
                        <c:v>29.07029</c:v>
                      </c:pt>
                      <c:pt idx="2637">
                        <c:v>29.270289999999999</c:v>
                      </c:pt>
                      <c:pt idx="2638">
                        <c:v>29.470290000000002</c:v>
                      </c:pt>
                      <c:pt idx="2639">
                        <c:v>29.670290000000001</c:v>
                      </c:pt>
                      <c:pt idx="2640">
                        <c:v>29.870290000000001</c:v>
                      </c:pt>
                      <c:pt idx="2641">
                        <c:v>30.070289999999996</c:v>
                      </c:pt>
                      <c:pt idx="2642">
                        <c:v>30.270289999999999</c:v>
                      </c:pt>
                      <c:pt idx="2643">
                        <c:v>30.470290000000002</c:v>
                      </c:pt>
                      <c:pt idx="2644">
                        <c:v>30.670290000000001</c:v>
                      </c:pt>
                      <c:pt idx="2645">
                        <c:v>30.870289999999997</c:v>
                      </c:pt>
                      <c:pt idx="2646">
                        <c:v>31.07029</c:v>
                      </c:pt>
                      <c:pt idx="2647">
                        <c:v>31.270290000000003</c:v>
                      </c:pt>
                      <c:pt idx="2648">
                        <c:v>31.470290000000002</c:v>
                      </c:pt>
                      <c:pt idx="2649">
                        <c:v>31.670289999999998</c:v>
                      </c:pt>
                      <c:pt idx="2650">
                        <c:v>31.870290000000001</c:v>
                      </c:pt>
                      <c:pt idx="2651">
                        <c:v>32.07029</c:v>
                      </c:pt>
                      <c:pt idx="2652">
                        <c:v>32.270289999999996</c:v>
                      </c:pt>
                      <c:pt idx="2653">
                        <c:v>32.470289999999999</c:v>
                      </c:pt>
                      <c:pt idx="2654">
                        <c:v>32.670290000000001</c:v>
                      </c:pt>
                      <c:pt idx="2655">
                        <c:v>32.870290000000004</c:v>
                      </c:pt>
                      <c:pt idx="2656">
                        <c:v>33.07029</c:v>
                      </c:pt>
                      <c:pt idx="2657">
                        <c:v>33.270290000000003</c:v>
                      </c:pt>
                      <c:pt idx="2658">
                        <c:v>33.470289999999999</c:v>
                      </c:pt>
                      <c:pt idx="2659">
                        <c:v>33.670290000000001</c:v>
                      </c:pt>
                      <c:pt idx="2660">
                        <c:v>33.870289999999997</c:v>
                      </c:pt>
                      <c:pt idx="2661">
                        <c:v>34.07029</c:v>
                      </c:pt>
                      <c:pt idx="2662">
                        <c:v>34.270290000000003</c:v>
                      </c:pt>
                      <c:pt idx="2663">
                        <c:v>34.470289999999999</c:v>
                      </c:pt>
                      <c:pt idx="2664">
                        <c:v>34.670290000000001</c:v>
                      </c:pt>
                      <c:pt idx="2665">
                        <c:v>34.870289999999997</c:v>
                      </c:pt>
                      <c:pt idx="2666">
                        <c:v>35.07029</c:v>
                      </c:pt>
                      <c:pt idx="2667">
                        <c:v>35.270289999999996</c:v>
                      </c:pt>
                      <c:pt idx="2668">
                        <c:v>35.470289999999999</c:v>
                      </c:pt>
                      <c:pt idx="2669">
                        <c:v>35.670290000000001</c:v>
                      </c:pt>
                      <c:pt idx="2670">
                        <c:v>35.870290000000004</c:v>
                      </c:pt>
                      <c:pt idx="2671">
                        <c:v>36.07029</c:v>
                      </c:pt>
                      <c:pt idx="2672">
                        <c:v>36.270290000000003</c:v>
                      </c:pt>
                      <c:pt idx="2673">
                        <c:v>36.470289999999999</c:v>
                      </c:pt>
                      <c:pt idx="2674">
                        <c:v>36.670290000000001</c:v>
                      </c:pt>
                      <c:pt idx="2675">
                        <c:v>36.870289999999997</c:v>
                      </c:pt>
                      <c:pt idx="2676">
                        <c:v>37.07029</c:v>
                      </c:pt>
                      <c:pt idx="2677">
                        <c:v>37.270290000000003</c:v>
                      </c:pt>
                      <c:pt idx="2678">
                        <c:v>37.470289999999999</c:v>
                      </c:pt>
                      <c:pt idx="2679">
                        <c:v>37.670290000000001</c:v>
                      </c:pt>
                      <c:pt idx="2680">
                        <c:v>37.870290000000004</c:v>
                      </c:pt>
                      <c:pt idx="2681">
                        <c:v>38.07029</c:v>
                      </c:pt>
                      <c:pt idx="2682">
                        <c:v>38.270289999999996</c:v>
                      </c:pt>
                      <c:pt idx="2683">
                        <c:v>38.470289999999999</c:v>
                      </c:pt>
                      <c:pt idx="2684">
                        <c:v>38.670290000000001</c:v>
                      </c:pt>
                      <c:pt idx="2685">
                        <c:v>38.870290000000004</c:v>
                      </c:pt>
                      <c:pt idx="2686">
                        <c:v>39.07029</c:v>
                      </c:pt>
                      <c:pt idx="2687">
                        <c:v>39.270290000000003</c:v>
                      </c:pt>
                      <c:pt idx="2688">
                        <c:v>39.470289999999999</c:v>
                      </c:pt>
                      <c:pt idx="2689">
                        <c:v>39.670289999999994</c:v>
                      </c:pt>
                      <c:pt idx="2690">
                        <c:v>39.870289999999997</c:v>
                      </c:pt>
                      <c:pt idx="2691">
                        <c:v>40.07029</c:v>
                      </c:pt>
                      <c:pt idx="2692">
                        <c:v>40.270290000000003</c:v>
                      </c:pt>
                      <c:pt idx="2693">
                        <c:v>40.470289999999999</c:v>
                      </c:pt>
                      <c:pt idx="2694">
                        <c:v>40.670290000000001</c:v>
                      </c:pt>
                      <c:pt idx="2695">
                        <c:v>40.870290000000004</c:v>
                      </c:pt>
                      <c:pt idx="2696">
                        <c:v>41.07029</c:v>
                      </c:pt>
                      <c:pt idx="2697">
                        <c:v>41.270289999999996</c:v>
                      </c:pt>
                      <c:pt idx="2698">
                        <c:v>41.470289999999999</c:v>
                      </c:pt>
                      <c:pt idx="2699">
                        <c:v>41.670290000000001</c:v>
                      </c:pt>
                      <c:pt idx="2700">
                        <c:v>41.870289999999997</c:v>
                      </c:pt>
                      <c:pt idx="2701">
                        <c:v>42.07029</c:v>
                      </c:pt>
                      <c:pt idx="2702">
                        <c:v>42.270290000000003</c:v>
                      </c:pt>
                      <c:pt idx="2703">
                        <c:v>42.470290000000006</c:v>
                      </c:pt>
                      <c:pt idx="2704">
                        <c:v>42.670289999999994</c:v>
                      </c:pt>
                      <c:pt idx="2705">
                        <c:v>42.870289999999997</c:v>
                      </c:pt>
                      <c:pt idx="2706">
                        <c:v>43.07029</c:v>
                      </c:pt>
                      <c:pt idx="2707">
                        <c:v>43.270290000000003</c:v>
                      </c:pt>
                      <c:pt idx="2708">
                        <c:v>43.470289999999999</c:v>
                      </c:pt>
                      <c:pt idx="2709">
                        <c:v>43.670290000000001</c:v>
                      </c:pt>
                      <c:pt idx="2710">
                        <c:v>43.870290000000004</c:v>
                      </c:pt>
                      <c:pt idx="2711">
                        <c:v>44.07029</c:v>
                      </c:pt>
                      <c:pt idx="2712">
                        <c:v>44.270289999999996</c:v>
                      </c:pt>
                      <c:pt idx="2713">
                        <c:v>44.470289999999999</c:v>
                      </c:pt>
                      <c:pt idx="2714">
                        <c:v>44.670290000000001</c:v>
                      </c:pt>
                      <c:pt idx="2715">
                        <c:v>44.870289999999997</c:v>
                      </c:pt>
                      <c:pt idx="2716">
                        <c:v>45.07029</c:v>
                      </c:pt>
                      <c:pt idx="2717">
                        <c:v>45.270290000000003</c:v>
                      </c:pt>
                      <c:pt idx="2718">
                        <c:v>45.470290000000006</c:v>
                      </c:pt>
                      <c:pt idx="2719">
                        <c:v>45.670289999999994</c:v>
                      </c:pt>
                      <c:pt idx="2720">
                        <c:v>45.870289999999997</c:v>
                      </c:pt>
                      <c:pt idx="2721">
                        <c:v>46.07029</c:v>
                      </c:pt>
                      <c:pt idx="2722">
                        <c:v>46.270290000000003</c:v>
                      </c:pt>
                      <c:pt idx="2723">
                        <c:v>46.470289999999999</c:v>
                      </c:pt>
                      <c:pt idx="2724">
                        <c:v>46.670290000000001</c:v>
                      </c:pt>
                      <c:pt idx="2725">
                        <c:v>46.870290000000004</c:v>
                      </c:pt>
                      <c:pt idx="2726">
                        <c:v>47.07029</c:v>
                      </c:pt>
                      <c:pt idx="2727">
                        <c:v>47.270289999999996</c:v>
                      </c:pt>
                      <c:pt idx="2728">
                        <c:v>47.470289999999999</c:v>
                      </c:pt>
                      <c:pt idx="2729">
                        <c:v>47.670290000000001</c:v>
                      </c:pt>
                      <c:pt idx="2730">
                        <c:v>47.870289999999997</c:v>
                      </c:pt>
                      <c:pt idx="2731">
                        <c:v>48.07029</c:v>
                      </c:pt>
                      <c:pt idx="2732">
                        <c:v>48.270290000000003</c:v>
                      </c:pt>
                      <c:pt idx="2733">
                        <c:v>48.470290000000006</c:v>
                      </c:pt>
                      <c:pt idx="2734">
                        <c:v>48.670290000000001</c:v>
                      </c:pt>
                      <c:pt idx="2735">
                        <c:v>48.870289999999997</c:v>
                      </c:pt>
                      <c:pt idx="2736">
                        <c:v>49.07029</c:v>
                      </c:pt>
                      <c:pt idx="2737">
                        <c:v>49.270289999999996</c:v>
                      </c:pt>
                      <c:pt idx="2738">
                        <c:v>49.470289999999999</c:v>
                      </c:pt>
                      <c:pt idx="2739">
                        <c:v>49.670290000000001</c:v>
                      </c:pt>
                      <c:pt idx="2740">
                        <c:v>49.870290000000004</c:v>
                      </c:pt>
                      <c:pt idx="2741">
                        <c:v>50.07029</c:v>
                      </c:pt>
                      <c:pt idx="2742">
                        <c:v>50.270290000000003</c:v>
                      </c:pt>
                      <c:pt idx="2743">
                        <c:v>50.470289999999999</c:v>
                      </c:pt>
                      <c:pt idx="2744">
                        <c:v>50.670290000000001</c:v>
                      </c:pt>
                      <c:pt idx="2745">
                        <c:v>50.870289999999997</c:v>
                      </c:pt>
                      <c:pt idx="2746">
                        <c:v>51.07029</c:v>
                      </c:pt>
                      <c:pt idx="2747">
                        <c:v>51.270290000000003</c:v>
                      </c:pt>
                      <c:pt idx="2748">
                        <c:v>51.470289999999999</c:v>
                      </c:pt>
                      <c:pt idx="2749">
                        <c:v>51.670290000000001</c:v>
                      </c:pt>
                      <c:pt idx="2750">
                        <c:v>51.870289999999997</c:v>
                      </c:pt>
                      <c:pt idx="2751">
                        <c:v>52.07029</c:v>
                      </c:pt>
                      <c:pt idx="2752">
                        <c:v>52.270289999999996</c:v>
                      </c:pt>
                      <c:pt idx="2753">
                        <c:v>52.470289999999999</c:v>
                      </c:pt>
                      <c:pt idx="2754">
                        <c:v>52.670290000000001</c:v>
                      </c:pt>
                      <c:pt idx="2755">
                        <c:v>52.870290000000004</c:v>
                      </c:pt>
                      <c:pt idx="2756">
                        <c:v>53.07029</c:v>
                      </c:pt>
                      <c:pt idx="2757">
                        <c:v>53.270290000000003</c:v>
                      </c:pt>
                      <c:pt idx="2758">
                        <c:v>53.470289999999999</c:v>
                      </c:pt>
                      <c:pt idx="2759">
                        <c:v>53.670290000000001</c:v>
                      </c:pt>
                      <c:pt idx="2760">
                        <c:v>53.870289999999997</c:v>
                      </c:pt>
                      <c:pt idx="2761">
                        <c:v>54.07029</c:v>
                      </c:pt>
                      <c:pt idx="2762">
                        <c:v>54.270290000000003</c:v>
                      </c:pt>
                      <c:pt idx="2763">
                        <c:v>54.470289999999999</c:v>
                      </c:pt>
                      <c:pt idx="2764">
                        <c:v>54.670290000000001</c:v>
                      </c:pt>
                      <c:pt idx="2765">
                        <c:v>54.870290000000004</c:v>
                      </c:pt>
                      <c:pt idx="2766">
                        <c:v>55.07029</c:v>
                      </c:pt>
                      <c:pt idx="2767">
                        <c:v>55.270289999999996</c:v>
                      </c:pt>
                      <c:pt idx="2768">
                        <c:v>55.470289999999999</c:v>
                      </c:pt>
                      <c:pt idx="2769">
                        <c:v>55.670290000000001</c:v>
                      </c:pt>
                      <c:pt idx="2770">
                        <c:v>55.870290000000004</c:v>
                      </c:pt>
                      <c:pt idx="2771">
                        <c:v>56.07029</c:v>
                      </c:pt>
                      <c:pt idx="2772">
                        <c:v>56.270290000000003</c:v>
                      </c:pt>
                      <c:pt idx="2773">
                        <c:v>56.470289999999999</c:v>
                      </c:pt>
                      <c:pt idx="2774">
                        <c:v>56.670289999999994</c:v>
                      </c:pt>
                      <c:pt idx="2775">
                        <c:v>56.870289999999997</c:v>
                      </c:pt>
                      <c:pt idx="2776">
                        <c:v>57.07029</c:v>
                      </c:pt>
                      <c:pt idx="2777">
                        <c:v>57.270290000000003</c:v>
                      </c:pt>
                      <c:pt idx="2778">
                        <c:v>57.470289999999999</c:v>
                      </c:pt>
                      <c:pt idx="2779">
                        <c:v>57.670290000000001</c:v>
                      </c:pt>
                      <c:pt idx="2780">
                        <c:v>57.870290000000004</c:v>
                      </c:pt>
                      <c:pt idx="2781">
                        <c:v>58.07029</c:v>
                      </c:pt>
                      <c:pt idx="2782">
                        <c:v>58.270289999999996</c:v>
                      </c:pt>
                      <c:pt idx="2783">
                        <c:v>58.470289999999999</c:v>
                      </c:pt>
                      <c:pt idx="2784">
                        <c:v>58.670290000000001</c:v>
                      </c:pt>
                      <c:pt idx="2785">
                        <c:v>58.870289999999997</c:v>
                      </c:pt>
                      <c:pt idx="2786">
                        <c:v>59.07029</c:v>
                      </c:pt>
                      <c:pt idx="2787">
                        <c:v>59.270290000000003</c:v>
                      </c:pt>
                      <c:pt idx="2788">
                        <c:v>59.470290000000006</c:v>
                      </c:pt>
                      <c:pt idx="2789">
                        <c:v>59.670289999999994</c:v>
                      </c:pt>
                      <c:pt idx="2790">
                        <c:v>59.870289999999997</c:v>
                      </c:pt>
                      <c:pt idx="2791">
                        <c:v>60.07029</c:v>
                      </c:pt>
                      <c:pt idx="2792">
                        <c:v>60.270290000000003</c:v>
                      </c:pt>
                      <c:pt idx="2793">
                        <c:v>60.470290000000006</c:v>
                      </c:pt>
                      <c:pt idx="2794">
                        <c:v>60.670290000000008</c:v>
                      </c:pt>
                      <c:pt idx="2795">
                        <c:v>60.870289999999997</c:v>
                      </c:pt>
                      <c:pt idx="2796">
                        <c:v>61.07029</c:v>
                      </c:pt>
                      <c:pt idx="2797">
                        <c:v>61.270289999999996</c:v>
                      </c:pt>
                      <c:pt idx="2798">
                        <c:v>61.470289999999999</c:v>
                      </c:pt>
                      <c:pt idx="2799">
                        <c:v>61.670290000000001</c:v>
                      </c:pt>
                      <c:pt idx="2800">
                        <c:v>61.870290000000004</c:v>
                      </c:pt>
                      <c:pt idx="2801">
                        <c:v>62.070290000000007</c:v>
                      </c:pt>
                      <c:pt idx="2802">
                        <c:v>62.270289999999996</c:v>
                      </c:pt>
                      <c:pt idx="2803">
                        <c:v>62.470289999999999</c:v>
                      </c:pt>
                      <c:pt idx="2804">
                        <c:v>62.670289999999994</c:v>
                      </c:pt>
                      <c:pt idx="2805">
                        <c:v>62.870289999999997</c:v>
                      </c:pt>
                      <c:pt idx="2806">
                        <c:v>63.07029</c:v>
                      </c:pt>
                      <c:pt idx="2807">
                        <c:v>63.270290000000003</c:v>
                      </c:pt>
                      <c:pt idx="2808">
                        <c:v>63.470290000000006</c:v>
                      </c:pt>
                      <c:pt idx="2809">
                        <c:v>63.670289999999994</c:v>
                      </c:pt>
                      <c:pt idx="2810">
                        <c:v>63.870289999999997</c:v>
                      </c:pt>
                      <c:pt idx="2811">
                        <c:v>64.07029</c:v>
                      </c:pt>
                      <c:pt idx="2812">
                        <c:v>64.270290000000003</c:v>
                      </c:pt>
                      <c:pt idx="2813">
                        <c:v>64.470290000000006</c:v>
                      </c:pt>
                      <c:pt idx="2814">
                        <c:v>64.670290000000008</c:v>
                      </c:pt>
                      <c:pt idx="2815">
                        <c:v>64.870290000000011</c:v>
                      </c:pt>
                      <c:pt idx="2816">
                        <c:v>65.07029</c:v>
                      </c:pt>
                      <c:pt idx="2817">
                        <c:v>65.270289999999989</c:v>
                      </c:pt>
                      <c:pt idx="2818">
                        <c:v>65.470289999999991</c:v>
                      </c:pt>
                      <c:pt idx="2819">
                        <c:v>65.670289999999994</c:v>
                      </c:pt>
                      <c:pt idx="2820">
                        <c:v>65.870289999999997</c:v>
                      </c:pt>
                      <c:pt idx="2821">
                        <c:v>66.07029</c:v>
                      </c:pt>
                      <c:pt idx="2822">
                        <c:v>66.270290000000003</c:v>
                      </c:pt>
                      <c:pt idx="2823">
                        <c:v>66.470290000000006</c:v>
                      </c:pt>
                      <c:pt idx="2824">
                        <c:v>66.670289999999994</c:v>
                      </c:pt>
                      <c:pt idx="2825">
                        <c:v>66.870289999999997</c:v>
                      </c:pt>
                      <c:pt idx="2826">
                        <c:v>67.07029</c:v>
                      </c:pt>
                      <c:pt idx="2827">
                        <c:v>67.270290000000003</c:v>
                      </c:pt>
                      <c:pt idx="2828">
                        <c:v>67.470290000000006</c:v>
                      </c:pt>
                      <c:pt idx="2829">
                        <c:v>67.670290000000008</c:v>
                      </c:pt>
                      <c:pt idx="2830">
                        <c:v>67.870290000000011</c:v>
                      </c:pt>
                      <c:pt idx="2831">
                        <c:v>68.07029</c:v>
                      </c:pt>
                      <c:pt idx="2832">
                        <c:v>68.270289999999989</c:v>
                      </c:pt>
                      <c:pt idx="2833">
                        <c:v>68.470289999999991</c:v>
                      </c:pt>
                      <c:pt idx="2834">
                        <c:v>68.670289999999994</c:v>
                      </c:pt>
                      <c:pt idx="2835">
                        <c:v>68.870289999999997</c:v>
                      </c:pt>
                      <c:pt idx="2836">
                        <c:v>69.07029</c:v>
                      </c:pt>
                      <c:pt idx="2837">
                        <c:v>69.270290000000003</c:v>
                      </c:pt>
                      <c:pt idx="2838">
                        <c:v>69.470290000000006</c:v>
                      </c:pt>
                      <c:pt idx="2839">
                        <c:v>69.670289999999994</c:v>
                      </c:pt>
                      <c:pt idx="2840">
                        <c:v>69.870289999999997</c:v>
                      </c:pt>
                      <c:pt idx="2841">
                        <c:v>70.07029</c:v>
                      </c:pt>
                      <c:pt idx="2842">
                        <c:v>70.270290000000003</c:v>
                      </c:pt>
                      <c:pt idx="2843">
                        <c:v>70.470290000000006</c:v>
                      </c:pt>
                      <c:pt idx="2844">
                        <c:v>70.670290000000008</c:v>
                      </c:pt>
                      <c:pt idx="2845">
                        <c:v>70.870290000000011</c:v>
                      </c:pt>
                      <c:pt idx="2846">
                        <c:v>71.07029</c:v>
                      </c:pt>
                      <c:pt idx="2847">
                        <c:v>71.270289999999989</c:v>
                      </c:pt>
                      <c:pt idx="2848">
                        <c:v>71.470289999999991</c:v>
                      </c:pt>
                      <c:pt idx="2849">
                        <c:v>71.670289999999994</c:v>
                      </c:pt>
                      <c:pt idx="2850">
                        <c:v>71.870289999999997</c:v>
                      </c:pt>
                      <c:pt idx="2851">
                        <c:v>72.07029</c:v>
                      </c:pt>
                      <c:pt idx="2852">
                        <c:v>72.270290000000003</c:v>
                      </c:pt>
                      <c:pt idx="2853">
                        <c:v>72.470290000000006</c:v>
                      </c:pt>
                      <c:pt idx="2854">
                        <c:v>72.670289999999994</c:v>
                      </c:pt>
                      <c:pt idx="2855">
                        <c:v>72.870289999999997</c:v>
                      </c:pt>
                      <c:pt idx="2856">
                        <c:v>73.07029</c:v>
                      </c:pt>
                      <c:pt idx="2857">
                        <c:v>73.270290000000003</c:v>
                      </c:pt>
                      <c:pt idx="2858">
                        <c:v>73.470290000000006</c:v>
                      </c:pt>
                      <c:pt idx="2859">
                        <c:v>73.670290000000008</c:v>
                      </c:pt>
                      <c:pt idx="2860">
                        <c:v>73.870290000000011</c:v>
                      </c:pt>
                      <c:pt idx="2861">
                        <c:v>74.07029</c:v>
                      </c:pt>
                      <c:pt idx="2862">
                        <c:v>74.270290000000003</c:v>
                      </c:pt>
                      <c:pt idx="2863">
                        <c:v>74.470289999999991</c:v>
                      </c:pt>
                      <c:pt idx="2864">
                        <c:v>74.670289999999994</c:v>
                      </c:pt>
                      <c:pt idx="2865">
                        <c:v>74.870289999999997</c:v>
                      </c:pt>
                      <c:pt idx="2866">
                        <c:v>75.07029</c:v>
                      </c:pt>
                      <c:pt idx="2867">
                        <c:v>75.270290000000003</c:v>
                      </c:pt>
                      <c:pt idx="2868">
                        <c:v>75.470290000000006</c:v>
                      </c:pt>
                      <c:pt idx="2869">
                        <c:v>75.670289999999994</c:v>
                      </c:pt>
                      <c:pt idx="2870">
                        <c:v>75.870289999999997</c:v>
                      </c:pt>
                      <c:pt idx="2871">
                        <c:v>76.07029</c:v>
                      </c:pt>
                      <c:pt idx="2872">
                        <c:v>76.270290000000003</c:v>
                      </c:pt>
                      <c:pt idx="2873">
                        <c:v>76.470290000000006</c:v>
                      </c:pt>
                      <c:pt idx="2874">
                        <c:v>76.670290000000008</c:v>
                      </c:pt>
                      <c:pt idx="2875">
                        <c:v>76.870290000000011</c:v>
                      </c:pt>
                      <c:pt idx="2876">
                        <c:v>77.07029</c:v>
                      </c:pt>
                      <c:pt idx="2877">
                        <c:v>77.270290000000003</c:v>
                      </c:pt>
                      <c:pt idx="2878">
                        <c:v>77.470289999999991</c:v>
                      </c:pt>
                      <c:pt idx="2879">
                        <c:v>77.670289999999994</c:v>
                      </c:pt>
                      <c:pt idx="2880">
                        <c:v>77.870289999999997</c:v>
                      </c:pt>
                      <c:pt idx="2881">
                        <c:v>78.07029</c:v>
                      </c:pt>
                      <c:pt idx="2882">
                        <c:v>78.270290000000003</c:v>
                      </c:pt>
                      <c:pt idx="2883">
                        <c:v>78.470289999999991</c:v>
                      </c:pt>
                      <c:pt idx="2884">
                        <c:v>78.670289999999994</c:v>
                      </c:pt>
                      <c:pt idx="2885">
                        <c:v>78.870289999999997</c:v>
                      </c:pt>
                      <c:pt idx="2886">
                        <c:v>79.07029</c:v>
                      </c:pt>
                      <c:pt idx="2887">
                        <c:v>79.270290000000003</c:v>
                      </c:pt>
                      <c:pt idx="2888">
                        <c:v>79.470290000000006</c:v>
                      </c:pt>
                      <c:pt idx="2889">
                        <c:v>79.670290000000008</c:v>
                      </c:pt>
                      <c:pt idx="2890">
                        <c:v>79.870290000000011</c:v>
                      </c:pt>
                      <c:pt idx="2891">
                        <c:v>80.07029</c:v>
                      </c:pt>
                      <c:pt idx="2892">
                        <c:v>80.270290000000003</c:v>
                      </c:pt>
                      <c:pt idx="2893">
                        <c:v>80.470289999999991</c:v>
                      </c:pt>
                      <c:pt idx="2894">
                        <c:v>80.670289999999994</c:v>
                      </c:pt>
                      <c:pt idx="2895">
                        <c:v>80.870289999999997</c:v>
                      </c:pt>
                      <c:pt idx="2896">
                        <c:v>81.07029</c:v>
                      </c:pt>
                      <c:pt idx="2897">
                        <c:v>81.270290000000003</c:v>
                      </c:pt>
                      <c:pt idx="2898">
                        <c:v>81.470289999999991</c:v>
                      </c:pt>
                      <c:pt idx="2899">
                        <c:v>81.670289999999994</c:v>
                      </c:pt>
                      <c:pt idx="2900">
                        <c:v>81.870289999999997</c:v>
                      </c:pt>
                      <c:pt idx="2901">
                        <c:v>82.07029</c:v>
                      </c:pt>
                      <c:pt idx="2902">
                        <c:v>82.270290000000003</c:v>
                      </c:pt>
                      <c:pt idx="2903">
                        <c:v>82.470290000000006</c:v>
                      </c:pt>
                      <c:pt idx="2904">
                        <c:v>82.670290000000008</c:v>
                      </c:pt>
                      <c:pt idx="2905">
                        <c:v>82.870289999999997</c:v>
                      </c:pt>
                      <c:pt idx="2906">
                        <c:v>83.07029</c:v>
                      </c:pt>
                      <c:pt idx="2907">
                        <c:v>83.270290000000003</c:v>
                      </c:pt>
                      <c:pt idx="2908">
                        <c:v>83.470290000000006</c:v>
                      </c:pt>
                      <c:pt idx="2909">
                        <c:v>83.670289999999994</c:v>
                      </c:pt>
                      <c:pt idx="2910">
                        <c:v>83.870289999999997</c:v>
                      </c:pt>
                      <c:pt idx="2911">
                        <c:v>84.07029</c:v>
                      </c:pt>
                      <c:pt idx="2912">
                        <c:v>84.270290000000003</c:v>
                      </c:pt>
                      <c:pt idx="2913">
                        <c:v>84.470289999999991</c:v>
                      </c:pt>
                      <c:pt idx="2914">
                        <c:v>84.670289999999994</c:v>
                      </c:pt>
                      <c:pt idx="2915">
                        <c:v>84.870289999999997</c:v>
                      </c:pt>
                      <c:pt idx="2916">
                        <c:v>85.07029</c:v>
                      </c:pt>
                      <c:pt idx="2917">
                        <c:v>85.270290000000003</c:v>
                      </c:pt>
                      <c:pt idx="2918">
                        <c:v>85.470290000000006</c:v>
                      </c:pt>
                      <c:pt idx="2919">
                        <c:v>85.670290000000008</c:v>
                      </c:pt>
                      <c:pt idx="2920">
                        <c:v>85.870289999999997</c:v>
                      </c:pt>
                      <c:pt idx="2921">
                        <c:v>86.07029</c:v>
                      </c:pt>
                      <c:pt idx="2922">
                        <c:v>86.270290000000003</c:v>
                      </c:pt>
                      <c:pt idx="2923">
                        <c:v>86.470290000000006</c:v>
                      </c:pt>
                      <c:pt idx="2924">
                        <c:v>86.670289999999994</c:v>
                      </c:pt>
                      <c:pt idx="2925">
                        <c:v>86.870289999999997</c:v>
                      </c:pt>
                      <c:pt idx="2926">
                        <c:v>87.07029</c:v>
                      </c:pt>
                      <c:pt idx="2927">
                        <c:v>87.270290000000003</c:v>
                      </c:pt>
                      <c:pt idx="2928">
                        <c:v>87.470289999999991</c:v>
                      </c:pt>
                      <c:pt idx="2929">
                        <c:v>87.670289999999994</c:v>
                      </c:pt>
                      <c:pt idx="2930">
                        <c:v>87.870289999999997</c:v>
                      </c:pt>
                      <c:pt idx="2931">
                        <c:v>88.07029</c:v>
                      </c:pt>
                      <c:pt idx="2932">
                        <c:v>88.270290000000003</c:v>
                      </c:pt>
                      <c:pt idx="2933">
                        <c:v>88.470290000000006</c:v>
                      </c:pt>
                      <c:pt idx="2934">
                        <c:v>88.670290000000008</c:v>
                      </c:pt>
                      <c:pt idx="2935">
                        <c:v>88.870289999999997</c:v>
                      </c:pt>
                      <c:pt idx="2936">
                        <c:v>89.07029</c:v>
                      </c:pt>
                      <c:pt idx="2937">
                        <c:v>89.270290000000003</c:v>
                      </c:pt>
                      <c:pt idx="2938">
                        <c:v>89.470290000000006</c:v>
                      </c:pt>
                      <c:pt idx="2939">
                        <c:v>89.670289999999994</c:v>
                      </c:pt>
                      <c:pt idx="2940">
                        <c:v>89.870289999999997</c:v>
                      </c:pt>
                      <c:pt idx="2941">
                        <c:v>90.07029</c:v>
                      </c:pt>
                      <c:pt idx="2942">
                        <c:v>90.270289999999989</c:v>
                      </c:pt>
                      <c:pt idx="2943">
                        <c:v>90.470289999999991</c:v>
                      </c:pt>
                      <c:pt idx="2944">
                        <c:v>90.670289999999994</c:v>
                      </c:pt>
                      <c:pt idx="2945">
                        <c:v>90.870289999999997</c:v>
                      </c:pt>
                      <c:pt idx="2946">
                        <c:v>91.07029</c:v>
                      </c:pt>
                      <c:pt idx="2947">
                        <c:v>91.270290000000003</c:v>
                      </c:pt>
                      <c:pt idx="2948">
                        <c:v>91.470290000000006</c:v>
                      </c:pt>
                      <c:pt idx="2949">
                        <c:v>91.670290000000008</c:v>
                      </c:pt>
                      <c:pt idx="2950">
                        <c:v>91.870289999999997</c:v>
                      </c:pt>
                      <c:pt idx="2951">
                        <c:v>92.07029</c:v>
                      </c:pt>
                      <c:pt idx="2952">
                        <c:v>92.270290000000003</c:v>
                      </c:pt>
                      <c:pt idx="2953">
                        <c:v>92.470290000000006</c:v>
                      </c:pt>
                      <c:pt idx="2954">
                        <c:v>92.670290000000008</c:v>
                      </c:pt>
                      <c:pt idx="2955">
                        <c:v>92.870289999999997</c:v>
                      </c:pt>
                      <c:pt idx="2956">
                        <c:v>93.07029</c:v>
                      </c:pt>
                      <c:pt idx="2957">
                        <c:v>93.270289999999989</c:v>
                      </c:pt>
                      <c:pt idx="2958">
                        <c:v>93.470289999999991</c:v>
                      </c:pt>
                      <c:pt idx="2959">
                        <c:v>93.670289999999994</c:v>
                      </c:pt>
                      <c:pt idx="2960">
                        <c:v>93.870289999999997</c:v>
                      </c:pt>
                      <c:pt idx="2961">
                        <c:v>94.07029</c:v>
                      </c:pt>
                      <c:pt idx="2962">
                        <c:v>94.270290000000003</c:v>
                      </c:pt>
                      <c:pt idx="2963">
                        <c:v>94.470290000000006</c:v>
                      </c:pt>
                      <c:pt idx="2964">
                        <c:v>94.670290000000008</c:v>
                      </c:pt>
                      <c:pt idx="2965">
                        <c:v>94.870289999999997</c:v>
                      </c:pt>
                      <c:pt idx="2966">
                        <c:v>95.07029</c:v>
                      </c:pt>
                      <c:pt idx="2967">
                        <c:v>95.270290000000003</c:v>
                      </c:pt>
                      <c:pt idx="2968">
                        <c:v>95.470290000000006</c:v>
                      </c:pt>
                      <c:pt idx="2969">
                        <c:v>95.670290000000008</c:v>
                      </c:pt>
                      <c:pt idx="2970">
                        <c:v>95.870289999999997</c:v>
                      </c:pt>
                      <c:pt idx="2971">
                        <c:v>96.07029</c:v>
                      </c:pt>
                      <c:pt idx="2972">
                        <c:v>96.270289999999989</c:v>
                      </c:pt>
                      <c:pt idx="2973">
                        <c:v>96.470289999999991</c:v>
                      </c:pt>
                      <c:pt idx="2974">
                        <c:v>96.670289999999994</c:v>
                      </c:pt>
                      <c:pt idx="2975">
                        <c:v>96.870289999999997</c:v>
                      </c:pt>
                      <c:pt idx="2976">
                        <c:v>97.07029</c:v>
                      </c:pt>
                      <c:pt idx="2977">
                        <c:v>97.270290000000003</c:v>
                      </c:pt>
                      <c:pt idx="2978">
                        <c:v>97.470290000000006</c:v>
                      </c:pt>
                      <c:pt idx="2979">
                        <c:v>97.670289999999994</c:v>
                      </c:pt>
                      <c:pt idx="2980">
                        <c:v>97.870289999999997</c:v>
                      </c:pt>
                      <c:pt idx="2981">
                        <c:v>98.07029</c:v>
                      </c:pt>
                      <c:pt idx="2982">
                        <c:v>98.270290000000003</c:v>
                      </c:pt>
                      <c:pt idx="2983">
                        <c:v>98.470290000000006</c:v>
                      </c:pt>
                      <c:pt idx="2984">
                        <c:v>98.670290000000008</c:v>
                      </c:pt>
                      <c:pt idx="2985">
                        <c:v>98.870290000000011</c:v>
                      </c:pt>
                      <c:pt idx="2986">
                        <c:v>99.07029</c:v>
                      </c:pt>
                      <c:pt idx="2987">
                        <c:v>99.270289999999989</c:v>
                      </c:pt>
                      <c:pt idx="2988">
                        <c:v>99.470289999999991</c:v>
                      </c:pt>
                      <c:pt idx="2989">
                        <c:v>99.670289999999994</c:v>
                      </c:pt>
                      <c:pt idx="2990">
                        <c:v>99.870289999999997</c:v>
                      </c:pt>
                      <c:pt idx="2991">
                        <c:v>100.0703</c:v>
                      </c:pt>
                      <c:pt idx="2992">
                        <c:v>100.27030000000001</c:v>
                      </c:pt>
                      <c:pt idx="2993">
                        <c:v>100.47030000000001</c:v>
                      </c:pt>
                      <c:pt idx="2994">
                        <c:v>100.6703</c:v>
                      </c:pt>
                      <c:pt idx="2995">
                        <c:v>100.8703</c:v>
                      </c:pt>
                      <c:pt idx="2996">
                        <c:v>101.07029999999999</c:v>
                      </c:pt>
                      <c:pt idx="2997">
                        <c:v>101.27029999999999</c:v>
                      </c:pt>
                      <c:pt idx="2998">
                        <c:v>101.47029999999999</c:v>
                      </c:pt>
                      <c:pt idx="2999">
                        <c:v>101.6703</c:v>
                      </c:pt>
                      <c:pt idx="3000">
                        <c:v>101.8703</c:v>
                      </c:pt>
                      <c:pt idx="3001">
                        <c:v>102.0703</c:v>
                      </c:pt>
                      <c:pt idx="3002">
                        <c:v>102.27030000000001</c:v>
                      </c:pt>
                      <c:pt idx="3003">
                        <c:v>102.47029999999999</c:v>
                      </c:pt>
                      <c:pt idx="3004">
                        <c:v>102.6703</c:v>
                      </c:pt>
                      <c:pt idx="3005">
                        <c:v>102.8703</c:v>
                      </c:pt>
                      <c:pt idx="3006">
                        <c:v>103.0703</c:v>
                      </c:pt>
                      <c:pt idx="3007">
                        <c:v>103.27030000000001</c:v>
                      </c:pt>
                      <c:pt idx="3008">
                        <c:v>103.47030000000001</c:v>
                      </c:pt>
                      <c:pt idx="3009">
                        <c:v>103.6703</c:v>
                      </c:pt>
                      <c:pt idx="3010">
                        <c:v>103.8703</c:v>
                      </c:pt>
                      <c:pt idx="3011">
                        <c:v>104.07029999999999</c:v>
                      </c:pt>
                      <c:pt idx="3012">
                        <c:v>104.27029999999999</c:v>
                      </c:pt>
                      <c:pt idx="3013">
                        <c:v>104.47029999999999</c:v>
                      </c:pt>
                      <c:pt idx="3014">
                        <c:v>104.6703</c:v>
                      </c:pt>
                      <c:pt idx="3015">
                        <c:v>104.8703</c:v>
                      </c:pt>
                      <c:pt idx="3016">
                        <c:v>105.0703</c:v>
                      </c:pt>
                      <c:pt idx="3017">
                        <c:v>105.27030000000001</c:v>
                      </c:pt>
                      <c:pt idx="3018">
                        <c:v>105.47029999999999</c:v>
                      </c:pt>
                      <c:pt idx="3019">
                        <c:v>105.6703</c:v>
                      </c:pt>
                      <c:pt idx="3020">
                        <c:v>105.8703</c:v>
                      </c:pt>
                      <c:pt idx="3021">
                        <c:v>106.0703</c:v>
                      </c:pt>
                      <c:pt idx="3022">
                        <c:v>106.27030000000001</c:v>
                      </c:pt>
                      <c:pt idx="3023">
                        <c:v>106.47030000000001</c:v>
                      </c:pt>
                      <c:pt idx="3024">
                        <c:v>106.67030000000001</c:v>
                      </c:pt>
                      <c:pt idx="3025">
                        <c:v>106.8703</c:v>
                      </c:pt>
                      <c:pt idx="3026">
                        <c:v>107.07029999999999</c:v>
                      </c:pt>
                      <c:pt idx="3027">
                        <c:v>107.27029999999999</c:v>
                      </c:pt>
                      <c:pt idx="3028">
                        <c:v>107.47029999999999</c:v>
                      </c:pt>
                      <c:pt idx="3029">
                        <c:v>107.6703</c:v>
                      </c:pt>
                      <c:pt idx="3030">
                        <c:v>107.8703</c:v>
                      </c:pt>
                      <c:pt idx="3031">
                        <c:v>108.0703</c:v>
                      </c:pt>
                      <c:pt idx="3032">
                        <c:v>108.27030000000001</c:v>
                      </c:pt>
                      <c:pt idx="3033">
                        <c:v>108.47029999999999</c:v>
                      </c:pt>
                      <c:pt idx="3034">
                        <c:v>108.6703</c:v>
                      </c:pt>
                      <c:pt idx="3035">
                        <c:v>108.8703</c:v>
                      </c:pt>
                      <c:pt idx="3036">
                        <c:v>109.0703</c:v>
                      </c:pt>
                      <c:pt idx="3037">
                        <c:v>109.27030000000001</c:v>
                      </c:pt>
                      <c:pt idx="3038">
                        <c:v>109.47030000000001</c:v>
                      </c:pt>
                      <c:pt idx="3039">
                        <c:v>109.67030000000001</c:v>
                      </c:pt>
                      <c:pt idx="3040">
                        <c:v>109.8703</c:v>
                      </c:pt>
                      <c:pt idx="3041">
                        <c:v>110.07029999999999</c:v>
                      </c:pt>
                      <c:pt idx="3042">
                        <c:v>110.27029999999999</c:v>
                      </c:pt>
                      <c:pt idx="3043">
                        <c:v>110.47029999999999</c:v>
                      </c:pt>
                      <c:pt idx="3044">
                        <c:v>110.6703</c:v>
                      </c:pt>
                      <c:pt idx="3045">
                        <c:v>110.8703</c:v>
                      </c:pt>
                      <c:pt idx="3046">
                        <c:v>111.0703</c:v>
                      </c:pt>
                      <c:pt idx="3047">
                        <c:v>111.27030000000001</c:v>
                      </c:pt>
                      <c:pt idx="3048">
                        <c:v>111.47029999999999</c:v>
                      </c:pt>
                      <c:pt idx="3049">
                        <c:v>111.6703</c:v>
                      </c:pt>
                      <c:pt idx="3050">
                        <c:v>111.8703</c:v>
                      </c:pt>
                      <c:pt idx="3051">
                        <c:v>112.0703</c:v>
                      </c:pt>
                      <c:pt idx="3052">
                        <c:v>112.27030000000001</c:v>
                      </c:pt>
                      <c:pt idx="3053">
                        <c:v>112.47030000000001</c:v>
                      </c:pt>
                      <c:pt idx="3054">
                        <c:v>112.67030000000001</c:v>
                      </c:pt>
                      <c:pt idx="3055">
                        <c:v>112.8703</c:v>
                      </c:pt>
                      <c:pt idx="3056">
                        <c:v>113.07029999999999</c:v>
                      </c:pt>
                      <c:pt idx="3057">
                        <c:v>113.27029999999999</c:v>
                      </c:pt>
                      <c:pt idx="3058">
                        <c:v>113.47029999999999</c:v>
                      </c:pt>
                      <c:pt idx="3059">
                        <c:v>113.6703</c:v>
                      </c:pt>
                      <c:pt idx="3060">
                        <c:v>113.8703</c:v>
                      </c:pt>
                      <c:pt idx="3061">
                        <c:v>114.0703</c:v>
                      </c:pt>
                      <c:pt idx="3062">
                        <c:v>114.27030000000001</c:v>
                      </c:pt>
                      <c:pt idx="3063">
                        <c:v>114.47029999999999</c:v>
                      </c:pt>
                      <c:pt idx="3064">
                        <c:v>114.6703</c:v>
                      </c:pt>
                      <c:pt idx="3065">
                        <c:v>114.8703</c:v>
                      </c:pt>
                      <c:pt idx="3066">
                        <c:v>115.0703</c:v>
                      </c:pt>
                      <c:pt idx="3067">
                        <c:v>115.27030000000001</c:v>
                      </c:pt>
                      <c:pt idx="3068">
                        <c:v>115.47030000000001</c:v>
                      </c:pt>
                      <c:pt idx="3069">
                        <c:v>115.67030000000001</c:v>
                      </c:pt>
                      <c:pt idx="3070">
                        <c:v>115.8703</c:v>
                      </c:pt>
                      <c:pt idx="3071">
                        <c:v>116.0703</c:v>
                      </c:pt>
                      <c:pt idx="3072">
                        <c:v>116.27029999999999</c:v>
                      </c:pt>
                      <c:pt idx="3073">
                        <c:v>116.47029999999999</c:v>
                      </c:pt>
                      <c:pt idx="3074">
                        <c:v>116.6703</c:v>
                      </c:pt>
                      <c:pt idx="3075">
                        <c:v>116.8703</c:v>
                      </c:pt>
                      <c:pt idx="3076">
                        <c:v>117.0703</c:v>
                      </c:pt>
                      <c:pt idx="3077">
                        <c:v>117.27029999999999</c:v>
                      </c:pt>
                      <c:pt idx="3078">
                        <c:v>117.47029999999999</c:v>
                      </c:pt>
                      <c:pt idx="3079">
                        <c:v>117.6703</c:v>
                      </c:pt>
                      <c:pt idx="3080">
                        <c:v>117.8703</c:v>
                      </c:pt>
                      <c:pt idx="3081">
                        <c:v>118.0703</c:v>
                      </c:pt>
                      <c:pt idx="3082">
                        <c:v>118.27030000000001</c:v>
                      </c:pt>
                      <c:pt idx="3083">
                        <c:v>118.47030000000001</c:v>
                      </c:pt>
                      <c:pt idx="3084">
                        <c:v>118.67030000000001</c:v>
                      </c:pt>
                      <c:pt idx="3085">
                        <c:v>118.8703</c:v>
                      </c:pt>
                      <c:pt idx="3086">
                        <c:v>119.0703</c:v>
                      </c:pt>
                      <c:pt idx="3087">
                        <c:v>119.27030000000001</c:v>
                      </c:pt>
                      <c:pt idx="3088">
                        <c:v>119.47029999999999</c:v>
                      </c:pt>
                      <c:pt idx="3089">
                        <c:v>119.67029999999998</c:v>
                      </c:pt>
                      <c:pt idx="3090">
                        <c:v>119.8703</c:v>
                      </c:pt>
                      <c:pt idx="3091">
                        <c:v>120.07029999999999</c:v>
                      </c:pt>
                      <c:pt idx="3092">
                        <c:v>120.27030000000001</c:v>
                      </c:pt>
                      <c:pt idx="3093">
                        <c:v>120.47029999999999</c:v>
                      </c:pt>
                      <c:pt idx="3094">
                        <c:v>120.67030000000001</c:v>
                      </c:pt>
                      <c:pt idx="3095">
                        <c:v>120.8703</c:v>
                      </c:pt>
                      <c:pt idx="3096">
                        <c:v>121.07029999999999</c:v>
                      </c:pt>
                      <c:pt idx="3097">
                        <c:v>121.27030000000001</c:v>
                      </c:pt>
                      <c:pt idx="3098">
                        <c:v>121.47029999999999</c:v>
                      </c:pt>
                      <c:pt idx="3099">
                        <c:v>121.67030000000001</c:v>
                      </c:pt>
                      <c:pt idx="3100">
                        <c:v>121.8703</c:v>
                      </c:pt>
                      <c:pt idx="3101">
                        <c:v>122.0703</c:v>
                      </c:pt>
                      <c:pt idx="3102">
                        <c:v>122.27029999999999</c:v>
                      </c:pt>
                      <c:pt idx="3103">
                        <c:v>122.47029999999998</c:v>
                      </c:pt>
                      <c:pt idx="3104">
                        <c:v>122.6703</c:v>
                      </c:pt>
                      <c:pt idx="3105">
                        <c:v>122.87029999999999</c:v>
                      </c:pt>
                      <c:pt idx="3106">
                        <c:v>123.0703</c:v>
                      </c:pt>
                      <c:pt idx="3107">
                        <c:v>123.27029999999999</c:v>
                      </c:pt>
                      <c:pt idx="3108">
                        <c:v>123.47030000000001</c:v>
                      </c:pt>
                      <c:pt idx="3109">
                        <c:v>123.6703</c:v>
                      </c:pt>
                      <c:pt idx="3110">
                        <c:v>123.87030000000001</c:v>
                      </c:pt>
                      <c:pt idx="3111">
                        <c:v>124.0703</c:v>
                      </c:pt>
                      <c:pt idx="3112">
                        <c:v>124.27029999999999</c:v>
                      </c:pt>
                      <c:pt idx="3113">
                        <c:v>124.47030000000001</c:v>
                      </c:pt>
                      <c:pt idx="3114">
                        <c:v>124.6703</c:v>
                      </c:pt>
                      <c:pt idx="3115">
                        <c:v>124.87030000000001</c:v>
                      </c:pt>
                      <c:pt idx="3116">
                        <c:v>125.0703</c:v>
                      </c:pt>
                      <c:pt idx="3117">
                        <c:v>125.27030000000001</c:v>
                      </c:pt>
                      <c:pt idx="3118">
                        <c:v>125.47029999999999</c:v>
                      </c:pt>
                      <c:pt idx="3119">
                        <c:v>125.67029999999998</c:v>
                      </c:pt>
                      <c:pt idx="3120">
                        <c:v>125.8703</c:v>
                      </c:pt>
                      <c:pt idx="3121">
                        <c:v>126.07029999999999</c:v>
                      </c:pt>
                      <c:pt idx="3122">
                        <c:v>126.27030000000001</c:v>
                      </c:pt>
                      <c:pt idx="3123">
                        <c:v>126.47029999999999</c:v>
                      </c:pt>
                      <c:pt idx="3124">
                        <c:v>126.67030000000001</c:v>
                      </c:pt>
                      <c:pt idx="3125">
                        <c:v>126.8703</c:v>
                      </c:pt>
                      <c:pt idx="3126">
                        <c:v>127.07029999999999</c:v>
                      </c:pt>
                      <c:pt idx="3127">
                        <c:v>127.27030000000001</c:v>
                      </c:pt>
                      <c:pt idx="3128">
                        <c:v>127.47029999999999</c:v>
                      </c:pt>
                      <c:pt idx="3129">
                        <c:v>127.67030000000001</c:v>
                      </c:pt>
                      <c:pt idx="3130">
                        <c:v>127.8703</c:v>
                      </c:pt>
                      <c:pt idx="3131">
                        <c:v>128.0703</c:v>
                      </c:pt>
                      <c:pt idx="3132">
                        <c:v>128.27029999999999</c:v>
                      </c:pt>
                      <c:pt idx="3133">
                        <c:v>128.47029999999998</c:v>
                      </c:pt>
                      <c:pt idx="3134">
                        <c:v>128.6703</c:v>
                      </c:pt>
                      <c:pt idx="3135">
                        <c:v>128.87029999999999</c:v>
                      </c:pt>
                      <c:pt idx="3136">
                        <c:v>129.0703</c:v>
                      </c:pt>
                      <c:pt idx="3137">
                        <c:v>129.27029999999999</c:v>
                      </c:pt>
                      <c:pt idx="3138">
                        <c:v>129.47030000000001</c:v>
                      </c:pt>
                      <c:pt idx="3139">
                        <c:v>129.6703</c:v>
                      </c:pt>
                      <c:pt idx="3140">
                        <c:v>129.87029999999999</c:v>
                      </c:pt>
                      <c:pt idx="3141">
                        <c:v>130.0703</c:v>
                      </c:pt>
                      <c:pt idx="3142">
                        <c:v>130.27029999999999</c:v>
                      </c:pt>
                      <c:pt idx="3143">
                        <c:v>130.47030000000001</c:v>
                      </c:pt>
                      <c:pt idx="3144">
                        <c:v>130.6703</c:v>
                      </c:pt>
                      <c:pt idx="3145">
                        <c:v>130.87030000000001</c:v>
                      </c:pt>
                      <c:pt idx="3146">
                        <c:v>131.0703</c:v>
                      </c:pt>
                      <c:pt idx="3147">
                        <c:v>131.27030000000002</c:v>
                      </c:pt>
                      <c:pt idx="3148">
                        <c:v>131.47030000000001</c:v>
                      </c:pt>
                      <c:pt idx="3149">
                        <c:v>131.6703</c:v>
                      </c:pt>
                      <c:pt idx="3150">
                        <c:v>131.87030000000001</c:v>
                      </c:pt>
                      <c:pt idx="3151">
                        <c:v>132.0703</c:v>
                      </c:pt>
                      <c:pt idx="3152">
                        <c:v>132.27030000000002</c:v>
                      </c:pt>
                      <c:pt idx="3153">
                        <c:v>132.47030000000001</c:v>
                      </c:pt>
                      <c:pt idx="3154">
                        <c:v>132.67030000000003</c:v>
                      </c:pt>
                      <c:pt idx="3155">
                        <c:v>132.87030000000001</c:v>
                      </c:pt>
                      <c:pt idx="3156">
                        <c:v>133.0703</c:v>
                      </c:pt>
                      <c:pt idx="3157">
                        <c:v>133.27029999999999</c:v>
                      </c:pt>
                      <c:pt idx="3158">
                        <c:v>133.47029999999998</c:v>
                      </c:pt>
                      <c:pt idx="3159">
                        <c:v>133.6703</c:v>
                      </c:pt>
                      <c:pt idx="3160">
                        <c:v>133.87029999999999</c:v>
                      </c:pt>
                      <c:pt idx="3161">
                        <c:v>134.0703</c:v>
                      </c:pt>
                      <c:pt idx="3162">
                        <c:v>134.27029999999999</c:v>
                      </c:pt>
                      <c:pt idx="3163">
                        <c:v>134.47029999999998</c:v>
                      </c:pt>
                      <c:pt idx="3164">
                        <c:v>134.6703</c:v>
                      </c:pt>
                      <c:pt idx="3165">
                        <c:v>134.87029999999999</c:v>
                      </c:pt>
                      <c:pt idx="3166">
                        <c:v>135.0703</c:v>
                      </c:pt>
                      <c:pt idx="3167">
                        <c:v>135.27029999999999</c:v>
                      </c:pt>
                      <c:pt idx="3168">
                        <c:v>135.47030000000001</c:v>
                      </c:pt>
                      <c:pt idx="3169">
                        <c:v>135.6703</c:v>
                      </c:pt>
                      <c:pt idx="3170">
                        <c:v>135.87029999999999</c:v>
                      </c:pt>
                      <c:pt idx="3171">
                        <c:v>136.0703</c:v>
                      </c:pt>
                      <c:pt idx="3172">
                        <c:v>136.27029999999999</c:v>
                      </c:pt>
                      <c:pt idx="3173">
                        <c:v>136.47030000000001</c:v>
                      </c:pt>
                      <c:pt idx="3174">
                        <c:v>136.6703</c:v>
                      </c:pt>
                      <c:pt idx="3175">
                        <c:v>136.87030000000001</c:v>
                      </c:pt>
                      <c:pt idx="3176">
                        <c:v>137.0703</c:v>
                      </c:pt>
                      <c:pt idx="3177">
                        <c:v>137.27029999999999</c:v>
                      </c:pt>
                      <c:pt idx="3178">
                        <c:v>137.47030000000001</c:v>
                      </c:pt>
                      <c:pt idx="3179">
                        <c:v>137.6703</c:v>
                      </c:pt>
                      <c:pt idx="3180">
                        <c:v>137.87030000000001</c:v>
                      </c:pt>
                      <c:pt idx="3181">
                        <c:v>138.0703</c:v>
                      </c:pt>
                      <c:pt idx="3182">
                        <c:v>138.27030000000002</c:v>
                      </c:pt>
                      <c:pt idx="3183">
                        <c:v>138.47030000000001</c:v>
                      </c:pt>
                      <c:pt idx="3184">
                        <c:v>138.67030000000003</c:v>
                      </c:pt>
                      <c:pt idx="3185">
                        <c:v>138.87030000000001</c:v>
                      </c:pt>
                      <c:pt idx="3186">
                        <c:v>139.0703</c:v>
                      </c:pt>
                      <c:pt idx="3187">
                        <c:v>139.27029999999999</c:v>
                      </c:pt>
                      <c:pt idx="3188">
                        <c:v>139.47029999999998</c:v>
                      </c:pt>
                      <c:pt idx="3189">
                        <c:v>139.6703</c:v>
                      </c:pt>
                      <c:pt idx="3190">
                        <c:v>139.87029999999999</c:v>
                      </c:pt>
                      <c:pt idx="3191">
                        <c:v>140.0703</c:v>
                      </c:pt>
                      <c:pt idx="3192">
                        <c:v>140.27029999999999</c:v>
                      </c:pt>
                      <c:pt idx="3193">
                        <c:v>140.47029999999998</c:v>
                      </c:pt>
                      <c:pt idx="3194">
                        <c:v>140.6703</c:v>
                      </c:pt>
                      <c:pt idx="3195">
                        <c:v>140.87029999999999</c:v>
                      </c:pt>
                      <c:pt idx="3196">
                        <c:v>141.0703</c:v>
                      </c:pt>
                      <c:pt idx="3197">
                        <c:v>141.27029999999999</c:v>
                      </c:pt>
                      <c:pt idx="3198">
                        <c:v>141.47030000000001</c:v>
                      </c:pt>
                      <c:pt idx="3199">
                        <c:v>141.6703</c:v>
                      </c:pt>
                      <c:pt idx="3200">
                        <c:v>141.87029999999999</c:v>
                      </c:pt>
                      <c:pt idx="3201">
                        <c:v>142.0703</c:v>
                      </c:pt>
                      <c:pt idx="3202">
                        <c:v>142.27029999999999</c:v>
                      </c:pt>
                      <c:pt idx="3203">
                        <c:v>142.47030000000001</c:v>
                      </c:pt>
                      <c:pt idx="3204">
                        <c:v>142.6703</c:v>
                      </c:pt>
                      <c:pt idx="3205">
                        <c:v>142.87030000000001</c:v>
                      </c:pt>
                      <c:pt idx="3206">
                        <c:v>143.0703</c:v>
                      </c:pt>
                      <c:pt idx="3207">
                        <c:v>143.27029999999999</c:v>
                      </c:pt>
                      <c:pt idx="3208">
                        <c:v>143.47030000000001</c:v>
                      </c:pt>
                      <c:pt idx="3209">
                        <c:v>143.6703</c:v>
                      </c:pt>
                      <c:pt idx="3210">
                        <c:v>143.87030000000001</c:v>
                      </c:pt>
                      <c:pt idx="3211">
                        <c:v>144.0703</c:v>
                      </c:pt>
                      <c:pt idx="3212">
                        <c:v>144.27030000000002</c:v>
                      </c:pt>
                      <c:pt idx="3213">
                        <c:v>144.47030000000001</c:v>
                      </c:pt>
                      <c:pt idx="3214">
                        <c:v>144.6703</c:v>
                      </c:pt>
                      <c:pt idx="3215">
                        <c:v>144.87030000000001</c:v>
                      </c:pt>
                      <c:pt idx="3216">
                        <c:v>145.0703</c:v>
                      </c:pt>
                      <c:pt idx="3217">
                        <c:v>145.27030000000002</c:v>
                      </c:pt>
                      <c:pt idx="3218">
                        <c:v>145.47030000000001</c:v>
                      </c:pt>
                      <c:pt idx="3219">
                        <c:v>145.6703</c:v>
                      </c:pt>
                      <c:pt idx="3220">
                        <c:v>145.87029999999999</c:v>
                      </c:pt>
                      <c:pt idx="3221">
                        <c:v>146.07029999999997</c:v>
                      </c:pt>
                      <c:pt idx="3222">
                        <c:v>146.27029999999999</c:v>
                      </c:pt>
                      <c:pt idx="3223">
                        <c:v>146.47029999999998</c:v>
                      </c:pt>
                      <c:pt idx="3224">
                        <c:v>146.6703</c:v>
                      </c:pt>
                      <c:pt idx="3225">
                        <c:v>146.87029999999999</c:v>
                      </c:pt>
                      <c:pt idx="3226">
                        <c:v>147.0703</c:v>
                      </c:pt>
                      <c:pt idx="3227">
                        <c:v>147.27029999999999</c:v>
                      </c:pt>
                      <c:pt idx="3228">
                        <c:v>147.47030000000001</c:v>
                      </c:pt>
                      <c:pt idx="3229">
                        <c:v>147.6703</c:v>
                      </c:pt>
                      <c:pt idx="3230">
                        <c:v>147.87029999999999</c:v>
                      </c:pt>
                      <c:pt idx="3231">
                        <c:v>148.0703</c:v>
                      </c:pt>
                      <c:pt idx="3232">
                        <c:v>148.27029999999999</c:v>
                      </c:pt>
                      <c:pt idx="3233">
                        <c:v>148.47030000000001</c:v>
                      </c:pt>
                      <c:pt idx="3234">
                        <c:v>148.6703</c:v>
                      </c:pt>
                      <c:pt idx="3235">
                        <c:v>148.87030000000001</c:v>
                      </c:pt>
                      <c:pt idx="3236">
                        <c:v>149.0703</c:v>
                      </c:pt>
                      <c:pt idx="3237">
                        <c:v>149.27029999999999</c:v>
                      </c:pt>
                      <c:pt idx="3238">
                        <c:v>149.47030000000001</c:v>
                      </c:pt>
                      <c:pt idx="3239">
                        <c:v>149.6703</c:v>
                      </c:pt>
                      <c:pt idx="3240">
                        <c:v>149.87030000000001</c:v>
                      </c:pt>
                      <c:pt idx="3241">
                        <c:v>150.0703</c:v>
                      </c:pt>
                      <c:pt idx="3242">
                        <c:v>150.27030000000002</c:v>
                      </c:pt>
                      <c:pt idx="3243">
                        <c:v>150.47030000000001</c:v>
                      </c:pt>
                      <c:pt idx="3244">
                        <c:v>150.6703</c:v>
                      </c:pt>
                      <c:pt idx="3245">
                        <c:v>150.87030000000001</c:v>
                      </c:pt>
                      <c:pt idx="3246">
                        <c:v>151.0703</c:v>
                      </c:pt>
                      <c:pt idx="3247">
                        <c:v>151.27030000000002</c:v>
                      </c:pt>
                      <c:pt idx="3248">
                        <c:v>151.47030000000001</c:v>
                      </c:pt>
                      <c:pt idx="3249">
                        <c:v>151.6703</c:v>
                      </c:pt>
                      <c:pt idx="3250">
                        <c:v>151.87029999999999</c:v>
                      </c:pt>
                      <c:pt idx="3251">
                        <c:v>152.07029999999997</c:v>
                      </c:pt>
                      <c:pt idx="3252">
                        <c:v>152.27029999999999</c:v>
                      </c:pt>
                      <c:pt idx="3253">
                        <c:v>152.47029999999998</c:v>
                      </c:pt>
                      <c:pt idx="3254">
                        <c:v>152.6703</c:v>
                      </c:pt>
                      <c:pt idx="3255">
                        <c:v>152.87029999999999</c:v>
                      </c:pt>
                      <c:pt idx="3256">
                        <c:v>153.0703</c:v>
                      </c:pt>
                      <c:pt idx="3257">
                        <c:v>153.27029999999999</c:v>
                      </c:pt>
                      <c:pt idx="3258">
                        <c:v>153.47029999999998</c:v>
                      </c:pt>
                      <c:pt idx="3259">
                        <c:v>153.6703</c:v>
                      </c:pt>
                      <c:pt idx="3260">
                        <c:v>153.87029999999999</c:v>
                      </c:pt>
                      <c:pt idx="3261">
                        <c:v>154.0703</c:v>
                      </c:pt>
                      <c:pt idx="3262">
                        <c:v>154.27029999999999</c:v>
                      </c:pt>
                      <c:pt idx="3263">
                        <c:v>154.47030000000001</c:v>
                      </c:pt>
                      <c:pt idx="3264">
                        <c:v>154.6703</c:v>
                      </c:pt>
                      <c:pt idx="3265">
                        <c:v>154.87030000000001</c:v>
                      </c:pt>
                      <c:pt idx="3266">
                        <c:v>155.0703</c:v>
                      </c:pt>
                      <c:pt idx="3267">
                        <c:v>155.27029999999999</c:v>
                      </c:pt>
                      <c:pt idx="3268">
                        <c:v>155.47030000000001</c:v>
                      </c:pt>
                      <c:pt idx="3269">
                        <c:v>155.6703</c:v>
                      </c:pt>
                      <c:pt idx="3270">
                        <c:v>155.87030000000001</c:v>
                      </c:pt>
                      <c:pt idx="3271">
                        <c:v>156.0703</c:v>
                      </c:pt>
                      <c:pt idx="3272">
                        <c:v>156.27030000000002</c:v>
                      </c:pt>
                      <c:pt idx="3273">
                        <c:v>156.47030000000001</c:v>
                      </c:pt>
                      <c:pt idx="3274">
                        <c:v>156.6703</c:v>
                      </c:pt>
                      <c:pt idx="3275">
                        <c:v>156.87030000000001</c:v>
                      </c:pt>
                      <c:pt idx="3276">
                        <c:v>157.0703</c:v>
                      </c:pt>
                      <c:pt idx="3277">
                        <c:v>157.27030000000002</c:v>
                      </c:pt>
                      <c:pt idx="3278">
                        <c:v>157.47030000000001</c:v>
                      </c:pt>
                      <c:pt idx="3279">
                        <c:v>157.6703</c:v>
                      </c:pt>
                      <c:pt idx="3280">
                        <c:v>157.87029999999999</c:v>
                      </c:pt>
                      <c:pt idx="3281">
                        <c:v>158.07029999999997</c:v>
                      </c:pt>
                      <c:pt idx="3282">
                        <c:v>158.27029999999999</c:v>
                      </c:pt>
                      <c:pt idx="3283">
                        <c:v>158.47029999999998</c:v>
                      </c:pt>
                      <c:pt idx="3284">
                        <c:v>158.6703</c:v>
                      </c:pt>
                      <c:pt idx="3285">
                        <c:v>158.87029999999999</c:v>
                      </c:pt>
                      <c:pt idx="3286">
                        <c:v>159.0703</c:v>
                      </c:pt>
                      <c:pt idx="3287">
                        <c:v>159.27029999999999</c:v>
                      </c:pt>
                      <c:pt idx="3288">
                        <c:v>159.47029999999998</c:v>
                      </c:pt>
                      <c:pt idx="3289">
                        <c:v>159.6703</c:v>
                      </c:pt>
                      <c:pt idx="3290">
                        <c:v>159.87029999999999</c:v>
                      </c:pt>
                      <c:pt idx="3291">
                        <c:v>160.0703</c:v>
                      </c:pt>
                      <c:pt idx="3292">
                        <c:v>160.27029999999999</c:v>
                      </c:pt>
                      <c:pt idx="3293">
                        <c:v>160.47030000000001</c:v>
                      </c:pt>
                      <c:pt idx="3294">
                        <c:v>160.6703</c:v>
                      </c:pt>
                      <c:pt idx="3295">
                        <c:v>160.87029999999999</c:v>
                      </c:pt>
                      <c:pt idx="3296">
                        <c:v>161.0703</c:v>
                      </c:pt>
                      <c:pt idx="3297">
                        <c:v>161.27029999999999</c:v>
                      </c:pt>
                      <c:pt idx="3298">
                        <c:v>161.47030000000001</c:v>
                      </c:pt>
                      <c:pt idx="3299">
                        <c:v>161.6703</c:v>
                      </c:pt>
                      <c:pt idx="3300">
                        <c:v>161.87030000000001</c:v>
                      </c:pt>
                      <c:pt idx="3301">
                        <c:v>162.0703</c:v>
                      </c:pt>
                      <c:pt idx="3302">
                        <c:v>162.27030000000002</c:v>
                      </c:pt>
                      <c:pt idx="3303">
                        <c:v>162.47030000000001</c:v>
                      </c:pt>
                      <c:pt idx="3304">
                        <c:v>162.6703</c:v>
                      </c:pt>
                      <c:pt idx="3305">
                        <c:v>162.87030000000001</c:v>
                      </c:pt>
                      <c:pt idx="3306">
                        <c:v>163.0703</c:v>
                      </c:pt>
                      <c:pt idx="3307">
                        <c:v>163.27030000000002</c:v>
                      </c:pt>
                      <c:pt idx="3308">
                        <c:v>163.47030000000001</c:v>
                      </c:pt>
                      <c:pt idx="3309">
                        <c:v>163.67030000000003</c:v>
                      </c:pt>
                      <c:pt idx="3310">
                        <c:v>163.87030000000001</c:v>
                      </c:pt>
                      <c:pt idx="3311">
                        <c:v>164.0703</c:v>
                      </c:pt>
                      <c:pt idx="3312">
                        <c:v>164.27029999999999</c:v>
                      </c:pt>
                      <c:pt idx="3313">
                        <c:v>164.47029999999998</c:v>
                      </c:pt>
                      <c:pt idx="3314">
                        <c:v>164.6703</c:v>
                      </c:pt>
                      <c:pt idx="3315">
                        <c:v>164.87029999999999</c:v>
                      </c:pt>
                      <c:pt idx="3316">
                        <c:v>165.0703</c:v>
                      </c:pt>
                      <c:pt idx="3317">
                        <c:v>165.27029999999999</c:v>
                      </c:pt>
                      <c:pt idx="3318">
                        <c:v>165.47029999999998</c:v>
                      </c:pt>
                      <c:pt idx="3319">
                        <c:v>165.6703</c:v>
                      </c:pt>
                      <c:pt idx="3320">
                        <c:v>165.87029999999999</c:v>
                      </c:pt>
                      <c:pt idx="3321">
                        <c:v>166.0703</c:v>
                      </c:pt>
                      <c:pt idx="3322">
                        <c:v>166.27029999999999</c:v>
                      </c:pt>
                      <c:pt idx="3323">
                        <c:v>166.47030000000001</c:v>
                      </c:pt>
                      <c:pt idx="3324">
                        <c:v>166.6703</c:v>
                      </c:pt>
                      <c:pt idx="3325">
                        <c:v>166.87029999999999</c:v>
                      </c:pt>
                      <c:pt idx="3326">
                        <c:v>167.0703</c:v>
                      </c:pt>
                      <c:pt idx="3327">
                        <c:v>167.27029999999999</c:v>
                      </c:pt>
                      <c:pt idx="3328">
                        <c:v>167.47030000000001</c:v>
                      </c:pt>
                      <c:pt idx="3329">
                        <c:v>167.6703</c:v>
                      </c:pt>
                      <c:pt idx="3330">
                        <c:v>167.87030000000001</c:v>
                      </c:pt>
                      <c:pt idx="3331">
                        <c:v>168.0703</c:v>
                      </c:pt>
                      <c:pt idx="3332">
                        <c:v>168.27029999999999</c:v>
                      </c:pt>
                      <c:pt idx="3333">
                        <c:v>168.47030000000001</c:v>
                      </c:pt>
                      <c:pt idx="3334">
                        <c:v>168.6703</c:v>
                      </c:pt>
                      <c:pt idx="3335">
                        <c:v>168.87030000000001</c:v>
                      </c:pt>
                      <c:pt idx="3336">
                        <c:v>169.0703</c:v>
                      </c:pt>
                      <c:pt idx="3337">
                        <c:v>169.27030000000002</c:v>
                      </c:pt>
                      <c:pt idx="3338">
                        <c:v>169.47030000000001</c:v>
                      </c:pt>
                      <c:pt idx="3339">
                        <c:v>169.67030000000003</c:v>
                      </c:pt>
                      <c:pt idx="3340">
                        <c:v>169.87030000000001</c:v>
                      </c:pt>
                      <c:pt idx="3341">
                        <c:v>170.0703</c:v>
                      </c:pt>
                      <c:pt idx="3342">
                        <c:v>170.27029999999999</c:v>
                      </c:pt>
                      <c:pt idx="3343">
                        <c:v>170.47029999999998</c:v>
                      </c:pt>
                      <c:pt idx="3344">
                        <c:v>170.6703</c:v>
                      </c:pt>
                      <c:pt idx="3345">
                        <c:v>170.87029999999999</c:v>
                      </c:pt>
                      <c:pt idx="3346">
                        <c:v>171.0703</c:v>
                      </c:pt>
                      <c:pt idx="3347">
                        <c:v>171.27029999999999</c:v>
                      </c:pt>
                      <c:pt idx="3348">
                        <c:v>171.47029999999998</c:v>
                      </c:pt>
                      <c:pt idx="3349">
                        <c:v>171.6703</c:v>
                      </c:pt>
                      <c:pt idx="3350">
                        <c:v>171.87029999999999</c:v>
                      </c:pt>
                      <c:pt idx="3351">
                        <c:v>172.0703</c:v>
                      </c:pt>
                      <c:pt idx="3352">
                        <c:v>172.27029999999999</c:v>
                      </c:pt>
                      <c:pt idx="3353">
                        <c:v>172.47030000000001</c:v>
                      </c:pt>
                      <c:pt idx="3354">
                        <c:v>172.6703</c:v>
                      </c:pt>
                      <c:pt idx="3355">
                        <c:v>172.87029999999999</c:v>
                      </c:pt>
                      <c:pt idx="3356">
                        <c:v>173.0703</c:v>
                      </c:pt>
                      <c:pt idx="3357">
                        <c:v>173.27029999999999</c:v>
                      </c:pt>
                      <c:pt idx="3358">
                        <c:v>173.47030000000001</c:v>
                      </c:pt>
                      <c:pt idx="3359">
                        <c:v>173.6703</c:v>
                      </c:pt>
                      <c:pt idx="3360">
                        <c:v>173.87030000000001</c:v>
                      </c:pt>
                      <c:pt idx="3361">
                        <c:v>174.0703</c:v>
                      </c:pt>
                      <c:pt idx="3362">
                        <c:v>174.27029999999999</c:v>
                      </c:pt>
                      <c:pt idx="3363">
                        <c:v>174.47030000000001</c:v>
                      </c:pt>
                      <c:pt idx="3364">
                        <c:v>174.6703</c:v>
                      </c:pt>
                      <c:pt idx="3365">
                        <c:v>174.87030000000001</c:v>
                      </c:pt>
                      <c:pt idx="3366">
                        <c:v>175.0703</c:v>
                      </c:pt>
                      <c:pt idx="3367">
                        <c:v>175.27030000000002</c:v>
                      </c:pt>
                      <c:pt idx="3368">
                        <c:v>175.47030000000001</c:v>
                      </c:pt>
                      <c:pt idx="3369">
                        <c:v>175.6703</c:v>
                      </c:pt>
                      <c:pt idx="3370">
                        <c:v>175.87030000000001</c:v>
                      </c:pt>
                      <c:pt idx="3371">
                        <c:v>176.0703</c:v>
                      </c:pt>
                      <c:pt idx="3372">
                        <c:v>176.27029999999999</c:v>
                      </c:pt>
                      <c:pt idx="3373">
                        <c:v>176.47029999999998</c:v>
                      </c:pt>
                      <c:pt idx="3374">
                        <c:v>176.6703</c:v>
                      </c:pt>
                      <c:pt idx="3375">
                        <c:v>176.87029999999999</c:v>
                      </c:pt>
                      <c:pt idx="3376">
                        <c:v>177.0703</c:v>
                      </c:pt>
                      <c:pt idx="3377">
                        <c:v>177.27029999999999</c:v>
                      </c:pt>
                      <c:pt idx="3378">
                        <c:v>177.47029999999998</c:v>
                      </c:pt>
                      <c:pt idx="3379">
                        <c:v>177.6703</c:v>
                      </c:pt>
                      <c:pt idx="3380">
                        <c:v>177.87029999999999</c:v>
                      </c:pt>
                      <c:pt idx="3381">
                        <c:v>178.0703</c:v>
                      </c:pt>
                      <c:pt idx="3382">
                        <c:v>178.27029999999999</c:v>
                      </c:pt>
                      <c:pt idx="3383">
                        <c:v>178.47030000000001</c:v>
                      </c:pt>
                      <c:pt idx="3384">
                        <c:v>178.6703</c:v>
                      </c:pt>
                      <c:pt idx="3385">
                        <c:v>178.87029999999999</c:v>
                      </c:pt>
                      <c:pt idx="3386">
                        <c:v>179.0703</c:v>
                      </c:pt>
                      <c:pt idx="3387">
                        <c:v>179.27029999999999</c:v>
                      </c:pt>
                      <c:pt idx="3388">
                        <c:v>179.47030000000001</c:v>
                      </c:pt>
                      <c:pt idx="3389">
                        <c:v>179.6703</c:v>
                      </c:pt>
                      <c:pt idx="3390">
                        <c:v>179.87030000000001</c:v>
                      </c:pt>
                      <c:pt idx="3391">
                        <c:v>180.0703</c:v>
                      </c:pt>
                      <c:pt idx="3392">
                        <c:v>180.27029999999999</c:v>
                      </c:pt>
                      <c:pt idx="3393">
                        <c:v>180.47030000000001</c:v>
                      </c:pt>
                      <c:pt idx="3394">
                        <c:v>180.6703</c:v>
                      </c:pt>
                      <c:pt idx="3395">
                        <c:v>180.87030000000001</c:v>
                      </c:pt>
                      <c:pt idx="3396">
                        <c:v>181.0703</c:v>
                      </c:pt>
                      <c:pt idx="3397">
                        <c:v>181.27030000000002</c:v>
                      </c:pt>
                      <c:pt idx="3398">
                        <c:v>181.47030000000001</c:v>
                      </c:pt>
                      <c:pt idx="3399">
                        <c:v>181.6703</c:v>
                      </c:pt>
                      <c:pt idx="3400">
                        <c:v>181.87030000000001</c:v>
                      </c:pt>
                      <c:pt idx="3401">
                        <c:v>182.0703</c:v>
                      </c:pt>
                      <c:pt idx="3402">
                        <c:v>182.27030000000002</c:v>
                      </c:pt>
                      <c:pt idx="3403">
                        <c:v>182.47030000000001</c:v>
                      </c:pt>
                      <c:pt idx="3404">
                        <c:v>182.6703</c:v>
                      </c:pt>
                      <c:pt idx="3405">
                        <c:v>182.87029999999999</c:v>
                      </c:pt>
                      <c:pt idx="3406">
                        <c:v>183.07029999999997</c:v>
                      </c:pt>
                      <c:pt idx="3407">
                        <c:v>183.27029999999999</c:v>
                      </c:pt>
                      <c:pt idx="3408">
                        <c:v>183.47029999999998</c:v>
                      </c:pt>
                      <c:pt idx="3409">
                        <c:v>183.6703</c:v>
                      </c:pt>
                      <c:pt idx="3410">
                        <c:v>183.87029999999999</c:v>
                      </c:pt>
                      <c:pt idx="3411">
                        <c:v>184.0703</c:v>
                      </c:pt>
                      <c:pt idx="3412">
                        <c:v>184.27029999999999</c:v>
                      </c:pt>
                      <c:pt idx="3413">
                        <c:v>184.47030000000001</c:v>
                      </c:pt>
                      <c:pt idx="3414">
                        <c:v>184.6703</c:v>
                      </c:pt>
                      <c:pt idx="3415">
                        <c:v>184.87029999999999</c:v>
                      </c:pt>
                      <c:pt idx="3416">
                        <c:v>185.0703</c:v>
                      </c:pt>
                      <c:pt idx="3417">
                        <c:v>185.27029999999999</c:v>
                      </c:pt>
                      <c:pt idx="3418">
                        <c:v>185.47030000000001</c:v>
                      </c:pt>
                      <c:pt idx="3419">
                        <c:v>185.6703</c:v>
                      </c:pt>
                      <c:pt idx="3420">
                        <c:v>185.87030000000001</c:v>
                      </c:pt>
                      <c:pt idx="3421">
                        <c:v>186.0703</c:v>
                      </c:pt>
                      <c:pt idx="3422">
                        <c:v>186.27029999999999</c:v>
                      </c:pt>
                      <c:pt idx="3423">
                        <c:v>186.47030000000001</c:v>
                      </c:pt>
                      <c:pt idx="3424">
                        <c:v>186.6703</c:v>
                      </c:pt>
                      <c:pt idx="3425">
                        <c:v>186.87030000000001</c:v>
                      </c:pt>
                      <c:pt idx="3426">
                        <c:v>187.0703</c:v>
                      </c:pt>
                      <c:pt idx="3427">
                        <c:v>187.27030000000002</c:v>
                      </c:pt>
                      <c:pt idx="3428">
                        <c:v>187.47030000000001</c:v>
                      </c:pt>
                      <c:pt idx="3429">
                        <c:v>187.6703</c:v>
                      </c:pt>
                      <c:pt idx="3430">
                        <c:v>187.87030000000001</c:v>
                      </c:pt>
                      <c:pt idx="3431">
                        <c:v>188.0703</c:v>
                      </c:pt>
                      <c:pt idx="3432">
                        <c:v>188.27030000000002</c:v>
                      </c:pt>
                      <c:pt idx="3433">
                        <c:v>188.47030000000001</c:v>
                      </c:pt>
                      <c:pt idx="3434">
                        <c:v>188.6703</c:v>
                      </c:pt>
                      <c:pt idx="3435">
                        <c:v>188.87029999999999</c:v>
                      </c:pt>
                      <c:pt idx="3436">
                        <c:v>189.07029999999997</c:v>
                      </c:pt>
                      <c:pt idx="3437">
                        <c:v>189.27029999999999</c:v>
                      </c:pt>
                      <c:pt idx="3438">
                        <c:v>189.47029999999998</c:v>
                      </c:pt>
                      <c:pt idx="3439">
                        <c:v>189.6703</c:v>
                      </c:pt>
                      <c:pt idx="3440">
                        <c:v>189.87029999999999</c:v>
                      </c:pt>
                      <c:pt idx="3441">
                        <c:v>190.0703</c:v>
                      </c:pt>
                      <c:pt idx="3442">
                        <c:v>190.27029999999999</c:v>
                      </c:pt>
                      <c:pt idx="3443">
                        <c:v>190.47029999999998</c:v>
                      </c:pt>
                      <c:pt idx="3444">
                        <c:v>190.6703</c:v>
                      </c:pt>
                      <c:pt idx="3445">
                        <c:v>190.87029999999999</c:v>
                      </c:pt>
                      <c:pt idx="3446">
                        <c:v>191.0703</c:v>
                      </c:pt>
                      <c:pt idx="3447">
                        <c:v>191.27029999999999</c:v>
                      </c:pt>
                      <c:pt idx="3448">
                        <c:v>191.47030000000001</c:v>
                      </c:pt>
                      <c:pt idx="3449">
                        <c:v>191.6703</c:v>
                      </c:pt>
                      <c:pt idx="3450">
                        <c:v>191.87030000000001</c:v>
                      </c:pt>
                      <c:pt idx="3451">
                        <c:v>192.0703</c:v>
                      </c:pt>
                      <c:pt idx="3452">
                        <c:v>192.27029999999999</c:v>
                      </c:pt>
                      <c:pt idx="3453">
                        <c:v>192.47030000000001</c:v>
                      </c:pt>
                      <c:pt idx="3454">
                        <c:v>192.6703</c:v>
                      </c:pt>
                      <c:pt idx="3455">
                        <c:v>192.87030000000001</c:v>
                      </c:pt>
                      <c:pt idx="3456">
                        <c:v>193.0703</c:v>
                      </c:pt>
                      <c:pt idx="3457">
                        <c:v>193.27030000000002</c:v>
                      </c:pt>
                      <c:pt idx="3458">
                        <c:v>193.47030000000001</c:v>
                      </c:pt>
                      <c:pt idx="3459">
                        <c:v>193.6703</c:v>
                      </c:pt>
                      <c:pt idx="3460">
                        <c:v>193.87030000000001</c:v>
                      </c:pt>
                      <c:pt idx="3461">
                        <c:v>194.0703</c:v>
                      </c:pt>
                      <c:pt idx="3462">
                        <c:v>194.27030000000002</c:v>
                      </c:pt>
                      <c:pt idx="3463">
                        <c:v>194.47030000000001</c:v>
                      </c:pt>
                      <c:pt idx="3464">
                        <c:v>194.67030000000003</c:v>
                      </c:pt>
                      <c:pt idx="3465">
                        <c:v>194.87029999999999</c:v>
                      </c:pt>
                      <c:pt idx="3466">
                        <c:v>195.07029999999997</c:v>
                      </c:pt>
                      <c:pt idx="3467">
                        <c:v>195.27029999999999</c:v>
                      </c:pt>
                      <c:pt idx="3468">
                        <c:v>195.47029999999998</c:v>
                      </c:pt>
                      <c:pt idx="3469">
                        <c:v>195.6703</c:v>
                      </c:pt>
                      <c:pt idx="3470">
                        <c:v>195.87029999999999</c:v>
                      </c:pt>
                      <c:pt idx="3471">
                        <c:v>196.0703</c:v>
                      </c:pt>
                      <c:pt idx="3472">
                        <c:v>196.27029999999999</c:v>
                      </c:pt>
                      <c:pt idx="3473">
                        <c:v>196.47029999999998</c:v>
                      </c:pt>
                      <c:pt idx="3474">
                        <c:v>196.6703</c:v>
                      </c:pt>
                      <c:pt idx="3475">
                        <c:v>196.87029999999999</c:v>
                      </c:pt>
                      <c:pt idx="3476">
                        <c:v>197.0703</c:v>
                      </c:pt>
                      <c:pt idx="3477">
                        <c:v>197.27029999999999</c:v>
                      </c:pt>
                      <c:pt idx="3478">
                        <c:v>197.47030000000001</c:v>
                      </c:pt>
                      <c:pt idx="3479">
                        <c:v>197.6703</c:v>
                      </c:pt>
                      <c:pt idx="3480">
                        <c:v>197.87029999999999</c:v>
                      </c:pt>
                      <c:pt idx="3481">
                        <c:v>198.0703</c:v>
                      </c:pt>
                      <c:pt idx="3482">
                        <c:v>198.27029999999999</c:v>
                      </c:pt>
                      <c:pt idx="3483">
                        <c:v>198.47030000000001</c:v>
                      </c:pt>
                      <c:pt idx="3484">
                        <c:v>198.6703</c:v>
                      </c:pt>
                      <c:pt idx="3485">
                        <c:v>198.87030000000001</c:v>
                      </c:pt>
                      <c:pt idx="3486">
                        <c:v>199.0703</c:v>
                      </c:pt>
                      <c:pt idx="3487">
                        <c:v>199.27030000000002</c:v>
                      </c:pt>
                      <c:pt idx="3488">
                        <c:v>199.47030000000001</c:v>
                      </c:pt>
                      <c:pt idx="3489">
                        <c:v>199.6703</c:v>
                      </c:pt>
                      <c:pt idx="3490">
                        <c:v>199.87030000000001</c:v>
                      </c:pt>
                      <c:pt idx="3491">
                        <c:v>200.0703</c:v>
                      </c:pt>
                      <c:pt idx="3492">
                        <c:v>200.27030000000002</c:v>
                      </c:pt>
                      <c:pt idx="3493">
                        <c:v>200.47030000000001</c:v>
                      </c:pt>
                      <c:pt idx="3494">
                        <c:v>200.67030000000003</c:v>
                      </c:pt>
                      <c:pt idx="3495">
                        <c:v>200.87030000000001</c:v>
                      </c:pt>
                      <c:pt idx="3496">
                        <c:v>201.0703</c:v>
                      </c:pt>
                      <c:pt idx="3497">
                        <c:v>201.27029999999999</c:v>
                      </c:pt>
                      <c:pt idx="3498">
                        <c:v>201.47029999999998</c:v>
                      </c:pt>
                      <c:pt idx="3499">
                        <c:v>201.6703</c:v>
                      </c:pt>
                      <c:pt idx="3500">
                        <c:v>201.87029999999999</c:v>
                      </c:pt>
                      <c:pt idx="3501">
                        <c:v>202.0703</c:v>
                      </c:pt>
                      <c:pt idx="3502">
                        <c:v>202.27029999999999</c:v>
                      </c:pt>
                      <c:pt idx="3503">
                        <c:v>202.47029999999998</c:v>
                      </c:pt>
                      <c:pt idx="3504">
                        <c:v>202.6703</c:v>
                      </c:pt>
                      <c:pt idx="3505">
                        <c:v>202.87029999999999</c:v>
                      </c:pt>
                      <c:pt idx="3506">
                        <c:v>203.0703</c:v>
                      </c:pt>
                      <c:pt idx="3507">
                        <c:v>203.27029999999999</c:v>
                      </c:pt>
                      <c:pt idx="3508">
                        <c:v>203.47030000000001</c:v>
                      </c:pt>
                      <c:pt idx="3509">
                        <c:v>203.6703</c:v>
                      </c:pt>
                      <c:pt idx="3510">
                        <c:v>203.87029999999999</c:v>
                      </c:pt>
                      <c:pt idx="3511">
                        <c:v>204.0703</c:v>
                      </c:pt>
                      <c:pt idx="3512">
                        <c:v>204.27029999999999</c:v>
                      </c:pt>
                      <c:pt idx="3513">
                        <c:v>204.47030000000001</c:v>
                      </c:pt>
                      <c:pt idx="3514">
                        <c:v>204.6703</c:v>
                      </c:pt>
                      <c:pt idx="3515">
                        <c:v>204.87030000000001</c:v>
                      </c:pt>
                      <c:pt idx="3516">
                        <c:v>205.0703</c:v>
                      </c:pt>
                      <c:pt idx="3517">
                        <c:v>205.27029999999999</c:v>
                      </c:pt>
                      <c:pt idx="3518">
                        <c:v>205.47030000000001</c:v>
                      </c:pt>
                      <c:pt idx="3519">
                        <c:v>205.6703</c:v>
                      </c:pt>
                      <c:pt idx="3520">
                        <c:v>205.87030000000001</c:v>
                      </c:pt>
                      <c:pt idx="3521">
                        <c:v>206.0703</c:v>
                      </c:pt>
                      <c:pt idx="3522">
                        <c:v>206.27030000000002</c:v>
                      </c:pt>
                      <c:pt idx="3523">
                        <c:v>206.47030000000001</c:v>
                      </c:pt>
                      <c:pt idx="3524">
                        <c:v>206.6703</c:v>
                      </c:pt>
                      <c:pt idx="3525">
                        <c:v>206.87030000000001</c:v>
                      </c:pt>
                      <c:pt idx="3526">
                        <c:v>207.0703</c:v>
                      </c:pt>
                      <c:pt idx="3527">
                        <c:v>207.27029999999999</c:v>
                      </c:pt>
                      <c:pt idx="3528">
                        <c:v>207.47029999999998</c:v>
                      </c:pt>
                      <c:pt idx="3529">
                        <c:v>207.6703</c:v>
                      </c:pt>
                      <c:pt idx="3530">
                        <c:v>207.87029999999999</c:v>
                      </c:pt>
                      <c:pt idx="3531">
                        <c:v>208.0703</c:v>
                      </c:pt>
                      <c:pt idx="3532">
                        <c:v>208.27029999999999</c:v>
                      </c:pt>
                      <c:pt idx="3533">
                        <c:v>208.47029999999998</c:v>
                      </c:pt>
                      <c:pt idx="3534">
                        <c:v>208.6703</c:v>
                      </c:pt>
                      <c:pt idx="3535">
                        <c:v>208.87029999999999</c:v>
                      </c:pt>
                      <c:pt idx="3536">
                        <c:v>209.0703</c:v>
                      </c:pt>
                      <c:pt idx="3537">
                        <c:v>209.27029999999999</c:v>
                      </c:pt>
                      <c:pt idx="3538">
                        <c:v>209.47030000000001</c:v>
                      </c:pt>
                      <c:pt idx="3539">
                        <c:v>209.6703</c:v>
                      </c:pt>
                      <c:pt idx="3540">
                        <c:v>209.87029999999999</c:v>
                      </c:pt>
                      <c:pt idx="3541">
                        <c:v>210.0703</c:v>
                      </c:pt>
                      <c:pt idx="3542">
                        <c:v>210.27029999999999</c:v>
                      </c:pt>
                      <c:pt idx="3543">
                        <c:v>210.47030000000001</c:v>
                      </c:pt>
                      <c:pt idx="3544">
                        <c:v>210.6703</c:v>
                      </c:pt>
                      <c:pt idx="3545">
                        <c:v>210.87030000000001</c:v>
                      </c:pt>
                      <c:pt idx="3546">
                        <c:v>211.0703</c:v>
                      </c:pt>
                      <c:pt idx="3547">
                        <c:v>211.27029999999999</c:v>
                      </c:pt>
                      <c:pt idx="3548">
                        <c:v>211.47030000000001</c:v>
                      </c:pt>
                      <c:pt idx="3549">
                        <c:v>211.6703</c:v>
                      </c:pt>
                      <c:pt idx="3550">
                        <c:v>211.87030000000001</c:v>
                      </c:pt>
                      <c:pt idx="3551">
                        <c:v>212.0703</c:v>
                      </c:pt>
                      <c:pt idx="3552">
                        <c:v>212.27030000000002</c:v>
                      </c:pt>
                      <c:pt idx="3553">
                        <c:v>212.47030000000001</c:v>
                      </c:pt>
                      <c:pt idx="3554">
                        <c:v>212.6703</c:v>
                      </c:pt>
                      <c:pt idx="3555">
                        <c:v>212.87030000000001</c:v>
                      </c:pt>
                      <c:pt idx="3556">
                        <c:v>213.0703</c:v>
                      </c:pt>
                      <c:pt idx="3557">
                        <c:v>213.27030000000002</c:v>
                      </c:pt>
                      <c:pt idx="3558">
                        <c:v>213.47030000000001</c:v>
                      </c:pt>
                      <c:pt idx="3559">
                        <c:v>213.6703</c:v>
                      </c:pt>
                      <c:pt idx="3560">
                        <c:v>213.87029999999999</c:v>
                      </c:pt>
                      <c:pt idx="3561">
                        <c:v>214.07029999999997</c:v>
                      </c:pt>
                      <c:pt idx="3562">
                        <c:v>214.27029999999999</c:v>
                      </c:pt>
                      <c:pt idx="3563">
                        <c:v>214.47029999999998</c:v>
                      </c:pt>
                      <c:pt idx="3564">
                        <c:v>214.6703</c:v>
                      </c:pt>
                      <c:pt idx="3565">
                        <c:v>214.87029999999999</c:v>
                      </c:pt>
                      <c:pt idx="3566">
                        <c:v>215.0703</c:v>
                      </c:pt>
                      <c:pt idx="3567">
                        <c:v>215.27029999999999</c:v>
                      </c:pt>
                      <c:pt idx="3568">
                        <c:v>215.47030000000001</c:v>
                      </c:pt>
                      <c:pt idx="3569">
                        <c:v>215.6703</c:v>
                      </c:pt>
                      <c:pt idx="3570">
                        <c:v>215.87029999999999</c:v>
                      </c:pt>
                      <c:pt idx="3571">
                        <c:v>216.0703</c:v>
                      </c:pt>
                      <c:pt idx="3572">
                        <c:v>216.27029999999999</c:v>
                      </c:pt>
                      <c:pt idx="3573">
                        <c:v>216.47030000000001</c:v>
                      </c:pt>
                      <c:pt idx="3574">
                        <c:v>216.6703</c:v>
                      </c:pt>
                      <c:pt idx="3575">
                        <c:v>216.87030000000001</c:v>
                      </c:pt>
                      <c:pt idx="3576">
                        <c:v>217.0703</c:v>
                      </c:pt>
                      <c:pt idx="3577">
                        <c:v>217.27029999999999</c:v>
                      </c:pt>
                      <c:pt idx="3578">
                        <c:v>217.47030000000001</c:v>
                      </c:pt>
                      <c:pt idx="3579">
                        <c:v>217.6703</c:v>
                      </c:pt>
                      <c:pt idx="3580">
                        <c:v>217.87030000000001</c:v>
                      </c:pt>
                      <c:pt idx="3581">
                        <c:v>218.0703</c:v>
                      </c:pt>
                      <c:pt idx="3582">
                        <c:v>218.27030000000002</c:v>
                      </c:pt>
                      <c:pt idx="3583">
                        <c:v>218.47030000000001</c:v>
                      </c:pt>
                      <c:pt idx="3584">
                        <c:v>218.6703</c:v>
                      </c:pt>
                      <c:pt idx="3585">
                        <c:v>218.87030000000001</c:v>
                      </c:pt>
                      <c:pt idx="3586">
                        <c:v>219.0703</c:v>
                      </c:pt>
                      <c:pt idx="3587">
                        <c:v>219.27030000000002</c:v>
                      </c:pt>
                      <c:pt idx="3588">
                        <c:v>219.47030000000001</c:v>
                      </c:pt>
                      <c:pt idx="3589">
                        <c:v>219.6703</c:v>
                      </c:pt>
                      <c:pt idx="3590">
                        <c:v>219.87029999999999</c:v>
                      </c:pt>
                      <c:pt idx="3591">
                        <c:v>220.07029999999997</c:v>
                      </c:pt>
                      <c:pt idx="3592">
                        <c:v>220.27029999999999</c:v>
                      </c:pt>
                      <c:pt idx="3593">
                        <c:v>220.47029999999998</c:v>
                      </c:pt>
                      <c:pt idx="3594">
                        <c:v>220.6703</c:v>
                      </c:pt>
                      <c:pt idx="3595">
                        <c:v>220.87029999999999</c:v>
                      </c:pt>
                      <c:pt idx="3596">
                        <c:v>221.0703</c:v>
                      </c:pt>
                      <c:pt idx="3597">
                        <c:v>221.27029999999999</c:v>
                      </c:pt>
                      <c:pt idx="3598">
                        <c:v>221.47029999999998</c:v>
                      </c:pt>
                      <c:pt idx="3599">
                        <c:v>221.6703</c:v>
                      </c:pt>
                      <c:pt idx="3600">
                        <c:v>221.87029999999999</c:v>
                      </c:pt>
                      <c:pt idx="3601">
                        <c:v>222.0703</c:v>
                      </c:pt>
                      <c:pt idx="3602">
                        <c:v>222.27029999999999</c:v>
                      </c:pt>
                      <c:pt idx="3603">
                        <c:v>222.47030000000001</c:v>
                      </c:pt>
                      <c:pt idx="3604">
                        <c:v>222.6703</c:v>
                      </c:pt>
                      <c:pt idx="3605">
                        <c:v>222.87030000000001</c:v>
                      </c:pt>
                      <c:pt idx="3606">
                        <c:v>223.0703</c:v>
                      </c:pt>
                      <c:pt idx="3607">
                        <c:v>223.27029999999999</c:v>
                      </c:pt>
                      <c:pt idx="3608">
                        <c:v>223.47030000000001</c:v>
                      </c:pt>
                      <c:pt idx="3609">
                        <c:v>223.6703</c:v>
                      </c:pt>
                      <c:pt idx="3610">
                        <c:v>223.87030000000001</c:v>
                      </c:pt>
                      <c:pt idx="3611">
                        <c:v>224.0703</c:v>
                      </c:pt>
                      <c:pt idx="3612">
                        <c:v>224.27030000000002</c:v>
                      </c:pt>
                      <c:pt idx="3613">
                        <c:v>224.47030000000001</c:v>
                      </c:pt>
                      <c:pt idx="3614">
                        <c:v>224.6703</c:v>
                      </c:pt>
                      <c:pt idx="3615">
                        <c:v>224.87030000000001</c:v>
                      </c:pt>
                      <c:pt idx="3616">
                        <c:v>225.0703</c:v>
                      </c:pt>
                      <c:pt idx="3617">
                        <c:v>225.27030000000002</c:v>
                      </c:pt>
                      <c:pt idx="3618">
                        <c:v>225.47030000000001</c:v>
                      </c:pt>
                      <c:pt idx="3619">
                        <c:v>225.6703</c:v>
                      </c:pt>
                      <c:pt idx="3620">
                        <c:v>225.87029999999999</c:v>
                      </c:pt>
                      <c:pt idx="3621">
                        <c:v>226.07029999999997</c:v>
                      </c:pt>
                      <c:pt idx="3622">
                        <c:v>226.27029999999999</c:v>
                      </c:pt>
                      <c:pt idx="3623">
                        <c:v>226.47029999999998</c:v>
                      </c:pt>
                      <c:pt idx="3624">
                        <c:v>226.6703</c:v>
                      </c:pt>
                      <c:pt idx="3625">
                        <c:v>226.87029999999999</c:v>
                      </c:pt>
                      <c:pt idx="3626">
                        <c:v>227.0703</c:v>
                      </c:pt>
                      <c:pt idx="3627">
                        <c:v>227.27029999999999</c:v>
                      </c:pt>
                      <c:pt idx="3628">
                        <c:v>227.47029999999998</c:v>
                      </c:pt>
                      <c:pt idx="3629">
                        <c:v>227.6703</c:v>
                      </c:pt>
                      <c:pt idx="3630">
                        <c:v>227.87029999999999</c:v>
                      </c:pt>
                      <c:pt idx="3631">
                        <c:v>228.0703</c:v>
                      </c:pt>
                      <c:pt idx="3632">
                        <c:v>228.27029999999999</c:v>
                      </c:pt>
                      <c:pt idx="3633">
                        <c:v>228.47030000000001</c:v>
                      </c:pt>
                      <c:pt idx="3634">
                        <c:v>228.6703</c:v>
                      </c:pt>
                      <c:pt idx="3635">
                        <c:v>228.87029999999999</c:v>
                      </c:pt>
                      <c:pt idx="3636">
                        <c:v>229.0703</c:v>
                      </c:pt>
                      <c:pt idx="3637">
                        <c:v>229.27029999999999</c:v>
                      </c:pt>
                      <c:pt idx="3638">
                        <c:v>229.47030000000001</c:v>
                      </c:pt>
                      <c:pt idx="3639">
                        <c:v>229.6703</c:v>
                      </c:pt>
                      <c:pt idx="3640">
                        <c:v>229.87030000000001</c:v>
                      </c:pt>
                      <c:pt idx="3641">
                        <c:v>230.0703</c:v>
                      </c:pt>
                      <c:pt idx="3642">
                        <c:v>230.27030000000002</c:v>
                      </c:pt>
                      <c:pt idx="3643">
                        <c:v>230.47030000000001</c:v>
                      </c:pt>
                      <c:pt idx="3644">
                        <c:v>230.6703</c:v>
                      </c:pt>
                      <c:pt idx="3645">
                        <c:v>230.87030000000001</c:v>
                      </c:pt>
                      <c:pt idx="3646">
                        <c:v>231.0703</c:v>
                      </c:pt>
                      <c:pt idx="3647">
                        <c:v>231.27030000000002</c:v>
                      </c:pt>
                      <c:pt idx="3648">
                        <c:v>231.47030000000001</c:v>
                      </c:pt>
                      <c:pt idx="3649">
                        <c:v>231.67030000000003</c:v>
                      </c:pt>
                      <c:pt idx="3650">
                        <c:v>231.87030000000001</c:v>
                      </c:pt>
                      <c:pt idx="3651">
                        <c:v>232.0703</c:v>
                      </c:pt>
                      <c:pt idx="3652">
                        <c:v>232.27029999999999</c:v>
                      </c:pt>
                      <c:pt idx="3653">
                        <c:v>232.47029999999998</c:v>
                      </c:pt>
                      <c:pt idx="3654">
                        <c:v>232.6703</c:v>
                      </c:pt>
                      <c:pt idx="3655">
                        <c:v>232.87029999999999</c:v>
                      </c:pt>
                      <c:pt idx="3656">
                        <c:v>233.0703</c:v>
                      </c:pt>
                      <c:pt idx="3657">
                        <c:v>233.27029999999999</c:v>
                      </c:pt>
                      <c:pt idx="3658">
                        <c:v>233.47029999999998</c:v>
                      </c:pt>
                      <c:pt idx="3659">
                        <c:v>233.6703</c:v>
                      </c:pt>
                      <c:pt idx="3660">
                        <c:v>233.87029999999999</c:v>
                      </c:pt>
                      <c:pt idx="3661">
                        <c:v>234.0703</c:v>
                      </c:pt>
                      <c:pt idx="3662">
                        <c:v>234.27029999999999</c:v>
                      </c:pt>
                      <c:pt idx="3663">
                        <c:v>234.47030000000001</c:v>
                      </c:pt>
                      <c:pt idx="3664">
                        <c:v>234.6703</c:v>
                      </c:pt>
                      <c:pt idx="3665">
                        <c:v>234.87029999999999</c:v>
                      </c:pt>
                      <c:pt idx="3666">
                        <c:v>235.0703</c:v>
                      </c:pt>
                      <c:pt idx="3667">
                        <c:v>235.27029999999999</c:v>
                      </c:pt>
                      <c:pt idx="3668">
                        <c:v>235.47030000000001</c:v>
                      </c:pt>
                      <c:pt idx="3669">
                        <c:v>235.6703</c:v>
                      </c:pt>
                      <c:pt idx="3670">
                        <c:v>235.87030000000001</c:v>
                      </c:pt>
                      <c:pt idx="3671">
                        <c:v>236.0703</c:v>
                      </c:pt>
                      <c:pt idx="3672">
                        <c:v>236.27029999999999</c:v>
                      </c:pt>
                      <c:pt idx="3673">
                        <c:v>236.47030000000001</c:v>
                      </c:pt>
                      <c:pt idx="3674">
                        <c:v>236.6703</c:v>
                      </c:pt>
                      <c:pt idx="3675">
                        <c:v>236.87030000000001</c:v>
                      </c:pt>
                      <c:pt idx="3676">
                        <c:v>237.0703</c:v>
                      </c:pt>
                      <c:pt idx="3677">
                        <c:v>237.27030000000002</c:v>
                      </c:pt>
                      <c:pt idx="3678">
                        <c:v>237.47030000000001</c:v>
                      </c:pt>
                      <c:pt idx="3679">
                        <c:v>237.67030000000003</c:v>
                      </c:pt>
                      <c:pt idx="3680">
                        <c:v>237.87030000000001</c:v>
                      </c:pt>
                      <c:pt idx="3681">
                        <c:v>238.0703</c:v>
                      </c:pt>
                      <c:pt idx="3682">
                        <c:v>238.27029999999999</c:v>
                      </c:pt>
                      <c:pt idx="3683">
                        <c:v>238.47030000000001</c:v>
                      </c:pt>
                      <c:pt idx="3684">
                        <c:v>238.67029999999997</c:v>
                      </c:pt>
                      <c:pt idx="3685">
                        <c:v>238.87029999999999</c:v>
                      </c:pt>
                      <c:pt idx="3686">
                        <c:v>239.0703</c:v>
                      </c:pt>
                      <c:pt idx="3687">
                        <c:v>239.27029999999996</c:v>
                      </c:pt>
                      <c:pt idx="3688">
                        <c:v>239.47029999999998</c:v>
                      </c:pt>
                      <c:pt idx="3689">
                        <c:v>239.6703</c:v>
                      </c:pt>
                      <c:pt idx="3690">
                        <c:v>239.87030000000001</c:v>
                      </c:pt>
                      <c:pt idx="3691">
                        <c:v>240.07029999999997</c:v>
                      </c:pt>
                      <c:pt idx="3692">
                        <c:v>240.27029999999999</c:v>
                      </c:pt>
                      <c:pt idx="3693">
                        <c:v>240.47030000000001</c:v>
                      </c:pt>
                      <c:pt idx="3694">
                        <c:v>240.67029999999997</c:v>
                      </c:pt>
                      <c:pt idx="3695">
                        <c:v>240.87029999999999</c:v>
                      </c:pt>
                      <c:pt idx="3696">
                        <c:v>241.0703</c:v>
                      </c:pt>
                      <c:pt idx="3697">
                        <c:v>241.27030000000002</c:v>
                      </c:pt>
                      <c:pt idx="3698">
                        <c:v>241.47029999999998</c:v>
                      </c:pt>
                      <c:pt idx="3699">
                        <c:v>241.6703</c:v>
                      </c:pt>
                      <c:pt idx="3700">
                        <c:v>241.87030000000001</c:v>
                      </c:pt>
                      <c:pt idx="3701">
                        <c:v>242.07030000000003</c:v>
                      </c:pt>
                      <c:pt idx="3702">
                        <c:v>242.27029999999999</c:v>
                      </c:pt>
                      <c:pt idx="3703">
                        <c:v>242.47030000000001</c:v>
                      </c:pt>
                      <c:pt idx="3704">
                        <c:v>242.67030000000003</c:v>
                      </c:pt>
                      <c:pt idx="3705">
                        <c:v>242.87029999999999</c:v>
                      </c:pt>
                      <c:pt idx="3706">
                        <c:v>243.0703</c:v>
                      </c:pt>
                      <c:pt idx="3707">
                        <c:v>243.27030000000002</c:v>
                      </c:pt>
                      <c:pt idx="3708">
                        <c:v>243.47030000000004</c:v>
                      </c:pt>
                      <c:pt idx="3709">
                        <c:v>243.6703</c:v>
                      </c:pt>
                      <c:pt idx="3710">
                        <c:v>243.87030000000001</c:v>
                      </c:pt>
                      <c:pt idx="3711">
                        <c:v>244.0703</c:v>
                      </c:pt>
                      <c:pt idx="3712">
                        <c:v>244.27029999999999</c:v>
                      </c:pt>
                      <c:pt idx="3713">
                        <c:v>244.47029999999998</c:v>
                      </c:pt>
                      <c:pt idx="3714">
                        <c:v>244.6703</c:v>
                      </c:pt>
                      <c:pt idx="3715">
                        <c:v>244.87030000000001</c:v>
                      </c:pt>
                      <c:pt idx="3716">
                        <c:v>245.07029999999997</c:v>
                      </c:pt>
                      <c:pt idx="3717">
                        <c:v>245.27029999999999</c:v>
                      </c:pt>
                      <c:pt idx="3718">
                        <c:v>245.47030000000001</c:v>
                      </c:pt>
                      <c:pt idx="3719">
                        <c:v>245.67029999999997</c:v>
                      </c:pt>
                      <c:pt idx="3720">
                        <c:v>245.87029999999999</c:v>
                      </c:pt>
                      <c:pt idx="3721">
                        <c:v>246.0703</c:v>
                      </c:pt>
                      <c:pt idx="3722">
                        <c:v>246.27030000000002</c:v>
                      </c:pt>
                      <c:pt idx="3723">
                        <c:v>246.47029999999998</c:v>
                      </c:pt>
                      <c:pt idx="3724">
                        <c:v>246.6703</c:v>
                      </c:pt>
                      <c:pt idx="3725">
                        <c:v>246.87030000000001</c:v>
                      </c:pt>
                      <c:pt idx="3726">
                        <c:v>247.07029999999997</c:v>
                      </c:pt>
                      <c:pt idx="3727">
                        <c:v>247.27029999999999</c:v>
                      </c:pt>
                      <c:pt idx="3728">
                        <c:v>247.47030000000001</c:v>
                      </c:pt>
                      <c:pt idx="3729">
                        <c:v>247.67030000000003</c:v>
                      </c:pt>
                      <c:pt idx="3730">
                        <c:v>247.87029999999999</c:v>
                      </c:pt>
                      <c:pt idx="3731">
                        <c:v>248.0703</c:v>
                      </c:pt>
                      <c:pt idx="3732">
                        <c:v>248.27030000000002</c:v>
                      </c:pt>
                      <c:pt idx="3733">
                        <c:v>248.47029999999998</c:v>
                      </c:pt>
                      <c:pt idx="3734">
                        <c:v>248.6703</c:v>
                      </c:pt>
                      <c:pt idx="3735">
                        <c:v>248.87030000000001</c:v>
                      </c:pt>
                      <c:pt idx="3736">
                        <c:v>249.07030000000003</c:v>
                      </c:pt>
                      <c:pt idx="3737">
                        <c:v>249.27029999999999</c:v>
                      </c:pt>
                      <c:pt idx="3738">
                        <c:v>249.47030000000001</c:v>
                      </c:pt>
                      <c:pt idx="3739">
                        <c:v>249.67030000000003</c:v>
                      </c:pt>
                      <c:pt idx="3740">
                        <c:v>249.87029999999999</c:v>
                      </c:pt>
                      <c:pt idx="3741">
                        <c:v>250.0703</c:v>
                      </c:pt>
                      <c:pt idx="3742">
                        <c:v>250.27030000000002</c:v>
                      </c:pt>
                      <c:pt idx="3743">
                        <c:v>250.47030000000001</c:v>
                      </c:pt>
                      <c:pt idx="3744">
                        <c:v>250.6703</c:v>
                      </c:pt>
                      <c:pt idx="3745">
                        <c:v>250.87029999999999</c:v>
                      </c:pt>
                      <c:pt idx="3746">
                        <c:v>251.0703</c:v>
                      </c:pt>
                      <c:pt idx="3747">
                        <c:v>251.27029999999996</c:v>
                      </c:pt>
                      <c:pt idx="3748">
                        <c:v>251.47029999999998</c:v>
                      </c:pt>
                      <c:pt idx="3749">
                        <c:v>251.6703</c:v>
                      </c:pt>
                      <c:pt idx="3750">
                        <c:v>251.87030000000001</c:v>
                      </c:pt>
                      <c:pt idx="3751">
                        <c:v>252.07029999999997</c:v>
                      </c:pt>
                      <c:pt idx="3752">
                        <c:v>252.27029999999999</c:v>
                      </c:pt>
                      <c:pt idx="3753">
                        <c:v>252.47030000000001</c:v>
                      </c:pt>
                      <c:pt idx="3754">
                        <c:v>252.67029999999997</c:v>
                      </c:pt>
                      <c:pt idx="3755">
                        <c:v>252.87029999999999</c:v>
                      </c:pt>
                      <c:pt idx="3756">
                        <c:v>253.0703</c:v>
                      </c:pt>
                      <c:pt idx="3757">
                        <c:v>253.27030000000002</c:v>
                      </c:pt>
                      <c:pt idx="3758">
                        <c:v>253.47029999999998</c:v>
                      </c:pt>
                      <c:pt idx="3759">
                        <c:v>253.6703</c:v>
                      </c:pt>
                      <c:pt idx="3760">
                        <c:v>253.87030000000001</c:v>
                      </c:pt>
                      <c:pt idx="3761">
                        <c:v>254.07029999999997</c:v>
                      </c:pt>
                      <c:pt idx="3762">
                        <c:v>254.27029999999999</c:v>
                      </c:pt>
                      <c:pt idx="3763">
                        <c:v>254.47030000000001</c:v>
                      </c:pt>
                      <c:pt idx="3764">
                        <c:v>254.67030000000003</c:v>
                      </c:pt>
                      <c:pt idx="3765">
                        <c:v>254.87029999999999</c:v>
                      </c:pt>
                      <c:pt idx="3766">
                        <c:v>255.0703</c:v>
                      </c:pt>
                      <c:pt idx="3767">
                        <c:v>255.27030000000002</c:v>
                      </c:pt>
                      <c:pt idx="3768">
                        <c:v>255.47029999999998</c:v>
                      </c:pt>
                      <c:pt idx="3769">
                        <c:v>255.6703</c:v>
                      </c:pt>
                      <c:pt idx="3770">
                        <c:v>255.87030000000001</c:v>
                      </c:pt>
                      <c:pt idx="3771">
                        <c:v>256.07030000000003</c:v>
                      </c:pt>
                      <c:pt idx="3772">
                        <c:v>256.27029999999996</c:v>
                      </c:pt>
                      <c:pt idx="3773">
                        <c:v>256.47030000000001</c:v>
                      </c:pt>
                      <c:pt idx="3774">
                        <c:v>256.6703</c:v>
                      </c:pt>
                      <c:pt idx="3775">
                        <c:v>256.87030000000004</c:v>
                      </c:pt>
                      <c:pt idx="3776">
                        <c:v>257.07029999999997</c:v>
                      </c:pt>
                      <c:pt idx="3777">
                        <c:v>257.27030000000002</c:v>
                      </c:pt>
                      <c:pt idx="3778">
                        <c:v>257.47030000000001</c:v>
                      </c:pt>
                      <c:pt idx="3779">
                        <c:v>257.6703</c:v>
                      </c:pt>
                      <c:pt idx="3780">
                        <c:v>257.87029999999999</c:v>
                      </c:pt>
                      <c:pt idx="3781">
                        <c:v>258.07030000000003</c:v>
                      </c:pt>
                      <c:pt idx="3782">
                        <c:v>258.27030000000002</c:v>
                      </c:pt>
                      <c:pt idx="3783">
                        <c:v>258.47030000000001</c:v>
                      </c:pt>
                      <c:pt idx="3784">
                        <c:v>258.6703</c:v>
                      </c:pt>
                      <c:pt idx="3785">
                        <c:v>258.87030000000004</c:v>
                      </c:pt>
                      <c:pt idx="3786">
                        <c:v>259.07029999999997</c:v>
                      </c:pt>
                      <c:pt idx="3787">
                        <c:v>259.27030000000002</c:v>
                      </c:pt>
                      <c:pt idx="3788">
                        <c:v>259.47030000000001</c:v>
                      </c:pt>
                      <c:pt idx="3789">
                        <c:v>259.6703</c:v>
                      </c:pt>
                      <c:pt idx="3790">
                        <c:v>259.87029999999999</c:v>
                      </c:pt>
                      <c:pt idx="3791">
                        <c:v>260.07029999999997</c:v>
                      </c:pt>
                      <c:pt idx="3792">
                        <c:v>260.27030000000002</c:v>
                      </c:pt>
                      <c:pt idx="3793">
                        <c:v>260.47029999999995</c:v>
                      </c:pt>
                      <c:pt idx="3794">
                        <c:v>260.6703</c:v>
                      </c:pt>
                      <c:pt idx="3795">
                        <c:v>260.87029999999999</c:v>
                      </c:pt>
                      <c:pt idx="3796">
                        <c:v>261.07030000000003</c:v>
                      </c:pt>
                      <c:pt idx="3797">
                        <c:v>261.27029999999996</c:v>
                      </c:pt>
                      <c:pt idx="3798">
                        <c:v>261.47030000000001</c:v>
                      </c:pt>
                      <c:pt idx="3799">
                        <c:v>261.6703</c:v>
                      </c:pt>
                      <c:pt idx="3800">
                        <c:v>261.87029999999999</c:v>
                      </c:pt>
                      <c:pt idx="3801">
                        <c:v>262.07029999999997</c:v>
                      </c:pt>
                      <c:pt idx="3802">
                        <c:v>262.27030000000002</c:v>
                      </c:pt>
                      <c:pt idx="3803">
                        <c:v>262.47030000000001</c:v>
                      </c:pt>
                      <c:pt idx="3804">
                        <c:v>262.6703</c:v>
                      </c:pt>
                      <c:pt idx="3805">
                        <c:v>262.87029999999999</c:v>
                      </c:pt>
                      <c:pt idx="3806">
                        <c:v>263.07030000000003</c:v>
                      </c:pt>
                      <c:pt idx="3807">
                        <c:v>263.27029999999996</c:v>
                      </c:pt>
                      <c:pt idx="3808">
                        <c:v>263.47030000000001</c:v>
                      </c:pt>
                      <c:pt idx="3809">
                        <c:v>263.6703</c:v>
                      </c:pt>
                      <c:pt idx="3810">
                        <c:v>263.87030000000004</c:v>
                      </c:pt>
                      <c:pt idx="3811">
                        <c:v>264.07029999999997</c:v>
                      </c:pt>
                      <c:pt idx="3812">
                        <c:v>264.27030000000002</c:v>
                      </c:pt>
                      <c:pt idx="3813">
                        <c:v>264.47030000000001</c:v>
                      </c:pt>
                      <c:pt idx="3814">
                        <c:v>264.6703</c:v>
                      </c:pt>
                      <c:pt idx="3815">
                        <c:v>264.87029999999999</c:v>
                      </c:pt>
                      <c:pt idx="3816">
                        <c:v>265.07030000000003</c:v>
                      </c:pt>
                      <c:pt idx="3817">
                        <c:v>265.27030000000002</c:v>
                      </c:pt>
                      <c:pt idx="3818">
                        <c:v>265.47030000000001</c:v>
                      </c:pt>
                      <c:pt idx="3819">
                        <c:v>265.6703</c:v>
                      </c:pt>
                      <c:pt idx="3820">
                        <c:v>265.87029999999999</c:v>
                      </c:pt>
                      <c:pt idx="3821">
                        <c:v>266.07029999999997</c:v>
                      </c:pt>
                      <c:pt idx="3822">
                        <c:v>266.27029999999996</c:v>
                      </c:pt>
                      <c:pt idx="3823">
                        <c:v>266.47030000000001</c:v>
                      </c:pt>
                      <c:pt idx="3824">
                        <c:v>266.6703</c:v>
                      </c:pt>
                      <c:pt idx="3825">
                        <c:v>266.87029999999999</c:v>
                      </c:pt>
                      <c:pt idx="3826">
                        <c:v>267.07029999999997</c:v>
                      </c:pt>
                      <c:pt idx="3827">
                        <c:v>267.27030000000002</c:v>
                      </c:pt>
                      <c:pt idx="3828">
                        <c:v>267.47029999999995</c:v>
                      </c:pt>
                      <c:pt idx="3829">
                        <c:v>267.6703</c:v>
                      </c:pt>
                      <c:pt idx="3830">
                        <c:v>267.87029999999999</c:v>
                      </c:pt>
                      <c:pt idx="3831">
                        <c:v>268.07030000000003</c:v>
                      </c:pt>
                      <c:pt idx="3832">
                        <c:v>268.27029999999996</c:v>
                      </c:pt>
                      <c:pt idx="3833">
                        <c:v>268.47030000000001</c:v>
                      </c:pt>
                      <c:pt idx="3834">
                        <c:v>268.6703</c:v>
                      </c:pt>
                      <c:pt idx="3835">
                        <c:v>268.87029999999999</c:v>
                      </c:pt>
                      <c:pt idx="3836">
                        <c:v>269.07029999999997</c:v>
                      </c:pt>
                      <c:pt idx="3837">
                        <c:v>269.27030000000002</c:v>
                      </c:pt>
                      <c:pt idx="3838">
                        <c:v>269.47030000000001</c:v>
                      </c:pt>
                      <c:pt idx="3839">
                        <c:v>269.6703</c:v>
                      </c:pt>
                      <c:pt idx="3840">
                        <c:v>269.87029999999999</c:v>
                      </c:pt>
                      <c:pt idx="3841">
                        <c:v>270.07030000000003</c:v>
                      </c:pt>
                      <c:pt idx="3842">
                        <c:v>270.27029999999996</c:v>
                      </c:pt>
                      <c:pt idx="3843">
                        <c:v>270.47030000000001</c:v>
                      </c:pt>
                      <c:pt idx="3844">
                        <c:v>270.6703</c:v>
                      </c:pt>
                      <c:pt idx="3845">
                        <c:v>270.87030000000004</c:v>
                      </c:pt>
                      <c:pt idx="3846">
                        <c:v>271.07029999999997</c:v>
                      </c:pt>
                      <c:pt idx="3847">
                        <c:v>271.27030000000002</c:v>
                      </c:pt>
                      <c:pt idx="3848">
                        <c:v>271.47030000000001</c:v>
                      </c:pt>
                      <c:pt idx="3849">
                        <c:v>271.67030000000005</c:v>
                      </c:pt>
                      <c:pt idx="3850">
                        <c:v>271.87029999999999</c:v>
                      </c:pt>
                      <c:pt idx="3851">
                        <c:v>272.07030000000003</c:v>
                      </c:pt>
                      <c:pt idx="3852">
                        <c:v>272.27030000000002</c:v>
                      </c:pt>
                      <c:pt idx="3853">
                        <c:v>272.47030000000001</c:v>
                      </c:pt>
                      <c:pt idx="3854">
                        <c:v>272.6703</c:v>
                      </c:pt>
                      <c:pt idx="3855">
                        <c:v>272.87029999999999</c:v>
                      </c:pt>
                      <c:pt idx="3856">
                        <c:v>273.07030000000003</c:v>
                      </c:pt>
                      <c:pt idx="3857">
                        <c:v>273.27029999999996</c:v>
                      </c:pt>
                      <c:pt idx="3858">
                        <c:v>273.47030000000001</c:v>
                      </c:pt>
                      <c:pt idx="3859">
                        <c:v>273.6703</c:v>
                      </c:pt>
                      <c:pt idx="3860">
                        <c:v>273.87029999999999</c:v>
                      </c:pt>
                      <c:pt idx="3861">
                        <c:v>274.07029999999997</c:v>
                      </c:pt>
                      <c:pt idx="3862">
                        <c:v>274.27030000000002</c:v>
                      </c:pt>
                      <c:pt idx="3863">
                        <c:v>274.47030000000001</c:v>
                      </c:pt>
                      <c:pt idx="3864">
                        <c:v>274.6703</c:v>
                      </c:pt>
                      <c:pt idx="3865">
                        <c:v>274.87029999999999</c:v>
                      </c:pt>
                      <c:pt idx="3866">
                        <c:v>275.07030000000003</c:v>
                      </c:pt>
                      <c:pt idx="3867">
                        <c:v>275.27029999999996</c:v>
                      </c:pt>
                      <c:pt idx="3868">
                        <c:v>275.47030000000001</c:v>
                      </c:pt>
                      <c:pt idx="3869">
                        <c:v>275.6703</c:v>
                      </c:pt>
                      <c:pt idx="3870">
                        <c:v>275.87030000000004</c:v>
                      </c:pt>
                      <c:pt idx="3871">
                        <c:v>276.07029999999997</c:v>
                      </c:pt>
                      <c:pt idx="3872">
                        <c:v>276.27030000000002</c:v>
                      </c:pt>
                      <c:pt idx="3873">
                        <c:v>276.47030000000001</c:v>
                      </c:pt>
                      <c:pt idx="3874">
                        <c:v>276.6703</c:v>
                      </c:pt>
                      <c:pt idx="3875">
                        <c:v>276.87029999999999</c:v>
                      </c:pt>
                      <c:pt idx="3876">
                        <c:v>277.07030000000003</c:v>
                      </c:pt>
                      <c:pt idx="3877">
                        <c:v>277.27030000000002</c:v>
                      </c:pt>
                      <c:pt idx="3878">
                        <c:v>277.47030000000001</c:v>
                      </c:pt>
                      <c:pt idx="3879">
                        <c:v>277.6703</c:v>
                      </c:pt>
                      <c:pt idx="3880">
                        <c:v>277.87030000000004</c:v>
                      </c:pt>
                      <c:pt idx="3881">
                        <c:v>278.07029999999997</c:v>
                      </c:pt>
                      <c:pt idx="3882">
                        <c:v>278.27030000000002</c:v>
                      </c:pt>
                      <c:pt idx="3883">
                        <c:v>278.47030000000001</c:v>
                      </c:pt>
                      <c:pt idx="3884">
                        <c:v>278.6703</c:v>
                      </c:pt>
                      <c:pt idx="3885">
                        <c:v>278.87029999999999</c:v>
                      </c:pt>
                      <c:pt idx="3886">
                        <c:v>279.07029999999997</c:v>
                      </c:pt>
                      <c:pt idx="3887">
                        <c:v>279.27030000000002</c:v>
                      </c:pt>
                      <c:pt idx="3888">
                        <c:v>279.47029999999995</c:v>
                      </c:pt>
                      <c:pt idx="3889">
                        <c:v>279.6703</c:v>
                      </c:pt>
                      <c:pt idx="3890">
                        <c:v>279.87029999999999</c:v>
                      </c:pt>
                      <c:pt idx="3891">
                        <c:v>280.07030000000003</c:v>
                      </c:pt>
                      <c:pt idx="3892">
                        <c:v>280.27029999999996</c:v>
                      </c:pt>
                      <c:pt idx="3893">
                        <c:v>280.47030000000001</c:v>
                      </c:pt>
                      <c:pt idx="3894">
                        <c:v>280.6703</c:v>
                      </c:pt>
                      <c:pt idx="3895">
                        <c:v>280.87029999999999</c:v>
                      </c:pt>
                      <c:pt idx="3896">
                        <c:v>281.07029999999997</c:v>
                      </c:pt>
                      <c:pt idx="3897">
                        <c:v>281.27030000000002</c:v>
                      </c:pt>
                      <c:pt idx="3898">
                        <c:v>281.47030000000001</c:v>
                      </c:pt>
                      <c:pt idx="3899">
                        <c:v>281.6703</c:v>
                      </c:pt>
                      <c:pt idx="3900">
                        <c:v>281.87029999999999</c:v>
                      </c:pt>
                      <c:pt idx="3901">
                        <c:v>282.07030000000003</c:v>
                      </c:pt>
                      <c:pt idx="3902">
                        <c:v>282.27029999999996</c:v>
                      </c:pt>
                      <c:pt idx="3903">
                        <c:v>282.47030000000001</c:v>
                      </c:pt>
                      <c:pt idx="3904">
                        <c:v>282.6703</c:v>
                      </c:pt>
                      <c:pt idx="3905">
                        <c:v>282.87030000000004</c:v>
                      </c:pt>
                      <c:pt idx="3906">
                        <c:v>283.07029999999997</c:v>
                      </c:pt>
                      <c:pt idx="3907">
                        <c:v>283.27030000000002</c:v>
                      </c:pt>
                      <c:pt idx="3908">
                        <c:v>283.47030000000001</c:v>
                      </c:pt>
                      <c:pt idx="3909">
                        <c:v>283.6703</c:v>
                      </c:pt>
                      <c:pt idx="3910">
                        <c:v>283.87029999999999</c:v>
                      </c:pt>
                      <c:pt idx="3911">
                        <c:v>284.07030000000003</c:v>
                      </c:pt>
                      <c:pt idx="3912">
                        <c:v>284.27030000000002</c:v>
                      </c:pt>
                      <c:pt idx="3913">
                        <c:v>284.47030000000001</c:v>
                      </c:pt>
                      <c:pt idx="3914">
                        <c:v>284.6703</c:v>
                      </c:pt>
                      <c:pt idx="3915">
                        <c:v>284.87029999999999</c:v>
                      </c:pt>
                      <c:pt idx="3916">
                        <c:v>285.07029999999997</c:v>
                      </c:pt>
                      <c:pt idx="3917">
                        <c:v>285.27029999999996</c:v>
                      </c:pt>
                      <c:pt idx="3918">
                        <c:v>285.47030000000001</c:v>
                      </c:pt>
                      <c:pt idx="3919">
                        <c:v>285.6703</c:v>
                      </c:pt>
                      <c:pt idx="3920">
                        <c:v>285.87029999999999</c:v>
                      </c:pt>
                      <c:pt idx="3921">
                        <c:v>286.07029999999997</c:v>
                      </c:pt>
                      <c:pt idx="3922">
                        <c:v>286.27030000000002</c:v>
                      </c:pt>
                      <c:pt idx="3923">
                        <c:v>286.47030000000001</c:v>
                      </c:pt>
                      <c:pt idx="3924">
                        <c:v>286.6703</c:v>
                      </c:pt>
                      <c:pt idx="3925">
                        <c:v>286.87029999999999</c:v>
                      </c:pt>
                      <c:pt idx="3926">
                        <c:v>287.07030000000003</c:v>
                      </c:pt>
                      <c:pt idx="3927">
                        <c:v>287.27029999999996</c:v>
                      </c:pt>
                      <c:pt idx="3928">
                        <c:v>287.47030000000001</c:v>
                      </c:pt>
                      <c:pt idx="3929">
                        <c:v>287.6703</c:v>
                      </c:pt>
                      <c:pt idx="3930">
                        <c:v>287.87030000000004</c:v>
                      </c:pt>
                      <c:pt idx="3931">
                        <c:v>288.07029999999997</c:v>
                      </c:pt>
                      <c:pt idx="3932">
                        <c:v>288.27030000000002</c:v>
                      </c:pt>
                      <c:pt idx="3933">
                        <c:v>288.47030000000001</c:v>
                      </c:pt>
                      <c:pt idx="3934">
                        <c:v>288.6703</c:v>
                      </c:pt>
                      <c:pt idx="3935">
                        <c:v>288.87029999999999</c:v>
                      </c:pt>
                      <c:pt idx="3936">
                        <c:v>289.07030000000003</c:v>
                      </c:pt>
                      <c:pt idx="3937">
                        <c:v>289.27030000000002</c:v>
                      </c:pt>
                      <c:pt idx="3938">
                        <c:v>289.47030000000001</c:v>
                      </c:pt>
                      <c:pt idx="3939">
                        <c:v>289.6703</c:v>
                      </c:pt>
                      <c:pt idx="3940">
                        <c:v>289.87030000000004</c:v>
                      </c:pt>
                      <c:pt idx="3941">
                        <c:v>290.07029999999997</c:v>
                      </c:pt>
                      <c:pt idx="3942">
                        <c:v>290.27030000000002</c:v>
                      </c:pt>
                      <c:pt idx="3943">
                        <c:v>290.47030000000001</c:v>
                      </c:pt>
                      <c:pt idx="3944">
                        <c:v>290.6703</c:v>
                      </c:pt>
                      <c:pt idx="3945">
                        <c:v>290.87029999999999</c:v>
                      </c:pt>
                      <c:pt idx="3946">
                        <c:v>291.07029999999997</c:v>
                      </c:pt>
                      <c:pt idx="3947">
                        <c:v>291.27030000000002</c:v>
                      </c:pt>
                      <c:pt idx="3948">
                        <c:v>291.47029999999995</c:v>
                      </c:pt>
                      <c:pt idx="3949">
                        <c:v>291.6703</c:v>
                      </c:pt>
                      <c:pt idx="3950">
                        <c:v>291.87029999999999</c:v>
                      </c:pt>
                      <c:pt idx="3951">
                        <c:v>292.07030000000003</c:v>
                      </c:pt>
                      <c:pt idx="3952">
                        <c:v>292.27029999999996</c:v>
                      </c:pt>
                      <c:pt idx="3953">
                        <c:v>292.47030000000001</c:v>
                      </c:pt>
                      <c:pt idx="3954">
                        <c:v>292.6703</c:v>
                      </c:pt>
                      <c:pt idx="3955">
                        <c:v>292.87029999999999</c:v>
                      </c:pt>
                      <c:pt idx="3956">
                        <c:v>293.07029999999997</c:v>
                      </c:pt>
                      <c:pt idx="3957">
                        <c:v>293.27030000000002</c:v>
                      </c:pt>
                      <c:pt idx="3958">
                        <c:v>293.47030000000001</c:v>
                      </c:pt>
                      <c:pt idx="3959">
                        <c:v>293.6703</c:v>
                      </c:pt>
                      <c:pt idx="3960">
                        <c:v>293.87029999999999</c:v>
                      </c:pt>
                      <c:pt idx="3961">
                        <c:v>294.07030000000003</c:v>
                      </c:pt>
                      <c:pt idx="3962">
                        <c:v>294.27029999999996</c:v>
                      </c:pt>
                      <c:pt idx="3963">
                        <c:v>294.47030000000001</c:v>
                      </c:pt>
                      <c:pt idx="3964">
                        <c:v>294.6703</c:v>
                      </c:pt>
                      <c:pt idx="3965">
                        <c:v>294.87030000000004</c:v>
                      </c:pt>
                      <c:pt idx="3966">
                        <c:v>295.07029999999997</c:v>
                      </c:pt>
                      <c:pt idx="3967">
                        <c:v>295.27030000000002</c:v>
                      </c:pt>
                      <c:pt idx="3968">
                        <c:v>295.47030000000001</c:v>
                      </c:pt>
                      <c:pt idx="3969">
                        <c:v>295.6703</c:v>
                      </c:pt>
                      <c:pt idx="3970">
                        <c:v>295.87029999999999</c:v>
                      </c:pt>
                      <c:pt idx="3971">
                        <c:v>296.07030000000003</c:v>
                      </c:pt>
                      <c:pt idx="3972">
                        <c:v>296.27030000000002</c:v>
                      </c:pt>
                      <c:pt idx="3973">
                        <c:v>296.47030000000001</c:v>
                      </c:pt>
                      <c:pt idx="3974">
                        <c:v>296.6703</c:v>
                      </c:pt>
                      <c:pt idx="3975">
                        <c:v>296.87029999999999</c:v>
                      </c:pt>
                      <c:pt idx="3976">
                        <c:v>297.07029999999997</c:v>
                      </c:pt>
                      <c:pt idx="3977">
                        <c:v>297.27029999999996</c:v>
                      </c:pt>
                      <c:pt idx="3978">
                        <c:v>297.47030000000001</c:v>
                      </c:pt>
                      <c:pt idx="3979">
                        <c:v>297.6703</c:v>
                      </c:pt>
                      <c:pt idx="3980">
                        <c:v>297.87029999999999</c:v>
                      </c:pt>
                      <c:pt idx="3981">
                        <c:v>298.07029999999997</c:v>
                      </c:pt>
                      <c:pt idx="3982">
                        <c:v>298.27030000000002</c:v>
                      </c:pt>
                      <c:pt idx="3983">
                        <c:v>298.47029999999995</c:v>
                      </c:pt>
                      <c:pt idx="3984">
                        <c:v>298.6703</c:v>
                      </c:pt>
                      <c:pt idx="3985">
                        <c:v>298.87029999999999</c:v>
                      </c:pt>
                      <c:pt idx="3986">
                        <c:v>299.07030000000003</c:v>
                      </c:pt>
                      <c:pt idx="3987">
                        <c:v>299.27029999999996</c:v>
                      </c:pt>
                      <c:pt idx="3988">
                        <c:v>299.47030000000001</c:v>
                      </c:pt>
                      <c:pt idx="3989">
                        <c:v>299.6703</c:v>
                      </c:pt>
                      <c:pt idx="3990">
                        <c:v>299.87029999999999</c:v>
                      </c:pt>
                      <c:pt idx="3991">
                        <c:v>300.07029999999997</c:v>
                      </c:pt>
                      <c:pt idx="3992">
                        <c:v>300.27030000000002</c:v>
                      </c:pt>
                      <c:pt idx="3993">
                        <c:v>300.47030000000001</c:v>
                      </c:pt>
                      <c:pt idx="3994">
                        <c:v>300.6703</c:v>
                      </c:pt>
                      <c:pt idx="3995">
                        <c:v>300.87029999999999</c:v>
                      </c:pt>
                      <c:pt idx="3996">
                        <c:v>301.07030000000003</c:v>
                      </c:pt>
                      <c:pt idx="3997">
                        <c:v>301.27029999999996</c:v>
                      </c:pt>
                      <c:pt idx="3998">
                        <c:v>301.47030000000001</c:v>
                      </c:pt>
                      <c:pt idx="3999">
                        <c:v>301.6703</c:v>
                      </c:pt>
                      <c:pt idx="4000">
                        <c:v>301.87030000000004</c:v>
                      </c:pt>
                      <c:pt idx="4001">
                        <c:v>302.07029999999997</c:v>
                      </c:pt>
                      <c:pt idx="4002">
                        <c:v>302.27030000000002</c:v>
                      </c:pt>
                      <c:pt idx="4003">
                        <c:v>302.47030000000001</c:v>
                      </c:pt>
                      <c:pt idx="4004">
                        <c:v>302.67030000000005</c:v>
                      </c:pt>
                      <c:pt idx="4005">
                        <c:v>302.87029999999999</c:v>
                      </c:pt>
                      <c:pt idx="4006">
                        <c:v>303.07029999999997</c:v>
                      </c:pt>
                      <c:pt idx="4007">
                        <c:v>303.27030000000002</c:v>
                      </c:pt>
                      <c:pt idx="4008">
                        <c:v>303.47029999999995</c:v>
                      </c:pt>
                      <c:pt idx="4009">
                        <c:v>303.6703</c:v>
                      </c:pt>
                      <c:pt idx="4010">
                        <c:v>303.87029999999999</c:v>
                      </c:pt>
                      <c:pt idx="4011">
                        <c:v>304.07030000000003</c:v>
                      </c:pt>
                      <c:pt idx="4012">
                        <c:v>304.27029999999996</c:v>
                      </c:pt>
                      <c:pt idx="4013">
                        <c:v>304.47030000000001</c:v>
                      </c:pt>
                      <c:pt idx="4014">
                        <c:v>304.6703</c:v>
                      </c:pt>
                      <c:pt idx="4015">
                        <c:v>304.87029999999999</c:v>
                      </c:pt>
                      <c:pt idx="4016">
                        <c:v>305.07029999999997</c:v>
                      </c:pt>
                      <c:pt idx="4017">
                        <c:v>305.27030000000002</c:v>
                      </c:pt>
                      <c:pt idx="4018">
                        <c:v>305.47030000000001</c:v>
                      </c:pt>
                      <c:pt idx="4019">
                        <c:v>305.6703</c:v>
                      </c:pt>
                      <c:pt idx="4020">
                        <c:v>305.87029999999999</c:v>
                      </c:pt>
                      <c:pt idx="4021">
                        <c:v>306.07030000000003</c:v>
                      </c:pt>
                      <c:pt idx="4022">
                        <c:v>306.27029999999996</c:v>
                      </c:pt>
                      <c:pt idx="4023">
                        <c:v>306.47030000000001</c:v>
                      </c:pt>
                      <c:pt idx="4024">
                        <c:v>306.6703</c:v>
                      </c:pt>
                      <c:pt idx="4025">
                        <c:v>306.87030000000004</c:v>
                      </c:pt>
                      <c:pt idx="4026">
                        <c:v>307.07029999999997</c:v>
                      </c:pt>
                      <c:pt idx="4027">
                        <c:v>307.27030000000002</c:v>
                      </c:pt>
                      <c:pt idx="4028">
                        <c:v>307.47030000000001</c:v>
                      </c:pt>
                      <c:pt idx="4029">
                        <c:v>307.6703</c:v>
                      </c:pt>
                      <c:pt idx="4030">
                        <c:v>307.87029999999999</c:v>
                      </c:pt>
                      <c:pt idx="4031">
                        <c:v>308.07030000000003</c:v>
                      </c:pt>
                      <c:pt idx="4032">
                        <c:v>308.27030000000002</c:v>
                      </c:pt>
                      <c:pt idx="4033">
                        <c:v>308.47030000000001</c:v>
                      </c:pt>
                      <c:pt idx="4034">
                        <c:v>308.6703</c:v>
                      </c:pt>
                      <c:pt idx="4035">
                        <c:v>308.87030000000004</c:v>
                      </c:pt>
                      <c:pt idx="4036">
                        <c:v>309.07029999999997</c:v>
                      </c:pt>
                      <c:pt idx="4037">
                        <c:v>309.27030000000002</c:v>
                      </c:pt>
                      <c:pt idx="4038">
                        <c:v>309.47030000000001</c:v>
                      </c:pt>
                      <c:pt idx="4039">
                        <c:v>309.6703</c:v>
                      </c:pt>
                      <c:pt idx="4040">
                        <c:v>309.87029999999999</c:v>
                      </c:pt>
                      <c:pt idx="4041">
                        <c:v>310.07029999999997</c:v>
                      </c:pt>
                      <c:pt idx="4042">
                        <c:v>310.27030000000002</c:v>
                      </c:pt>
                      <c:pt idx="4043">
                        <c:v>310.47029999999995</c:v>
                      </c:pt>
                      <c:pt idx="4044">
                        <c:v>310.6703</c:v>
                      </c:pt>
                      <c:pt idx="4045">
                        <c:v>310.87029999999999</c:v>
                      </c:pt>
                      <c:pt idx="4046">
                        <c:v>311.07030000000003</c:v>
                      </c:pt>
                      <c:pt idx="4047">
                        <c:v>311.27029999999996</c:v>
                      </c:pt>
                      <c:pt idx="4048">
                        <c:v>311.47030000000001</c:v>
                      </c:pt>
                      <c:pt idx="4049">
                        <c:v>311.6703</c:v>
                      </c:pt>
                      <c:pt idx="4050">
                        <c:v>311.87029999999999</c:v>
                      </c:pt>
                      <c:pt idx="4051">
                        <c:v>312.07029999999997</c:v>
                      </c:pt>
                      <c:pt idx="4052">
                        <c:v>312.27030000000002</c:v>
                      </c:pt>
                      <c:pt idx="4053">
                        <c:v>312.47030000000001</c:v>
                      </c:pt>
                      <c:pt idx="4054">
                        <c:v>312.6703</c:v>
                      </c:pt>
                      <c:pt idx="4055">
                        <c:v>312.87029999999999</c:v>
                      </c:pt>
                      <c:pt idx="4056">
                        <c:v>313.07030000000003</c:v>
                      </c:pt>
                      <c:pt idx="4057">
                        <c:v>313.27029999999996</c:v>
                      </c:pt>
                      <c:pt idx="4058">
                        <c:v>313.47030000000001</c:v>
                      </c:pt>
                      <c:pt idx="4059">
                        <c:v>313.6703</c:v>
                      </c:pt>
                      <c:pt idx="4060">
                        <c:v>313.87030000000004</c:v>
                      </c:pt>
                      <c:pt idx="4061">
                        <c:v>314.07029999999997</c:v>
                      </c:pt>
                      <c:pt idx="4062">
                        <c:v>314.27030000000002</c:v>
                      </c:pt>
                      <c:pt idx="4063">
                        <c:v>314.47030000000001</c:v>
                      </c:pt>
                      <c:pt idx="4064">
                        <c:v>314.6703</c:v>
                      </c:pt>
                      <c:pt idx="4065">
                        <c:v>314.87029999999999</c:v>
                      </c:pt>
                      <c:pt idx="4066">
                        <c:v>315.07030000000003</c:v>
                      </c:pt>
                      <c:pt idx="4067">
                        <c:v>315.27030000000002</c:v>
                      </c:pt>
                      <c:pt idx="4068">
                        <c:v>315.47030000000001</c:v>
                      </c:pt>
                      <c:pt idx="4069">
                        <c:v>315.6703</c:v>
                      </c:pt>
                      <c:pt idx="4070">
                        <c:v>315.87029999999999</c:v>
                      </c:pt>
                      <c:pt idx="4071">
                        <c:v>316.07029999999997</c:v>
                      </c:pt>
                      <c:pt idx="4072">
                        <c:v>316.27029999999996</c:v>
                      </c:pt>
                      <c:pt idx="4073">
                        <c:v>316.47030000000001</c:v>
                      </c:pt>
                      <c:pt idx="4074">
                        <c:v>316.6703</c:v>
                      </c:pt>
                      <c:pt idx="4075">
                        <c:v>316.87029999999999</c:v>
                      </c:pt>
                      <c:pt idx="4076">
                        <c:v>317.07029999999997</c:v>
                      </c:pt>
                      <c:pt idx="4077">
                        <c:v>317.27030000000002</c:v>
                      </c:pt>
                      <c:pt idx="4078">
                        <c:v>317.47030000000001</c:v>
                      </c:pt>
                      <c:pt idx="4079">
                        <c:v>317.6703</c:v>
                      </c:pt>
                      <c:pt idx="4080">
                        <c:v>317.87029999999999</c:v>
                      </c:pt>
                      <c:pt idx="4081">
                        <c:v>318.07030000000003</c:v>
                      </c:pt>
                      <c:pt idx="4082">
                        <c:v>318.27029999999996</c:v>
                      </c:pt>
                      <c:pt idx="4083">
                        <c:v>318.47030000000001</c:v>
                      </c:pt>
                      <c:pt idx="4084">
                        <c:v>318.6703</c:v>
                      </c:pt>
                      <c:pt idx="4085">
                        <c:v>318.87030000000004</c:v>
                      </c:pt>
                      <c:pt idx="4086">
                        <c:v>319.07029999999997</c:v>
                      </c:pt>
                      <c:pt idx="4087">
                        <c:v>319.27030000000002</c:v>
                      </c:pt>
                      <c:pt idx="4088">
                        <c:v>319.47030000000001</c:v>
                      </c:pt>
                      <c:pt idx="4089">
                        <c:v>319.6703</c:v>
                      </c:pt>
                      <c:pt idx="4090">
                        <c:v>319.87029999999999</c:v>
                      </c:pt>
                      <c:pt idx="4091">
                        <c:v>320.07030000000003</c:v>
                      </c:pt>
                      <c:pt idx="4092">
                        <c:v>320.27030000000002</c:v>
                      </c:pt>
                      <c:pt idx="4093">
                        <c:v>320.47030000000001</c:v>
                      </c:pt>
                      <c:pt idx="4094">
                        <c:v>320.6703</c:v>
                      </c:pt>
                      <c:pt idx="4095">
                        <c:v>320.87030000000004</c:v>
                      </c:pt>
                      <c:pt idx="4096">
                        <c:v>321.07029999999997</c:v>
                      </c:pt>
                      <c:pt idx="4097">
                        <c:v>321.27030000000002</c:v>
                      </c:pt>
                      <c:pt idx="4098">
                        <c:v>321.47030000000001</c:v>
                      </c:pt>
                      <c:pt idx="4099">
                        <c:v>321.6703</c:v>
                      </c:pt>
                      <c:pt idx="4100">
                        <c:v>321.87029999999999</c:v>
                      </c:pt>
                      <c:pt idx="4101">
                        <c:v>322.07029999999997</c:v>
                      </c:pt>
                      <c:pt idx="4102">
                        <c:v>322.27030000000002</c:v>
                      </c:pt>
                      <c:pt idx="4103">
                        <c:v>322.47029999999995</c:v>
                      </c:pt>
                      <c:pt idx="4104">
                        <c:v>322.6703</c:v>
                      </c:pt>
                      <c:pt idx="4105">
                        <c:v>322.87029999999999</c:v>
                      </c:pt>
                      <c:pt idx="4106">
                        <c:v>323.07030000000003</c:v>
                      </c:pt>
                      <c:pt idx="4107">
                        <c:v>323.27029999999996</c:v>
                      </c:pt>
                      <c:pt idx="4108">
                        <c:v>323.47030000000001</c:v>
                      </c:pt>
                      <c:pt idx="4109">
                        <c:v>323.6703</c:v>
                      </c:pt>
                      <c:pt idx="4110">
                        <c:v>323.87029999999999</c:v>
                      </c:pt>
                      <c:pt idx="4111">
                        <c:v>324.07029999999997</c:v>
                      </c:pt>
                      <c:pt idx="4112">
                        <c:v>324.27030000000002</c:v>
                      </c:pt>
                      <c:pt idx="4113">
                        <c:v>324.47030000000001</c:v>
                      </c:pt>
                      <c:pt idx="4114">
                        <c:v>324.6703</c:v>
                      </c:pt>
                      <c:pt idx="4115">
                        <c:v>324.87029999999999</c:v>
                      </c:pt>
                      <c:pt idx="4116">
                        <c:v>325.07030000000003</c:v>
                      </c:pt>
                      <c:pt idx="4117">
                        <c:v>325.27029999999996</c:v>
                      </c:pt>
                      <c:pt idx="4118">
                        <c:v>325.47030000000001</c:v>
                      </c:pt>
                      <c:pt idx="4119">
                        <c:v>325.6703</c:v>
                      </c:pt>
                      <c:pt idx="4120">
                        <c:v>325.87030000000004</c:v>
                      </c:pt>
                      <c:pt idx="4121">
                        <c:v>326.07029999999997</c:v>
                      </c:pt>
                      <c:pt idx="4122">
                        <c:v>326.27030000000002</c:v>
                      </c:pt>
                      <c:pt idx="4123">
                        <c:v>326.47030000000001</c:v>
                      </c:pt>
                      <c:pt idx="4124">
                        <c:v>326.6703</c:v>
                      </c:pt>
                      <c:pt idx="4125">
                        <c:v>326.87029999999999</c:v>
                      </c:pt>
                      <c:pt idx="4126">
                        <c:v>327.07030000000003</c:v>
                      </c:pt>
                      <c:pt idx="4127">
                        <c:v>327.27030000000002</c:v>
                      </c:pt>
                      <c:pt idx="4128">
                        <c:v>327.47030000000001</c:v>
                      </c:pt>
                      <c:pt idx="4129">
                        <c:v>327.6703</c:v>
                      </c:pt>
                      <c:pt idx="4130">
                        <c:v>327.87029999999999</c:v>
                      </c:pt>
                      <c:pt idx="4131">
                        <c:v>328.07029999999997</c:v>
                      </c:pt>
                      <c:pt idx="4132">
                        <c:v>328.27029999999996</c:v>
                      </c:pt>
                      <c:pt idx="4133">
                        <c:v>328.47030000000001</c:v>
                      </c:pt>
                      <c:pt idx="4134">
                        <c:v>328.6703</c:v>
                      </c:pt>
                      <c:pt idx="4135">
                        <c:v>328.87029999999999</c:v>
                      </c:pt>
                      <c:pt idx="4136">
                        <c:v>329.07029999999997</c:v>
                      </c:pt>
                      <c:pt idx="4137">
                        <c:v>329.27030000000002</c:v>
                      </c:pt>
                      <c:pt idx="4138">
                        <c:v>329.47029999999995</c:v>
                      </c:pt>
                      <c:pt idx="4139">
                        <c:v>329.6703</c:v>
                      </c:pt>
                      <c:pt idx="4140">
                        <c:v>329.87029999999999</c:v>
                      </c:pt>
                      <c:pt idx="4141">
                        <c:v>330.07030000000003</c:v>
                      </c:pt>
                      <c:pt idx="4142">
                        <c:v>330.27029999999996</c:v>
                      </c:pt>
                      <c:pt idx="4143">
                        <c:v>330.47030000000001</c:v>
                      </c:pt>
                      <c:pt idx="4144">
                        <c:v>330.6703</c:v>
                      </c:pt>
                      <c:pt idx="4145">
                        <c:v>330.87029999999999</c:v>
                      </c:pt>
                      <c:pt idx="4146">
                        <c:v>331.07029999999997</c:v>
                      </c:pt>
                      <c:pt idx="4147">
                        <c:v>331.27030000000002</c:v>
                      </c:pt>
                      <c:pt idx="4148">
                        <c:v>331.47030000000001</c:v>
                      </c:pt>
                      <c:pt idx="4149">
                        <c:v>331.6703</c:v>
                      </c:pt>
                      <c:pt idx="4150">
                        <c:v>331.87029999999999</c:v>
                      </c:pt>
                      <c:pt idx="4151">
                        <c:v>332.07030000000003</c:v>
                      </c:pt>
                      <c:pt idx="4152">
                        <c:v>332.27030000000002</c:v>
                      </c:pt>
                      <c:pt idx="4153">
                        <c:v>332.47030000000001</c:v>
                      </c:pt>
                      <c:pt idx="4154">
                        <c:v>332.6703</c:v>
                      </c:pt>
                      <c:pt idx="4155">
                        <c:v>332.87030000000004</c:v>
                      </c:pt>
                      <c:pt idx="4156">
                        <c:v>333.07029999999997</c:v>
                      </c:pt>
                      <c:pt idx="4157">
                        <c:v>333.27030000000002</c:v>
                      </c:pt>
                      <c:pt idx="4158">
                        <c:v>333.47030000000001</c:v>
                      </c:pt>
                      <c:pt idx="4159">
                        <c:v>333.6703</c:v>
                      </c:pt>
                      <c:pt idx="4160">
                        <c:v>333.87029999999999</c:v>
                      </c:pt>
                      <c:pt idx="4161">
                        <c:v>334.07029999999997</c:v>
                      </c:pt>
                      <c:pt idx="4162">
                        <c:v>334.27030000000002</c:v>
                      </c:pt>
                      <c:pt idx="4163">
                        <c:v>334.47029999999995</c:v>
                      </c:pt>
                      <c:pt idx="4164">
                        <c:v>334.6703</c:v>
                      </c:pt>
                      <c:pt idx="4165">
                        <c:v>334.87029999999999</c:v>
                      </c:pt>
                      <c:pt idx="4166">
                        <c:v>335.07030000000003</c:v>
                      </c:pt>
                      <c:pt idx="4167">
                        <c:v>335.27029999999996</c:v>
                      </c:pt>
                      <c:pt idx="4168">
                        <c:v>335.47030000000001</c:v>
                      </c:pt>
                      <c:pt idx="4169">
                        <c:v>335.6703</c:v>
                      </c:pt>
                      <c:pt idx="4170">
                        <c:v>335.87029999999999</c:v>
                      </c:pt>
                      <c:pt idx="4171">
                        <c:v>336.07029999999997</c:v>
                      </c:pt>
                      <c:pt idx="4172">
                        <c:v>336.27030000000002</c:v>
                      </c:pt>
                      <c:pt idx="4173">
                        <c:v>336.47030000000001</c:v>
                      </c:pt>
                      <c:pt idx="4174">
                        <c:v>336.6703</c:v>
                      </c:pt>
                      <c:pt idx="4175">
                        <c:v>336.87029999999999</c:v>
                      </c:pt>
                      <c:pt idx="4176">
                        <c:v>337.07030000000003</c:v>
                      </c:pt>
                      <c:pt idx="4177">
                        <c:v>337.27029999999996</c:v>
                      </c:pt>
                      <c:pt idx="4178">
                        <c:v>337.47030000000001</c:v>
                      </c:pt>
                      <c:pt idx="4179">
                        <c:v>337.6703</c:v>
                      </c:pt>
                      <c:pt idx="4180">
                        <c:v>337.87030000000004</c:v>
                      </c:pt>
                      <c:pt idx="4181">
                        <c:v>338.07029999999997</c:v>
                      </c:pt>
                      <c:pt idx="4182">
                        <c:v>338.27030000000002</c:v>
                      </c:pt>
                      <c:pt idx="4183">
                        <c:v>338.47030000000001</c:v>
                      </c:pt>
                      <c:pt idx="4184">
                        <c:v>338.6703</c:v>
                      </c:pt>
                      <c:pt idx="4185">
                        <c:v>338.87029999999999</c:v>
                      </c:pt>
                      <c:pt idx="4186">
                        <c:v>339.07030000000003</c:v>
                      </c:pt>
                      <c:pt idx="4187">
                        <c:v>339.27030000000002</c:v>
                      </c:pt>
                      <c:pt idx="4188">
                        <c:v>339.47030000000001</c:v>
                      </c:pt>
                      <c:pt idx="4189">
                        <c:v>339.6703</c:v>
                      </c:pt>
                      <c:pt idx="4190">
                        <c:v>339.87030000000004</c:v>
                      </c:pt>
                      <c:pt idx="4191">
                        <c:v>340.07029999999997</c:v>
                      </c:pt>
                      <c:pt idx="4192">
                        <c:v>340.27030000000002</c:v>
                      </c:pt>
                      <c:pt idx="4193">
                        <c:v>340.47030000000001</c:v>
                      </c:pt>
                      <c:pt idx="4194">
                        <c:v>340.6703</c:v>
                      </c:pt>
                      <c:pt idx="4195">
                        <c:v>340.87029999999999</c:v>
                      </c:pt>
                      <c:pt idx="4196">
                        <c:v>341.07029999999997</c:v>
                      </c:pt>
                      <c:pt idx="4197">
                        <c:v>341.27030000000002</c:v>
                      </c:pt>
                      <c:pt idx="4198">
                        <c:v>341.47029999999995</c:v>
                      </c:pt>
                      <c:pt idx="4199">
                        <c:v>341.6703</c:v>
                      </c:pt>
                      <c:pt idx="4200">
                        <c:v>341.87029999999999</c:v>
                      </c:pt>
                      <c:pt idx="4201">
                        <c:v>342.07030000000003</c:v>
                      </c:pt>
                      <c:pt idx="4202">
                        <c:v>342.27029999999996</c:v>
                      </c:pt>
                      <c:pt idx="4203">
                        <c:v>342.47030000000001</c:v>
                      </c:pt>
                      <c:pt idx="4204">
                        <c:v>342.6703</c:v>
                      </c:pt>
                      <c:pt idx="4205">
                        <c:v>342.87029999999999</c:v>
                      </c:pt>
                      <c:pt idx="4206">
                        <c:v>343.07029999999997</c:v>
                      </c:pt>
                      <c:pt idx="4207">
                        <c:v>343.27030000000002</c:v>
                      </c:pt>
                      <c:pt idx="4208">
                        <c:v>343.47030000000001</c:v>
                      </c:pt>
                      <c:pt idx="4209">
                        <c:v>343.6703</c:v>
                      </c:pt>
                      <c:pt idx="4210">
                        <c:v>343.87029999999999</c:v>
                      </c:pt>
                      <c:pt idx="4211">
                        <c:v>344.07030000000003</c:v>
                      </c:pt>
                      <c:pt idx="4212">
                        <c:v>344.27029999999996</c:v>
                      </c:pt>
                      <c:pt idx="4213">
                        <c:v>344.47030000000001</c:v>
                      </c:pt>
                      <c:pt idx="4214">
                        <c:v>344.6703</c:v>
                      </c:pt>
                      <c:pt idx="4215">
                        <c:v>344.87030000000004</c:v>
                      </c:pt>
                      <c:pt idx="4216">
                        <c:v>345.07029999999997</c:v>
                      </c:pt>
                      <c:pt idx="4217">
                        <c:v>345.27030000000002</c:v>
                      </c:pt>
                      <c:pt idx="4218">
                        <c:v>345.47030000000001</c:v>
                      </c:pt>
                      <c:pt idx="4219">
                        <c:v>345.6703</c:v>
                      </c:pt>
                      <c:pt idx="4220">
                        <c:v>345.87029999999999</c:v>
                      </c:pt>
                      <c:pt idx="4221">
                        <c:v>346.07030000000003</c:v>
                      </c:pt>
                      <c:pt idx="4222">
                        <c:v>346.27030000000002</c:v>
                      </c:pt>
                      <c:pt idx="4223">
                        <c:v>346.47030000000001</c:v>
                      </c:pt>
                      <c:pt idx="4224">
                        <c:v>346.6703</c:v>
                      </c:pt>
                      <c:pt idx="4225">
                        <c:v>346.87029999999999</c:v>
                      </c:pt>
                      <c:pt idx="4226">
                        <c:v>347.07030000000003</c:v>
                      </c:pt>
                      <c:pt idx="4227">
                        <c:v>347.27029999999996</c:v>
                      </c:pt>
                      <c:pt idx="4228">
                        <c:v>347.47030000000001</c:v>
                      </c:pt>
                      <c:pt idx="4229">
                        <c:v>347.6703</c:v>
                      </c:pt>
                      <c:pt idx="4230">
                        <c:v>347.87029999999999</c:v>
                      </c:pt>
                      <c:pt idx="4231">
                        <c:v>348.07029999999997</c:v>
                      </c:pt>
                      <c:pt idx="4232">
                        <c:v>348.27030000000002</c:v>
                      </c:pt>
                      <c:pt idx="4233">
                        <c:v>348.47030000000001</c:v>
                      </c:pt>
                      <c:pt idx="4234">
                        <c:v>348.6703</c:v>
                      </c:pt>
                      <c:pt idx="4235">
                        <c:v>348.87029999999999</c:v>
                      </c:pt>
                      <c:pt idx="4236">
                        <c:v>349.07030000000003</c:v>
                      </c:pt>
                      <c:pt idx="4237">
                        <c:v>349.27029999999996</c:v>
                      </c:pt>
                      <c:pt idx="4238">
                        <c:v>349.47030000000001</c:v>
                      </c:pt>
                      <c:pt idx="4239">
                        <c:v>349.6703</c:v>
                      </c:pt>
                      <c:pt idx="4240">
                        <c:v>349.87030000000004</c:v>
                      </c:pt>
                      <c:pt idx="4241">
                        <c:v>350.07029999999997</c:v>
                      </c:pt>
                      <c:pt idx="4242">
                        <c:v>350.27030000000002</c:v>
                      </c:pt>
                      <c:pt idx="4243">
                        <c:v>350.47030000000001</c:v>
                      </c:pt>
                      <c:pt idx="4244">
                        <c:v>350.6703</c:v>
                      </c:pt>
                      <c:pt idx="4245">
                        <c:v>350.87029999999999</c:v>
                      </c:pt>
                      <c:pt idx="4246">
                        <c:v>351.07030000000003</c:v>
                      </c:pt>
                      <c:pt idx="4247">
                        <c:v>351.27030000000002</c:v>
                      </c:pt>
                      <c:pt idx="4248">
                        <c:v>351.47030000000001</c:v>
                      </c:pt>
                      <c:pt idx="4249">
                        <c:v>351.6703</c:v>
                      </c:pt>
                      <c:pt idx="4250">
                        <c:v>351.87030000000004</c:v>
                      </c:pt>
                      <c:pt idx="4251">
                        <c:v>352.07029999999997</c:v>
                      </c:pt>
                      <c:pt idx="4252">
                        <c:v>352.27030000000002</c:v>
                      </c:pt>
                      <c:pt idx="4253">
                        <c:v>352.47030000000001</c:v>
                      </c:pt>
                      <c:pt idx="4254">
                        <c:v>352.6703</c:v>
                      </c:pt>
                      <c:pt idx="4255">
                        <c:v>352.87029999999999</c:v>
                      </c:pt>
                      <c:pt idx="4256">
                        <c:v>353.07029999999997</c:v>
                      </c:pt>
                      <c:pt idx="4257">
                        <c:v>353.27030000000002</c:v>
                      </c:pt>
                      <c:pt idx="4258">
                        <c:v>353.47029999999995</c:v>
                      </c:pt>
                      <c:pt idx="4259">
                        <c:v>353.6703</c:v>
                      </c:pt>
                      <c:pt idx="4260">
                        <c:v>353.87029999999999</c:v>
                      </c:pt>
                      <c:pt idx="4261">
                        <c:v>354.07030000000003</c:v>
                      </c:pt>
                      <c:pt idx="4262">
                        <c:v>354.27029999999996</c:v>
                      </c:pt>
                      <c:pt idx="4263">
                        <c:v>354.47030000000001</c:v>
                      </c:pt>
                      <c:pt idx="4264">
                        <c:v>354.6703</c:v>
                      </c:pt>
                      <c:pt idx="4265">
                        <c:v>354.87029999999999</c:v>
                      </c:pt>
                      <c:pt idx="4266">
                        <c:v>355.07029999999997</c:v>
                      </c:pt>
                      <c:pt idx="4267">
                        <c:v>355.27030000000002</c:v>
                      </c:pt>
                      <c:pt idx="4268">
                        <c:v>355.47030000000001</c:v>
                      </c:pt>
                      <c:pt idx="4269">
                        <c:v>355.6703</c:v>
                      </c:pt>
                      <c:pt idx="4270">
                        <c:v>355.87029999999999</c:v>
                      </c:pt>
                      <c:pt idx="4271">
                        <c:v>356.07030000000003</c:v>
                      </c:pt>
                      <c:pt idx="4272">
                        <c:v>356.27029999999996</c:v>
                      </c:pt>
                      <c:pt idx="4273">
                        <c:v>356.47030000000001</c:v>
                      </c:pt>
                      <c:pt idx="4274">
                        <c:v>356.6703</c:v>
                      </c:pt>
                      <c:pt idx="4275">
                        <c:v>356.87030000000004</c:v>
                      </c:pt>
                      <c:pt idx="4276">
                        <c:v>357.07029999999997</c:v>
                      </c:pt>
                      <c:pt idx="4277">
                        <c:v>357.27030000000002</c:v>
                      </c:pt>
                      <c:pt idx="4278">
                        <c:v>357.47030000000001</c:v>
                      </c:pt>
                      <c:pt idx="4279">
                        <c:v>357.6703</c:v>
                      </c:pt>
                      <c:pt idx="4280">
                        <c:v>357.87029999999999</c:v>
                      </c:pt>
                      <c:pt idx="4281">
                        <c:v>358.07030000000003</c:v>
                      </c:pt>
                      <c:pt idx="4282">
                        <c:v>358.27030000000002</c:v>
                      </c:pt>
                      <c:pt idx="4283">
                        <c:v>358.47030000000001</c:v>
                      </c:pt>
                      <c:pt idx="4284">
                        <c:v>358.6703</c:v>
                      </c:pt>
                      <c:pt idx="4285">
                        <c:v>358.87029999999999</c:v>
                      </c:pt>
                      <c:pt idx="4286">
                        <c:v>359.07029999999997</c:v>
                      </c:pt>
                      <c:pt idx="4287">
                        <c:v>359.27029999999996</c:v>
                      </c:pt>
                      <c:pt idx="4288">
                        <c:v>359.47030000000001</c:v>
                      </c:pt>
                      <c:pt idx="4289">
                        <c:v>359.6703</c:v>
                      </c:pt>
                      <c:pt idx="4290">
                        <c:v>359.87029999999999</c:v>
                      </c:pt>
                      <c:pt idx="4291">
                        <c:v>360.07029999999997</c:v>
                      </c:pt>
                      <c:pt idx="4292">
                        <c:v>360.27030000000002</c:v>
                      </c:pt>
                      <c:pt idx="4293">
                        <c:v>360.47029999999995</c:v>
                      </c:pt>
                      <c:pt idx="4294">
                        <c:v>360.6703</c:v>
                      </c:pt>
                      <c:pt idx="4295">
                        <c:v>360.87029999999999</c:v>
                      </c:pt>
                      <c:pt idx="4296">
                        <c:v>361.07030000000003</c:v>
                      </c:pt>
                      <c:pt idx="4297">
                        <c:v>361.27029999999996</c:v>
                      </c:pt>
                      <c:pt idx="4298">
                        <c:v>361.47030000000001</c:v>
                      </c:pt>
                      <c:pt idx="4299">
                        <c:v>361.6703</c:v>
                      </c:pt>
                      <c:pt idx="4300">
                        <c:v>361.87029999999999</c:v>
                      </c:pt>
                      <c:pt idx="4301">
                        <c:v>362.07029999999997</c:v>
                      </c:pt>
                      <c:pt idx="4302">
                        <c:v>362.27030000000002</c:v>
                      </c:pt>
                      <c:pt idx="4303">
                        <c:v>362.47030000000001</c:v>
                      </c:pt>
                      <c:pt idx="4304">
                        <c:v>362.6703</c:v>
                      </c:pt>
                      <c:pt idx="4305">
                        <c:v>362.87029999999999</c:v>
                      </c:pt>
                      <c:pt idx="4306">
                        <c:v>363.07030000000003</c:v>
                      </c:pt>
                      <c:pt idx="4307">
                        <c:v>363.27030000000002</c:v>
                      </c:pt>
                      <c:pt idx="4308">
                        <c:v>363.47030000000001</c:v>
                      </c:pt>
                      <c:pt idx="4309">
                        <c:v>363.6703</c:v>
                      </c:pt>
                      <c:pt idx="4310">
                        <c:v>363.87030000000004</c:v>
                      </c:pt>
                      <c:pt idx="4311">
                        <c:v>364.07029999999997</c:v>
                      </c:pt>
                      <c:pt idx="4312">
                        <c:v>364.27030000000002</c:v>
                      </c:pt>
                      <c:pt idx="4313">
                        <c:v>364.47030000000001</c:v>
                      </c:pt>
                      <c:pt idx="4314">
                        <c:v>364.6703</c:v>
                      </c:pt>
                      <c:pt idx="4315">
                        <c:v>364.87029999999999</c:v>
                      </c:pt>
                      <c:pt idx="4316">
                        <c:v>365.07029999999997</c:v>
                      </c:pt>
                      <c:pt idx="4317">
                        <c:v>365.27030000000002</c:v>
                      </c:pt>
                      <c:pt idx="4318">
                        <c:v>365.47029999999995</c:v>
                      </c:pt>
                      <c:pt idx="4319">
                        <c:v>365.6703</c:v>
                      </c:pt>
                      <c:pt idx="4320">
                        <c:v>365.87029999999999</c:v>
                      </c:pt>
                      <c:pt idx="4321">
                        <c:v>366.07030000000003</c:v>
                      </c:pt>
                      <c:pt idx="4322">
                        <c:v>366.27029999999996</c:v>
                      </c:pt>
                      <c:pt idx="4323">
                        <c:v>366.47030000000001</c:v>
                      </c:pt>
                      <c:pt idx="4324">
                        <c:v>366.6703</c:v>
                      </c:pt>
                      <c:pt idx="4325">
                        <c:v>366.87029999999999</c:v>
                      </c:pt>
                      <c:pt idx="4326">
                        <c:v>367.07029999999997</c:v>
                      </c:pt>
                      <c:pt idx="4327">
                        <c:v>367.27030000000002</c:v>
                      </c:pt>
                      <c:pt idx="4328">
                        <c:v>367.47030000000001</c:v>
                      </c:pt>
                      <c:pt idx="4329">
                        <c:v>367.6703</c:v>
                      </c:pt>
                      <c:pt idx="4330">
                        <c:v>367.87029999999999</c:v>
                      </c:pt>
                      <c:pt idx="4331">
                        <c:v>368.07030000000003</c:v>
                      </c:pt>
                      <c:pt idx="4332">
                        <c:v>368.27029999999996</c:v>
                      </c:pt>
                      <c:pt idx="4333">
                        <c:v>368.47030000000001</c:v>
                      </c:pt>
                      <c:pt idx="4334">
                        <c:v>368.6703</c:v>
                      </c:pt>
                      <c:pt idx="4335">
                        <c:v>368.87030000000004</c:v>
                      </c:pt>
                      <c:pt idx="4336">
                        <c:v>369.07029999999997</c:v>
                      </c:pt>
                      <c:pt idx="4337">
                        <c:v>369.27030000000002</c:v>
                      </c:pt>
                      <c:pt idx="4338">
                        <c:v>369.47030000000001</c:v>
                      </c:pt>
                      <c:pt idx="4339">
                        <c:v>369.6703</c:v>
                      </c:pt>
                      <c:pt idx="4340">
                        <c:v>369.87029999999999</c:v>
                      </c:pt>
                      <c:pt idx="4341">
                        <c:v>370.07030000000003</c:v>
                      </c:pt>
                      <c:pt idx="4342">
                        <c:v>370.27030000000002</c:v>
                      </c:pt>
                      <c:pt idx="4343">
                        <c:v>370.47030000000001</c:v>
                      </c:pt>
                      <c:pt idx="4344">
                        <c:v>370.6703</c:v>
                      </c:pt>
                      <c:pt idx="4345">
                        <c:v>370.87030000000004</c:v>
                      </c:pt>
                      <c:pt idx="4346">
                        <c:v>371.07029999999997</c:v>
                      </c:pt>
                      <c:pt idx="4347">
                        <c:v>371.27029999999996</c:v>
                      </c:pt>
                      <c:pt idx="4348">
                        <c:v>371.47030000000001</c:v>
                      </c:pt>
                      <c:pt idx="4349">
                        <c:v>371.6703</c:v>
                      </c:pt>
                      <c:pt idx="4350">
                        <c:v>371.87029999999999</c:v>
                      </c:pt>
                      <c:pt idx="4351">
                        <c:v>372.07029999999997</c:v>
                      </c:pt>
                      <c:pt idx="4352">
                        <c:v>372.27030000000002</c:v>
                      </c:pt>
                      <c:pt idx="4353">
                        <c:v>372.47029999999995</c:v>
                      </c:pt>
                      <c:pt idx="4354">
                        <c:v>372.6703</c:v>
                      </c:pt>
                      <c:pt idx="4355">
                        <c:v>372.87029999999999</c:v>
                      </c:pt>
                      <c:pt idx="4356">
                        <c:v>373.07030000000003</c:v>
                      </c:pt>
                      <c:pt idx="4357">
                        <c:v>373.27029999999996</c:v>
                      </c:pt>
                      <c:pt idx="4358">
                        <c:v>373.47030000000001</c:v>
                      </c:pt>
                      <c:pt idx="4359">
                        <c:v>373.6703</c:v>
                      </c:pt>
                      <c:pt idx="4360">
                        <c:v>373.87029999999999</c:v>
                      </c:pt>
                      <c:pt idx="4361">
                        <c:v>374.07029999999997</c:v>
                      </c:pt>
                      <c:pt idx="4362">
                        <c:v>374.27030000000002</c:v>
                      </c:pt>
                      <c:pt idx="4363">
                        <c:v>374.47030000000001</c:v>
                      </c:pt>
                      <c:pt idx="4364">
                        <c:v>374.6703</c:v>
                      </c:pt>
                      <c:pt idx="4365">
                        <c:v>374.87029999999999</c:v>
                      </c:pt>
                      <c:pt idx="4366">
                        <c:v>375.07030000000003</c:v>
                      </c:pt>
                      <c:pt idx="4367">
                        <c:v>375.27029999999996</c:v>
                      </c:pt>
                      <c:pt idx="4368">
                        <c:v>375.47030000000001</c:v>
                      </c:pt>
                      <c:pt idx="4369">
                        <c:v>375.6703</c:v>
                      </c:pt>
                      <c:pt idx="4370">
                        <c:v>375.87030000000004</c:v>
                      </c:pt>
                      <c:pt idx="4371">
                        <c:v>376.07029999999997</c:v>
                      </c:pt>
                      <c:pt idx="4372">
                        <c:v>376.27030000000002</c:v>
                      </c:pt>
                      <c:pt idx="4373">
                        <c:v>376.47030000000001</c:v>
                      </c:pt>
                      <c:pt idx="4374">
                        <c:v>376.6703</c:v>
                      </c:pt>
                      <c:pt idx="4375">
                        <c:v>376.87029999999999</c:v>
                      </c:pt>
                      <c:pt idx="4376">
                        <c:v>377.07030000000003</c:v>
                      </c:pt>
                      <c:pt idx="4377">
                        <c:v>377.27030000000002</c:v>
                      </c:pt>
                      <c:pt idx="4378">
                        <c:v>377.47030000000001</c:v>
                      </c:pt>
                      <c:pt idx="4379">
                        <c:v>377.6703</c:v>
                      </c:pt>
                      <c:pt idx="4380">
                        <c:v>377.87029999999999</c:v>
                      </c:pt>
                      <c:pt idx="4381">
                        <c:v>378.07030000000003</c:v>
                      </c:pt>
                      <c:pt idx="4382">
                        <c:v>378.27029999999996</c:v>
                      </c:pt>
                      <c:pt idx="4383">
                        <c:v>378.47030000000001</c:v>
                      </c:pt>
                      <c:pt idx="4384">
                        <c:v>378.6703</c:v>
                      </c:pt>
                      <c:pt idx="4385">
                        <c:v>378.87029999999999</c:v>
                      </c:pt>
                      <c:pt idx="4386">
                        <c:v>379.07029999999997</c:v>
                      </c:pt>
                      <c:pt idx="4387">
                        <c:v>379.27030000000002</c:v>
                      </c:pt>
                      <c:pt idx="4388">
                        <c:v>379.47030000000001</c:v>
                      </c:pt>
                      <c:pt idx="4389">
                        <c:v>379.6703</c:v>
                      </c:pt>
                      <c:pt idx="4390">
                        <c:v>379.87029999999999</c:v>
                      </c:pt>
                      <c:pt idx="4391">
                        <c:v>380.07030000000003</c:v>
                      </c:pt>
                      <c:pt idx="4392">
                        <c:v>380.27029999999996</c:v>
                      </c:pt>
                      <c:pt idx="4393">
                        <c:v>380.47030000000001</c:v>
                      </c:pt>
                      <c:pt idx="4394">
                        <c:v>380.6703</c:v>
                      </c:pt>
                      <c:pt idx="4395">
                        <c:v>380.87030000000004</c:v>
                      </c:pt>
                      <c:pt idx="4396">
                        <c:v>381.07029999999997</c:v>
                      </c:pt>
                      <c:pt idx="4397">
                        <c:v>381.27030000000002</c:v>
                      </c:pt>
                      <c:pt idx="4398">
                        <c:v>381.47030000000001</c:v>
                      </c:pt>
                      <c:pt idx="4399">
                        <c:v>381.6703</c:v>
                      </c:pt>
                      <c:pt idx="4400">
                        <c:v>381.87029999999999</c:v>
                      </c:pt>
                      <c:pt idx="4401">
                        <c:v>382.07030000000003</c:v>
                      </c:pt>
                      <c:pt idx="4402">
                        <c:v>382.27030000000002</c:v>
                      </c:pt>
                      <c:pt idx="4403">
                        <c:v>382.47030000000001</c:v>
                      </c:pt>
                      <c:pt idx="4404">
                        <c:v>382.6703</c:v>
                      </c:pt>
                      <c:pt idx="4405">
                        <c:v>382.87030000000004</c:v>
                      </c:pt>
                      <c:pt idx="4406">
                        <c:v>383.07029999999997</c:v>
                      </c:pt>
                      <c:pt idx="4407">
                        <c:v>383.27030000000002</c:v>
                      </c:pt>
                      <c:pt idx="4408">
                        <c:v>383.47030000000001</c:v>
                      </c:pt>
                      <c:pt idx="4409">
                        <c:v>383.6703</c:v>
                      </c:pt>
                      <c:pt idx="4410">
                        <c:v>383.87029999999999</c:v>
                      </c:pt>
                      <c:pt idx="4411">
                        <c:v>384.07029999999997</c:v>
                      </c:pt>
                      <c:pt idx="4412">
                        <c:v>384.27030000000002</c:v>
                      </c:pt>
                      <c:pt idx="4413">
                        <c:v>384.47029999999995</c:v>
                      </c:pt>
                      <c:pt idx="4414">
                        <c:v>384.6703</c:v>
                      </c:pt>
                      <c:pt idx="4415">
                        <c:v>384.87029999999999</c:v>
                      </c:pt>
                      <c:pt idx="4416">
                        <c:v>385.07030000000003</c:v>
                      </c:pt>
                      <c:pt idx="4417">
                        <c:v>385.27029999999996</c:v>
                      </c:pt>
                      <c:pt idx="4418">
                        <c:v>385.47030000000001</c:v>
                      </c:pt>
                      <c:pt idx="4419">
                        <c:v>385.6703</c:v>
                      </c:pt>
                      <c:pt idx="4420">
                        <c:v>385.87029999999999</c:v>
                      </c:pt>
                      <c:pt idx="4421">
                        <c:v>386.07029999999997</c:v>
                      </c:pt>
                      <c:pt idx="4422">
                        <c:v>386.27030000000002</c:v>
                      </c:pt>
                      <c:pt idx="4423">
                        <c:v>386.47030000000001</c:v>
                      </c:pt>
                      <c:pt idx="4424">
                        <c:v>386.6703</c:v>
                      </c:pt>
                      <c:pt idx="4425">
                        <c:v>386.87029999999999</c:v>
                      </c:pt>
                      <c:pt idx="4426">
                        <c:v>387.07030000000003</c:v>
                      </c:pt>
                      <c:pt idx="4427">
                        <c:v>387.27029999999996</c:v>
                      </c:pt>
                      <c:pt idx="4428">
                        <c:v>387.47030000000001</c:v>
                      </c:pt>
                      <c:pt idx="4429">
                        <c:v>387.6703</c:v>
                      </c:pt>
                      <c:pt idx="4430">
                        <c:v>387.87030000000004</c:v>
                      </c:pt>
                      <c:pt idx="4431">
                        <c:v>388.07029999999997</c:v>
                      </c:pt>
                      <c:pt idx="4432">
                        <c:v>388.27030000000002</c:v>
                      </c:pt>
                      <c:pt idx="4433">
                        <c:v>388.47030000000001</c:v>
                      </c:pt>
                      <c:pt idx="4434">
                        <c:v>388.6703</c:v>
                      </c:pt>
                      <c:pt idx="4435">
                        <c:v>388.87029999999999</c:v>
                      </c:pt>
                      <c:pt idx="4436">
                        <c:v>389.07030000000003</c:v>
                      </c:pt>
                      <c:pt idx="4437">
                        <c:v>389.27030000000002</c:v>
                      </c:pt>
                      <c:pt idx="4438">
                        <c:v>389.47030000000001</c:v>
                      </c:pt>
                      <c:pt idx="4439">
                        <c:v>389.6703</c:v>
                      </c:pt>
                      <c:pt idx="4440">
                        <c:v>389.87029999999999</c:v>
                      </c:pt>
                      <c:pt idx="4441">
                        <c:v>390.07029999999997</c:v>
                      </c:pt>
                      <c:pt idx="4442">
                        <c:v>390.27029999999996</c:v>
                      </c:pt>
                      <c:pt idx="4443">
                        <c:v>390.47030000000001</c:v>
                      </c:pt>
                      <c:pt idx="4444">
                        <c:v>390.6703</c:v>
                      </c:pt>
                      <c:pt idx="4445">
                        <c:v>390.87029999999999</c:v>
                      </c:pt>
                      <c:pt idx="4446">
                        <c:v>391.07029999999997</c:v>
                      </c:pt>
                      <c:pt idx="4447">
                        <c:v>391.27030000000002</c:v>
                      </c:pt>
                      <c:pt idx="4448">
                        <c:v>391.47029999999995</c:v>
                      </c:pt>
                      <c:pt idx="4449">
                        <c:v>391.6703</c:v>
                      </c:pt>
                      <c:pt idx="4450">
                        <c:v>391.87029999999999</c:v>
                      </c:pt>
                      <c:pt idx="4451">
                        <c:v>392.07030000000003</c:v>
                      </c:pt>
                      <c:pt idx="4452">
                        <c:v>392.27029999999996</c:v>
                      </c:pt>
                      <c:pt idx="4453">
                        <c:v>392.47030000000001</c:v>
                      </c:pt>
                      <c:pt idx="4454">
                        <c:v>392.6703</c:v>
                      </c:pt>
                      <c:pt idx="4455">
                        <c:v>392.87030000000004</c:v>
                      </c:pt>
                      <c:pt idx="4456">
                        <c:v>393.07029999999997</c:v>
                      </c:pt>
                      <c:pt idx="4457">
                        <c:v>393.27030000000002</c:v>
                      </c:pt>
                      <c:pt idx="4458">
                        <c:v>393.47030000000001</c:v>
                      </c:pt>
                      <c:pt idx="4459">
                        <c:v>393.6703</c:v>
                      </c:pt>
                      <c:pt idx="4460">
                        <c:v>393.87029999999999</c:v>
                      </c:pt>
                      <c:pt idx="4461">
                        <c:v>394.07030000000003</c:v>
                      </c:pt>
                      <c:pt idx="4462">
                        <c:v>394.27030000000002</c:v>
                      </c:pt>
                      <c:pt idx="4463">
                        <c:v>394.47030000000001</c:v>
                      </c:pt>
                      <c:pt idx="4464">
                        <c:v>394.6703</c:v>
                      </c:pt>
                      <c:pt idx="4465">
                        <c:v>394.87030000000004</c:v>
                      </c:pt>
                      <c:pt idx="4466">
                        <c:v>395.07029999999997</c:v>
                      </c:pt>
                      <c:pt idx="4467">
                        <c:v>395.27030000000002</c:v>
                      </c:pt>
                      <c:pt idx="4468">
                        <c:v>395.47030000000001</c:v>
                      </c:pt>
                      <c:pt idx="4469">
                        <c:v>395.6703</c:v>
                      </c:pt>
                      <c:pt idx="4470">
                        <c:v>395.87029999999999</c:v>
                      </c:pt>
                      <c:pt idx="4471">
                        <c:v>396.07029999999997</c:v>
                      </c:pt>
                      <c:pt idx="4472">
                        <c:v>396.27030000000002</c:v>
                      </c:pt>
                      <c:pt idx="4473">
                        <c:v>396.47029999999995</c:v>
                      </c:pt>
                      <c:pt idx="4474">
                        <c:v>396.6703</c:v>
                      </c:pt>
                      <c:pt idx="4475">
                        <c:v>396.87029999999999</c:v>
                      </c:pt>
                      <c:pt idx="4476">
                        <c:v>397.07030000000003</c:v>
                      </c:pt>
                      <c:pt idx="4477">
                        <c:v>397.27029999999996</c:v>
                      </c:pt>
                      <c:pt idx="4478">
                        <c:v>397.47030000000001</c:v>
                      </c:pt>
                      <c:pt idx="4479">
                        <c:v>397.6703</c:v>
                      </c:pt>
                      <c:pt idx="4480">
                        <c:v>397.87029999999999</c:v>
                      </c:pt>
                      <c:pt idx="4481">
                        <c:v>398.07029999999997</c:v>
                      </c:pt>
                      <c:pt idx="4482">
                        <c:v>398.27030000000002</c:v>
                      </c:pt>
                      <c:pt idx="4483">
                        <c:v>398.47030000000001</c:v>
                      </c:pt>
                      <c:pt idx="4484">
                        <c:v>398.6703</c:v>
                      </c:pt>
                      <c:pt idx="4485">
                        <c:v>398.87029999999999</c:v>
                      </c:pt>
                      <c:pt idx="4486">
                        <c:v>399.07030000000003</c:v>
                      </c:pt>
                      <c:pt idx="4487">
                        <c:v>399.27029999999996</c:v>
                      </c:pt>
                      <c:pt idx="4488">
                        <c:v>399.47030000000001</c:v>
                      </c:pt>
                      <c:pt idx="4489">
                        <c:v>399.6703</c:v>
                      </c:pt>
                      <c:pt idx="4490">
                        <c:v>399.87030000000004</c:v>
                      </c:pt>
                      <c:pt idx="4491">
                        <c:v>400.07029999999997</c:v>
                      </c:pt>
                      <c:pt idx="4492">
                        <c:v>400.27030000000002</c:v>
                      </c:pt>
                      <c:pt idx="4493">
                        <c:v>400.47030000000001</c:v>
                      </c:pt>
                      <c:pt idx="4494">
                        <c:v>400.6703</c:v>
                      </c:pt>
                      <c:pt idx="4495">
                        <c:v>400.87029999999999</c:v>
                      </c:pt>
                      <c:pt idx="4496">
                        <c:v>401.07030000000003</c:v>
                      </c:pt>
                      <c:pt idx="4497">
                        <c:v>401.27030000000002</c:v>
                      </c:pt>
                      <c:pt idx="4498">
                        <c:v>401.47030000000001</c:v>
                      </c:pt>
                      <c:pt idx="4499">
                        <c:v>401.6703</c:v>
                      </c:pt>
                      <c:pt idx="4500">
                        <c:v>401.87029999999999</c:v>
                      </c:pt>
                      <c:pt idx="4501">
                        <c:v>402.07029999999997</c:v>
                      </c:pt>
                      <c:pt idx="4502">
                        <c:v>402.27029999999996</c:v>
                      </c:pt>
                      <c:pt idx="4503">
                        <c:v>402.47030000000001</c:v>
                      </c:pt>
                      <c:pt idx="4504">
                        <c:v>402.6703</c:v>
                      </c:pt>
                      <c:pt idx="4505">
                        <c:v>402.87029999999999</c:v>
                      </c:pt>
                      <c:pt idx="4506">
                        <c:v>403.07029999999997</c:v>
                      </c:pt>
                      <c:pt idx="4507">
                        <c:v>403.27030000000002</c:v>
                      </c:pt>
                      <c:pt idx="4508">
                        <c:v>403.47029999999995</c:v>
                      </c:pt>
                      <c:pt idx="4509">
                        <c:v>403.6703</c:v>
                      </c:pt>
                      <c:pt idx="4510">
                        <c:v>403.87029999999999</c:v>
                      </c:pt>
                      <c:pt idx="4511">
                        <c:v>404.07030000000003</c:v>
                      </c:pt>
                      <c:pt idx="4512">
                        <c:v>404.27029999999996</c:v>
                      </c:pt>
                      <c:pt idx="4513">
                        <c:v>404.47030000000001</c:v>
                      </c:pt>
                      <c:pt idx="4514">
                        <c:v>404.6703</c:v>
                      </c:pt>
                      <c:pt idx="4515">
                        <c:v>404.87029999999999</c:v>
                      </c:pt>
                      <c:pt idx="4516">
                        <c:v>405.07029999999997</c:v>
                      </c:pt>
                      <c:pt idx="4517">
                        <c:v>405.27030000000002</c:v>
                      </c:pt>
                      <c:pt idx="4518">
                        <c:v>405.47030000000001</c:v>
                      </c:pt>
                      <c:pt idx="4519">
                        <c:v>405.6703</c:v>
                      </c:pt>
                      <c:pt idx="4520">
                        <c:v>405.87029999999999</c:v>
                      </c:pt>
                      <c:pt idx="4521">
                        <c:v>406.07030000000003</c:v>
                      </c:pt>
                      <c:pt idx="4522">
                        <c:v>406.27029999999996</c:v>
                      </c:pt>
                      <c:pt idx="4523">
                        <c:v>406.47030000000001</c:v>
                      </c:pt>
                      <c:pt idx="4524">
                        <c:v>406.6703</c:v>
                      </c:pt>
                      <c:pt idx="4525">
                        <c:v>406.87030000000004</c:v>
                      </c:pt>
                      <c:pt idx="4526">
                        <c:v>407.07029999999997</c:v>
                      </c:pt>
                      <c:pt idx="4527">
                        <c:v>407.27030000000002</c:v>
                      </c:pt>
                      <c:pt idx="4528">
                        <c:v>407.47030000000001</c:v>
                      </c:pt>
                      <c:pt idx="4529">
                        <c:v>407.67030000000005</c:v>
                      </c:pt>
                      <c:pt idx="4530">
                        <c:v>407.87029999999999</c:v>
                      </c:pt>
                      <c:pt idx="4531">
                        <c:v>408.07030000000003</c:v>
                      </c:pt>
                      <c:pt idx="4532">
                        <c:v>408.27030000000002</c:v>
                      </c:pt>
                      <c:pt idx="4533">
                        <c:v>408.47030000000001</c:v>
                      </c:pt>
                      <c:pt idx="4534">
                        <c:v>408.6703</c:v>
                      </c:pt>
                      <c:pt idx="4535">
                        <c:v>408.87029999999999</c:v>
                      </c:pt>
                      <c:pt idx="4536">
                        <c:v>409.07030000000003</c:v>
                      </c:pt>
                      <c:pt idx="4537">
                        <c:v>409.27029999999996</c:v>
                      </c:pt>
                      <c:pt idx="4538">
                        <c:v>409.47030000000001</c:v>
                      </c:pt>
                      <c:pt idx="4539">
                        <c:v>409.6703</c:v>
                      </c:pt>
                      <c:pt idx="4540">
                        <c:v>409.87029999999999</c:v>
                      </c:pt>
                      <c:pt idx="4541">
                        <c:v>410.07029999999997</c:v>
                      </c:pt>
                      <c:pt idx="4542">
                        <c:v>410.27030000000002</c:v>
                      </c:pt>
                      <c:pt idx="4543">
                        <c:v>410.47030000000001</c:v>
                      </c:pt>
                      <c:pt idx="4544">
                        <c:v>410.6703</c:v>
                      </c:pt>
                      <c:pt idx="4545">
                        <c:v>410.87029999999999</c:v>
                      </c:pt>
                      <c:pt idx="4546">
                        <c:v>411.07030000000003</c:v>
                      </c:pt>
                      <c:pt idx="4547">
                        <c:v>411.27029999999996</c:v>
                      </c:pt>
                      <c:pt idx="4548">
                        <c:v>411.47030000000001</c:v>
                      </c:pt>
                      <c:pt idx="4549">
                        <c:v>411.6703</c:v>
                      </c:pt>
                      <c:pt idx="4550">
                        <c:v>411.87030000000004</c:v>
                      </c:pt>
                      <c:pt idx="4551">
                        <c:v>412.07029999999997</c:v>
                      </c:pt>
                      <c:pt idx="4552">
                        <c:v>412.27030000000002</c:v>
                      </c:pt>
                      <c:pt idx="4553">
                        <c:v>412.47030000000001</c:v>
                      </c:pt>
                      <c:pt idx="4554">
                        <c:v>412.6703</c:v>
                      </c:pt>
                      <c:pt idx="4555">
                        <c:v>412.87029999999999</c:v>
                      </c:pt>
                      <c:pt idx="4556">
                        <c:v>413.07030000000003</c:v>
                      </c:pt>
                      <c:pt idx="4557">
                        <c:v>413.27030000000002</c:v>
                      </c:pt>
                      <c:pt idx="4558">
                        <c:v>413.47030000000001</c:v>
                      </c:pt>
                      <c:pt idx="4559">
                        <c:v>413.6703</c:v>
                      </c:pt>
                      <c:pt idx="4560">
                        <c:v>413.87030000000004</c:v>
                      </c:pt>
                      <c:pt idx="4561">
                        <c:v>414.07029999999997</c:v>
                      </c:pt>
                      <c:pt idx="4562">
                        <c:v>414.27030000000002</c:v>
                      </c:pt>
                      <c:pt idx="4563">
                        <c:v>414.47030000000001</c:v>
                      </c:pt>
                      <c:pt idx="4564">
                        <c:v>414.6703</c:v>
                      </c:pt>
                      <c:pt idx="4565">
                        <c:v>414.87029999999999</c:v>
                      </c:pt>
                      <c:pt idx="4566">
                        <c:v>415.07029999999997</c:v>
                      </c:pt>
                      <c:pt idx="4567">
                        <c:v>415.27030000000002</c:v>
                      </c:pt>
                      <c:pt idx="4568">
                        <c:v>415.47029999999995</c:v>
                      </c:pt>
                      <c:pt idx="4569">
                        <c:v>415.6703</c:v>
                      </c:pt>
                      <c:pt idx="4570">
                        <c:v>415.87029999999999</c:v>
                      </c:pt>
                      <c:pt idx="4571">
                        <c:v>416.07030000000003</c:v>
                      </c:pt>
                      <c:pt idx="4572">
                        <c:v>416.27029999999996</c:v>
                      </c:pt>
                      <c:pt idx="4573">
                        <c:v>416.47030000000001</c:v>
                      </c:pt>
                      <c:pt idx="4574">
                        <c:v>416.6703</c:v>
                      </c:pt>
                      <c:pt idx="4575">
                        <c:v>416.87029999999999</c:v>
                      </c:pt>
                      <c:pt idx="4576">
                        <c:v>417.07029999999997</c:v>
                      </c:pt>
                      <c:pt idx="4577">
                        <c:v>417.27030000000002</c:v>
                      </c:pt>
                      <c:pt idx="4578">
                        <c:v>417.47030000000001</c:v>
                      </c:pt>
                      <c:pt idx="4579">
                        <c:v>417.6703</c:v>
                      </c:pt>
                      <c:pt idx="4580">
                        <c:v>417.87029999999999</c:v>
                      </c:pt>
                      <c:pt idx="4581">
                        <c:v>418.07030000000003</c:v>
                      </c:pt>
                      <c:pt idx="4582">
                        <c:v>418.27029999999996</c:v>
                      </c:pt>
                      <c:pt idx="4583">
                        <c:v>418.47030000000001</c:v>
                      </c:pt>
                      <c:pt idx="4584">
                        <c:v>418.6703</c:v>
                      </c:pt>
                      <c:pt idx="4585">
                        <c:v>418.87030000000004</c:v>
                      </c:pt>
                      <c:pt idx="4586">
                        <c:v>419.07029999999997</c:v>
                      </c:pt>
                      <c:pt idx="4587">
                        <c:v>419.27030000000002</c:v>
                      </c:pt>
                      <c:pt idx="4588">
                        <c:v>419.47030000000001</c:v>
                      </c:pt>
                      <c:pt idx="4589">
                        <c:v>419.6703</c:v>
                      </c:pt>
                      <c:pt idx="4590">
                        <c:v>419.87029999999999</c:v>
                      </c:pt>
                      <c:pt idx="4591">
                        <c:v>420.07030000000003</c:v>
                      </c:pt>
                      <c:pt idx="4592">
                        <c:v>420.27030000000002</c:v>
                      </c:pt>
                      <c:pt idx="4593">
                        <c:v>420.47030000000001</c:v>
                      </c:pt>
                      <c:pt idx="4594">
                        <c:v>420.6703</c:v>
                      </c:pt>
                      <c:pt idx="4595">
                        <c:v>420.87029999999999</c:v>
                      </c:pt>
                      <c:pt idx="4596">
                        <c:v>421.07029999999997</c:v>
                      </c:pt>
                      <c:pt idx="4597">
                        <c:v>421.27029999999996</c:v>
                      </c:pt>
                      <c:pt idx="4598">
                        <c:v>421.47030000000001</c:v>
                      </c:pt>
                      <c:pt idx="4599">
                        <c:v>421.6703</c:v>
                      </c:pt>
                      <c:pt idx="4600">
                        <c:v>421.87029999999999</c:v>
                      </c:pt>
                      <c:pt idx="4601">
                        <c:v>422.07029999999997</c:v>
                      </c:pt>
                      <c:pt idx="4602">
                        <c:v>422.27030000000002</c:v>
                      </c:pt>
                      <c:pt idx="4603">
                        <c:v>422.47029999999995</c:v>
                      </c:pt>
                      <c:pt idx="4604">
                        <c:v>422.6703</c:v>
                      </c:pt>
                      <c:pt idx="4605">
                        <c:v>422.87029999999999</c:v>
                      </c:pt>
                      <c:pt idx="4606">
                        <c:v>423.07030000000003</c:v>
                      </c:pt>
                      <c:pt idx="4607">
                        <c:v>423.27029999999996</c:v>
                      </c:pt>
                      <c:pt idx="4608">
                        <c:v>423.47030000000001</c:v>
                      </c:pt>
                      <c:pt idx="4609">
                        <c:v>423.6703</c:v>
                      </c:pt>
                      <c:pt idx="4610">
                        <c:v>423.87030000000004</c:v>
                      </c:pt>
                      <c:pt idx="4611">
                        <c:v>424.07029999999997</c:v>
                      </c:pt>
                      <c:pt idx="4612">
                        <c:v>424.27030000000002</c:v>
                      </c:pt>
                      <c:pt idx="4613">
                        <c:v>424.47030000000001</c:v>
                      </c:pt>
                      <c:pt idx="4614">
                        <c:v>424.6703</c:v>
                      </c:pt>
                      <c:pt idx="4615">
                        <c:v>424.87029999999999</c:v>
                      </c:pt>
                      <c:pt idx="4616">
                        <c:v>425.07030000000003</c:v>
                      </c:pt>
                      <c:pt idx="4617">
                        <c:v>425.27030000000002</c:v>
                      </c:pt>
                      <c:pt idx="4618">
                        <c:v>425.47030000000001</c:v>
                      </c:pt>
                      <c:pt idx="4619">
                        <c:v>425.6703</c:v>
                      </c:pt>
                      <c:pt idx="4620">
                        <c:v>425.87030000000004</c:v>
                      </c:pt>
                      <c:pt idx="4621">
                        <c:v>426.07029999999997</c:v>
                      </c:pt>
                      <c:pt idx="4622">
                        <c:v>426.27030000000002</c:v>
                      </c:pt>
                      <c:pt idx="4623">
                        <c:v>426.47030000000001</c:v>
                      </c:pt>
                      <c:pt idx="4624">
                        <c:v>426.6703</c:v>
                      </c:pt>
                      <c:pt idx="4625">
                        <c:v>426.87029999999999</c:v>
                      </c:pt>
                      <c:pt idx="4626">
                        <c:v>427.07029999999997</c:v>
                      </c:pt>
                      <c:pt idx="4627">
                        <c:v>427.27030000000002</c:v>
                      </c:pt>
                      <c:pt idx="4628">
                        <c:v>427.47029999999995</c:v>
                      </c:pt>
                      <c:pt idx="4629">
                        <c:v>427.6703</c:v>
                      </c:pt>
                      <c:pt idx="4630">
                        <c:v>427.87029999999999</c:v>
                      </c:pt>
                      <c:pt idx="4631">
                        <c:v>428.07030000000003</c:v>
                      </c:pt>
                      <c:pt idx="4632">
                        <c:v>428.27029999999996</c:v>
                      </c:pt>
                      <c:pt idx="4633">
                        <c:v>428.47030000000001</c:v>
                      </c:pt>
                      <c:pt idx="4634">
                        <c:v>428.6703</c:v>
                      </c:pt>
                      <c:pt idx="4635">
                        <c:v>428.87029999999999</c:v>
                      </c:pt>
                      <c:pt idx="4636">
                        <c:v>429.07029999999997</c:v>
                      </c:pt>
                      <c:pt idx="4637">
                        <c:v>429.27030000000002</c:v>
                      </c:pt>
                      <c:pt idx="4638">
                        <c:v>429.47030000000001</c:v>
                      </c:pt>
                      <c:pt idx="4639">
                        <c:v>429.6703</c:v>
                      </c:pt>
                      <c:pt idx="4640">
                        <c:v>429.87029999999999</c:v>
                      </c:pt>
                      <c:pt idx="4641">
                        <c:v>430.07030000000003</c:v>
                      </c:pt>
                      <c:pt idx="4642">
                        <c:v>430.27029999999996</c:v>
                      </c:pt>
                      <c:pt idx="4643">
                        <c:v>430.47030000000001</c:v>
                      </c:pt>
                      <c:pt idx="4644">
                        <c:v>430.6703</c:v>
                      </c:pt>
                      <c:pt idx="4645">
                        <c:v>430.87030000000004</c:v>
                      </c:pt>
                      <c:pt idx="4646">
                        <c:v>431.07029999999997</c:v>
                      </c:pt>
                      <c:pt idx="4647">
                        <c:v>431.27030000000002</c:v>
                      </c:pt>
                      <c:pt idx="4648">
                        <c:v>431.47030000000001</c:v>
                      </c:pt>
                      <c:pt idx="4649">
                        <c:v>431.6703</c:v>
                      </c:pt>
                      <c:pt idx="4650">
                        <c:v>431.87029999999999</c:v>
                      </c:pt>
                      <c:pt idx="4651">
                        <c:v>432.07030000000003</c:v>
                      </c:pt>
                      <c:pt idx="4652">
                        <c:v>432.27030000000002</c:v>
                      </c:pt>
                      <c:pt idx="4653">
                        <c:v>432.47030000000001</c:v>
                      </c:pt>
                      <c:pt idx="4654">
                        <c:v>432.6703</c:v>
                      </c:pt>
                      <c:pt idx="4655">
                        <c:v>432.87029999999999</c:v>
                      </c:pt>
                      <c:pt idx="4656">
                        <c:v>433.07029999999997</c:v>
                      </c:pt>
                      <c:pt idx="4657">
                        <c:v>433.27029999999996</c:v>
                      </c:pt>
                      <c:pt idx="4658">
                        <c:v>433.47030000000001</c:v>
                      </c:pt>
                      <c:pt idx="4659">
                        <c:v>433.6703</c:v>
                      </c:pt>
                      <c:pt idx="4660">
                        <c:v>433.87029999999999</c:v>
                      </c:pt>
                      <c:pt idx="4661">
                        <c:v>434.07029999999997</c:v>
                      </c:pt>
                      <c:pt idx="4662">
                        <c:v>434.27030000000002</c:v>
                      </c:pt>
                      <c:pt idx="4663">
                        <c:v>434.47029999999995</c:v>
                      </c:pt>
                      <c:pt idx="4664">
                        <c:v>434.6703</c:v>
                      </c:pt>
                      <c:pt idx="4665">
                        <c:v>434.87029999999999</c:v>
                      </c:pt>
                      <c:pt idx="4666">
                        <c:v>435.07030000000003</c:v>
                      </c:pt>
                      <c:pt idx="4667">
                        <c:v>435.27029999999996</c:v>
                      </c:pt>
                      <c:pt idx="4668">
                        <c:v>435.47030000000001</c:v>
                      </c:pt>
                      <c:pt idx="4669">
                        <c:v>435.6703</c:v>
                      </c:pt>
                      <c:pt idx="4670">
                        <c:v>435.87029999999999</c:v>
                      </c:pt>
                      <c:pt idx="4671">
                        <c:v>436.07029999999997</c:v>
                      </c:pt>
                      <c:pt idx="4672">
                        <c:v>436.27030000000002</c:v>
                      </c:pt>
                      <c:pt idx="4673">
                        <c:v>436.47030000000001</c:v>
                      </c:pt>
                      <c:pt idx="4674">
                        <c:v>436.6703</c:v>
                      </c:pt>
                      <c:pt idx="4675">
                        <c:v>436.87029999999999</c:v>
                      </c:pt>
                      <c:pt idx="4676">
                        <c:v>437.07030000000003</c:v>
                      </c:pt>
                      <c:pt idx="4677">
                        <c:v>437.27029999999996</c:v>
                      </c:pt>
                      <c:pt idx="4678">
                        <c:v>437.47030000000001</c:v>
                      </c:pt>
                      <c:pt idx="4679">
                        <c:v>437.6703</c:v>
                      </c:pt>
                      <c:pt idx="4680">
                        <c:v>437.87030000000004</c:v>
                      </c:pt>
                      <c:pt idx="4681">
                        <c:v>438.07029999999997</c:v>
                      </c:pt>
                      <c:pt idx="4682">
                        <c:v>438.27030000000002</c:v>
                      </c:pt>
                      <c:pt idx="4683">
                        <c:v>438.47030000000001</c:v>
                      </c:pt>
                      <c:pt idx="4684">
                        <c:v>438.67030000000005</c:v>
                      </c:pt>
                      <c:pt idx="4685">
                        <c:v>438.87029999999999</c:v>
                      </c:pt>
                      <c:pt idx="4686">
                        <c:v>439.07030000000003</c:v>
                      </c:pt>
                      <c:pt idx="4687">
                        <c:v>439.27030000000002</c:v>
                      </c:pt>
                      <c:pt idx="4688">
                        <c:v>439.47029999999995</c:v>
                      </c:pt>
                      <c:pt idx="4689">
                        <c:v>439.6703</c:v>
                      </c:pt>
                      <c:pt idx="4690">
                        <c:v>439.87029999999999</c:v>
                      </c:pt>
                      <c:pt idx="4691">
                        <c:v>440.07030000000003</c:v>
                      </c:pt>
                      <c:pt idx="4692">
                        <c:v>440.27029999999996</c:v>
                      </c:pt>
                      <c:pt idx="4693">
                        <c:v>440.47030000000001</c:v>
                      </c:pt>
                      <c:pt idx="4694">
                        <c:v>440.6703</c:v>
                      </c:pt>
                      <c:pt idx="4695">
                        <c:v>440.87029999999999</c:v>
                      </c:pt>
                      <c:pt idx="4696">
                        <c:v>441.07029999999997</c:v>
                      </c:pt>
                      <c:pt idx="4697">
                        <c:v>441.27030000000002</c:v>
                      </c:pt>
                      <c:pt idx="4698">
                        <c:v>441.47030000000001</c:v>
                      </c:pt>
                      <c:pt idx="4699">
                        <c:v>441.6703</c:v>
                      </c:pt>
                      <c:pt idx="4700">
                        <c:v>441.87029999999999</c:v>
                      </c:pt>
                      <c:pt idx="4701">
                        <c:v>442.07030000000003</c:v>
                      </c:pt>
                      <c:pt idx="4702">
                        <c:v>442.27029999999996</c:v>
                      </c:pt>
                      <c:pt idx="4703">
                        <c:v>442.47030000000001</c:v>
                      </c:pt>
                      <c:pt idx="4704">
                        <c:v>442.6703</c:v>
                      </c:pt>
                      <c:pt idx="4705">
                        <c:v>442.87030000000004</c:v>
                      </c:pt>
                      <c:pt idx="4706">
                        <c:v>443.07029999999997</c:v>
                      </c:pt>
                      <c:pt idx="4707">
                        <c:v>443.27030000000002</c:v>
                      </c:pt>
                      <c:pt idx="4708">
                        <c:v>443.47030000000001</c:v>
                      </c:pt>
                      <c:pt idx="4709">
                        <c:v>443.6703</c:v>
                      </c:pt>
                      <c:pt idx="4710">
                        <c:v>443.87029999999999</c:v>
                      </c:pt>
                      <c:pt idx="4711">
                        <c:v>444.07030000000003</c:v>
                      </c:pt>
                      <c:pt idx="4712">
                        <c:v>444.27030000000002</c:v>
                      </c:pt>
                      <c:pt idx="4713">
                        <c:v>444.47030000000001</c:v>
                      </c:pt>
                      <c:pt idx="4714">
                        <c:v>444.6703</c:v>
                      </c:pt>
                      <c:pt idx="4715">
                        <c:v>444.87030000000004</c:v>
                      </c:pt>
                      <c:pt idx="4716">
                        <c:v>445.07029999999997</c:v>
                      </c:pt>
                      <c:pt idx="4717">
                        <c:v>445.27030000000002</c:v>
                      </c:pt>
                      <c:pt idx="4718">
                        <c:v>445.47030000000001</c:v>
                      </c:pt>
                      <c:pt idx="4719">
                        <c:v>445.6703</c:v>
                      </c:pt>
                      <c:pt idx="4720">
                        <c:v>445.87029999999999</c:v>
                      </c:pt>
                      <c:pt idx="4721">
                        <c:v>446.07029999999997</c:v>
                      </c:pt>
                      <c:pt idx="4722">
                        <c:v>446.27030000000002</c:v>
                      </c:pt>
                      <c:pt idx="4723">
                        <c:v>446.47029999999995</c:v>
                      </c:pt>
                      <c:pt idx="4724">
                        <c:v>446.6703</c:v>
                      </c:pt>
                      <c:pt idx="4725">
                        <c:v>446.87029999999999</c:v>
                      </c:pt>
                      <c:pt idx="4726">
                        <c:v>447.07030000000003</c:v>
                      </c:pt>
                      <c:pt idx="4727">
                        <c:v>447.27029999999996</c:v>
                      </c:pt>
                      <c:pt idx="4728">
                        <c:v>447.47030000000001</c:v>
                      </c:pt>
                      <c:pt idx="4729">
                        <c:v>447.6703</c:v>
                      </c:pt>
                      <c:pt idx="4730">
                        <c:v>447.87029999999999</c:v>
                      </c:pt>
                      <c:pt idx="4731">
                        <c:v>448.07029999999997</c:v>
                      </c:pt>
                      <c:pt idx="4732">
                        <c:v>448.27030000000002</c:v>
                      </c:pt>
                      <c:pt idx="4733">
                        <c:v>448.47030000000001</c:v>
                      </c:pt>
                      <c:pt idx="4734">
                        <c:v>448.6703</c:v>
                      </c:pt>
                      <c:pt idx="4735">
                        <c:v>448.87029999999999</c:v>
                      </c:pt>
                      <c:pt idx="4736">
                        <c:v>449.07030000000003</c:v>
                      </c:pt>
                      <c:pt idx="4737">
                        <c:v>449.27029999999996</c:v>
                      </c:pt>
                      <c:pt idx="4738">
                        <c:v>449.47030000000001</c:v>
                      </c:pt>
                      <c:pt idx="4739">
                        <c:v>449.6703</c:v>
                      </c:pt>
                      <c:pt idx="4740">
                        <c:v>449.87030000000004</c:v>
                      </c:pt>
                      <c:pt idx="4741">
                        <c:v>450.07029999999997</c:v>
                      </c:pt>
                      <c:pt idx="4742">
                        <c:v>450.27030000000002</c:v>
                      </c:pt>
                      <c:pt idx="4743">
                        <c:v>450.47030000000001</c:v>
                      </c:pt>
                      <c:pt idx="4744">
                        <c:v>450.6703</c:v>
                      </c:pt>
                      <c:pt idx="4745">
                        <c:v>450.87029999999999</c:v>
                      </c:pt>
                      <c:pt idx="4746">
                        <c:v>451.07030000000003</c:v>
                      </c:pt>
                      <c:pt idx="4747">
                        <c:v>451.27030000000002</c:v>
                      </c:pt>
                      <c:pt idx="4748">
                        <c:v>451.47030000000001</c:v>
                      </c:pt>
                      <c:pt idx="4749">
                        <c:v>451.6703</c:v>
                      </c:pt>
                      <c:pt idx="4750">
                        <c:v>451.87029999999999</c:v>
                      </c:pt>
                      <c:pt idx="4751">
                        <c:v>452.07029999999997</c:v>
                      </c:pt>
                      <c:pt idx="4752">
                        <c:v>452.27029999999996</c:v>
                      </c:pt>
                      <c:pt idx="4753">
                        <c:v>452.47030000000001</c:v>
                      </c:pt>
                      <c:pt idx="4754">
                        <c:v>452.6703</c:v>
                      </c:pt>
                      <c:pt idx="4755">
                        <c:v>452.87029999999999</c:v>
                      </c:pt>
                      <c:pt idx="4756">
                        <c:v>453.07029999999997</c:v>
                      </c:pt>
                      <c:pt idx="4757">
                        <c:v>453.27030000000002</c:v>
                      </c:pt>
                      <c:pt idx="4758">
                        <c:v>453.47030000000001</c:v>
                      </c:pt>
                      <c:pt idx="4759">
                        <c:v>453.6703</c:v>
                      </c:pt>
                      <c:pt idx="4760">
                        <c:v>453.87029999999999</c:v>
                      </c:pt>
                      <c:pt idx="4761">
                        <c:v>454.07030000000003</c:v>
                      </c:pt>
                      <c:pt idx="4762">
                        <c:v>454.27029999999996</c:v>
                      </c:pt>
                      <c:pt idx="4763">
                        <c:v>454.47030000000001</c:v>
                      </c:pt>
                      <c:pt idx="4764">
                        <c:v>454.6703</c:v>
                      </c:pt>
                      <c:pt idx="4765">
                        <c:v>454.87030000000004</c:v>
                      </c:pt>
                      <c:pt idx="4766">
                        <c:v>455.07029999999997</c:v>
                      </c:pt>
                      <c:pt idx="4767">
                        <c:v>455.27030000000002</c:v>
                      </c:pt>
                      <c:pt idx="4768">
                        <c:v>455.47030000000001</c:v>
                      </c:pt>
                      <c:pt idx="4769">
                        <c:v>455.6703</c:v>
                      </c:pt>
                      <c:pt idx="4770">
                        <c:v>455.87029999999999</c:v>
                      </c:pt>
                      <c:pt idx="4771">
                        <c:v>456.07030000000003</c:v>
                      </c:pt>
                      <c:pt idx="4772">
                        <c:v>456.27030000000002</c:v>
                      </c:pt>
                      <c:pt idx="4773">
                        <c:v>456.47030000000001</c:v>
                      </c:pt>
                      <c:pt idx="4774">
                        <c:v>456.6703</c:v>
                      </c:pt>
                      <c:pt idx="4775">
                        <c:v>456.87030000000004</c:v>
                      </c:pt>
                      <c:pt idx="4776">
                        <c:v>457.07029999999997</c:v>
                      </c:pt>
                      <c:pt idx="4777">
                        <c:v>457.27030000000002</c:v>
                      </c:pt>
                      <c:pt idx="4778">
                        <c:v>457.47030000000001</c:v>
                      </c:pt>
                      <c:pt idx="4779">
                        <c:v>457.6703</c:v>
                      </c:pt>
                      <c:pt idx="4780">
                        <c:v>457.87029999999999</c:v>
                      </c:pt>
                      <c:pt idx="4781">
                        <c:v>458.07029999999997</c:v>
                      </c:pt>
                      <c:pt idx="4782">
                        <c:v>458.27030000000002</c:v>
                      </c:pt>
                      <c:pt idx="4783">
                        <c:v>458.47029999999995</c:v>
                      </c:pt>
                      <c:pt idx="4784">
                        <c:v>458.6703</c:v>
                      </c:pt>
                      <c:pt idx="4785">
                        <c:v>458.87029999999999</c:v>
                      </c:pt>
                      <c:pt idx="4786">
                        <c:v>459.07030000000003</c:v>
                      </c:pt>
                      <c:pt idx="4787">
                        <c:v>459.27029999999996</c:v>
                      </c:pt>
                      <c:pt idx="4788">
                        <c:v>459.47030000000001</c:v>
                      </c:pt>
                      <c:pt idx="4789">
                        <c:v>459.6703</c:v>
                      </c:pt>
                      <c:pt idx="4790">
                        <c:v>459.87029999999999</c:v>
                      </c:pt>
                      <c:pt idx="4791">
                        <c:v>460.07029999999997</c:v>
                      </c:pt>
                      <c:pt idx="4792">
                        <c:v>460.27030000000002</c:v>
                      </c:pt>
                      <c:pt idx="4793">
                        <c:v>460.47030000000001</c:v>
                      </c:pt>
                      <c:pt idx="4794">
                        <c:v>460.6703</c:v>
                      </c:pt>
                      <c:pt idx="4795">
                        <c:v>460.87029999999999</c:v>
                      </c:pt>
                      <c:pt idx="4796">
                        <c:v>461.07030000000003</c:v>
                      </c:pt>
                      <c:pt idx="4797">
                        <c:v>461.27029999999996</c:v>
                      </c:pt>
                      <c:pt idx="4798">
                        <c:v>461.47030000000001</c:v>
                      </c:pt>
                      <c:pt idx="4799">
                        <c:v>461.6703</c:v>
                      </c:pt>
                      <c:pt idx="4800">
                        <c:v>461.87030000000004</c:v>
                      </c:pt>
                      <c:pt idx="4801">
                        <c:v>462.07029999999997</c:v>
                      </c:pt>
                      <c:pt idx="4802">
                        <c:v>462.27030000000002</c:v>
                      </c:pt>
                      <c:pt idx="4803">
                        <c:v>462.47030000000001</c:v>
                      </c:pt>
                      <c:pt idx="4804">
                        <c:v>462.6703</c:v>
                      </c:pt>
                      <c:pt idx="4805">
                        <c:v>462.87029999999999</c:v>
                      </c:pt>
                      <c:pt idx="4806">
                        <c:v>463.07030000000003</c:v>
                      </c:pt>
                      <c:pt idx="4807">
                        <c:v>463.27030000000002</c:v>
                      </c:pt>
                      <c:pt idx="4808">
                        <c:v>463.47030000000001</c:v>
                      </c:pt>
                      <c:pt idx="4809">
                        <c:v>463.6703</c:v>
                      </c:pt>
                      <c:pt idx="4810">
                        <c:v>463.87029999999999</c:v>
                      </c:pt>
                      <c:pt idx="4811">
                        <c:v>464.07029999999997</c:v>
                      </c:pt>
                      <c:pt idx="4812">
                        <c:v>464.27029999999996</c:v>
                      </c:pt>
                      <c:pt idx="4813">
                        <c:v>464.47030000000001</c:v>
                      </c:pt>
                      <c:pt idx="4814">
                        <c:v>464.6703</c:v>
                      </c:pt>
                      <c:pt idx="4815">
                        <c:v>464.87029999999999</c:v>
                      </c:pt>
                      <c:pt idx="4816">
                        <c:v>465.07029999999997</c:v>
                      </c:pt>
                      <c:pt idx="4817">
                        <c:v>465.27030000000002</c:v>
                      </c:pt>
                      <c:pt idx="4818">
                        <c:v>465.47029999999995</c:v>
                      </c:pt>
                      <c:pt idx="4819">
                        <c:v>465.6703</c:v>
                      </c:pt>
                      <c:pt idx="4820">
                        <c:v>465.87029999999999</c:v>
                      </c:pt>
                      <c:pt idx="4821">
                        <c:v>466.07030000000003</c:v>
                      </c:pt>
                      <c:pt idx="4822">
                        <c:v>466.27029999999996</c:v>
                      </c:pt>
                      <c:pt idx="4823">
                        <c:v>466.47030000000001</c:v>
                      </c:pt>
                      <c:pt idx="4824">
                        <c:v>466.6703</c:v>
                      </c:pt>
                      <c:pt idx="4825">
                        <c:v>466.87029999999999</c:v>
                      </c:pt>
                      <c:pt idx="4826">
                        <c:v>467.07029999999997</c:v>
                      </c:pt>
                      <c:pt idx="4827">
                        <c:v>467.27030000000002</c:v>
                      </c:pt>
                      <c:pt idx="4828">
                        <c:v>467.47030000000001</c:v>
                      </c:pt>
                      <c:pt idx="4829">
                        <c:v>467.6703</c:v>
                      </c:pt>
                      <c:pt idx="4830">
                        <c:v>467.87029999999999</c:v>
                      </c:pt>
                      <c:pt idx="4831">
                        <c:v>468.07030000000003</c:v>
                      </c:pt>
                      <c:pt idx="4832">
                        <c:v>468.27030000000002</c:v>
                      </c:pt>
                      <c:pt idx="4833">
                        <c:v>468.47030000000001</c:v>
                      </c:pt>
                      <c:pt idx="4834">
                        <c:v>468.6703</c:v>
                      </c:pt>
                      <c:pt idx="4835">
                        <c:v>468.87030000000004</c:v>
                      </c:pt>
                      <c:pt idx="4836">
                        <c:v>469.07029999999997</c:v>
                      </c:pt>
                      <c:pt idx="4837">
                        <c:v>469.27030000000002</c:v>
                      </c:pt>
                      <c:pt idx="4838">
                        <c:v>469.47030000000001</c:v>
                      </c:pt>
                      <c:pt idx="4839">
                        <c:v>469.6703</c:v>
                      </c:pt>
                      <c:pt idx="4840">
                        <c:v>469.87029999999999</c:v>
                      </c:pt>
                      <c:pt idx="4841">
                        <c:v>470.07029999999997</c:v>
                      </c:pt>
                      <c:pt idx="4842">
                        <c:v>470.27030000000002</c:v>
                      </c:pt>
                      <c:pt idx="4843">
                        <c:v>470.47029999999995</c:v>
                      </c:pt>
                      <c:pt idx="4844">
                        <c:v>470.6703</c:v>
                      </c:pt>
                      <c:pt idx="4845">
                        <c:v>470.87029999999999</c:v>
                      </c:pt>
                      <c:pt idx="4846">
                        <c:v>471.07030000000003</c:v>
                      </c:pt>
                      <c:pt idx="4847">
                        <c:v>471.27029999999996</c:v>
                      </c:pt>
                      <c:pt idx="4848">
                        <c:v>471.47030000000001</c:v>
                      </c:pt>
                      <c:pt idx="4849">
                        <c:v>471.6703</c:v>
                      </c:pt>
                      <c:pt idx="4850">
                        <c:v>471.87029999999999</c:v>
                      </c:pt>
                      <c:pt idx="4851">
                        <c:v>472.07029999999997</c:v>
                      </c:pt>
                      <c:pt idx="4852">
                        <c:v>472.27030000000002</c:v>
                      </c:pt>
                      <c:pt idx="4853">
                        <c:v>472.47030000000001</c:v>
                      </c:pt>
                      <c:pt idx="4854">
                        <c:v>472.6703</c:v>
                      </c:pt>
                      <c:pt idx="4855">
                        <c:v>472.87029999999999</c:v>
                      </c:pt>
                      <c:pt idx="4856">
                        <c:v>473.07030000000003</c:v>
                      </c:pt>
                      <c:pt idx="4857">
                        <c:v>473.27029999999996</c:v>
                      </c:pt>
                      <c:pt idx="4858">
                        <c:v>473.47030000000001</c:v>
                      </c:pt>
                      <c:pt idx="4859">
                        <c:v>473.6703</c:v>
                      </c:pt>
                      <c:pt idx="4860">
                        <c:v>473.87030000000004</c:v>
                      </c:pt>
                      <c:pt idx="4861">
                        <c:v>474.07029999999997</c:v>
                      </c:pt>
                      <c:pt idx="4862">
                        <c:v>474.27030000000002</c:v>
                      </c:pt>
                      <c:pt idx="4863">
                        <c:v>474.47030000000001</c:v>
                      </c:pt>
                      <c:pt idx="4864">
                        <c:v>474.6703</c:v>
                      </c:pt>
                      <c:pt idx="4865">
                        <c:v>474.87029999999999</c:v>
                      </c:pt>
                      <c:pt idx="4866">
                        <c:v>475.07030000000003</c:v>
                      </c:pt>
                      <c:pt idx="4867">
                        <c:v>475.27030000000002</c:v>
                      </c:pt>
                      <c:pt idx="4868">
                        <c:v>475.47030000000001</c:v>
                      </c:pt>
                      <c:pt idx="4869">
                        <c:v>475.6703</c:v>
                      </c:pt>
                      <c:pt idx="4870">
                        <c:v>475.87030000000004</c:v>
                      </c:pt>
                      <c:pt idx="4871">
                        <c:v>476.07029999999997</c:v>
                      </c:pt>
                      <c:pt idx="4872">
                        <c:v>476.27030000000002</c:v>
                      </c:pt>
                      <c:pt idx="4873">
                        <c:v>476.47030000000001</c:v>
                      </c:pt>
                      <c:pt idx="4874">
                        <c:v>476.6703</c:v>
                      </c:pt>
                      <c:pt idx="4875">
                        <c:v>476.87029999999999</c:v>
                      </c:pt>
                      <c:pt idx="4876">
                        <c:v>477.07029999999997</c:v>
                      </c:pt>
                      <c:pt idx="4877">
                        <c:v>477.27030000000002</c:v>
                      </c:pt>
                      <c:pt idx="4878">
                        <c:v>477.47030000000001</c:v>
                      </c:pt>
                      <c:pt idx="4879">
                        <c:v>477.67030000000005</c:v>
                      </c:pt>
                      <c:pt idx="4880">
                        <c:v>477.87029999999993</c:v>
                      </c:pt>
                      <c:pt idx="4881">
                        <c:v>478.07029999999997</c:v>
                      </c:pt>
                      <c:pt idx="4882">
                        <c:v>478.27029999999996</c:v>
                      </c:pt>
                      <c:pt idx="4883">
                        <c:v>478.47030000000001</c:v>
                      </c:pt>
                      <c:pt idx="4884">
                        <c:v>478.6703</c:v>
                      </c:pt>
                      <c:pt idx="4885">
                        <c:v>478.87030000000004</c:v>
                      </c:pt>
                      <c:pt idx="4886">
                        <c:v>479.07030000000003</c:v>
                      </c:pt>
                      <c:pt idx="4887">
                        <c:v>479.27029999999996</c:v>
                      </c:pt>
                      <c:pt idx="4888">
                        <c:v>479.47029999999995</c:v>
                      </c:pt>
                      <c:pt idx="4889">
                        <c:v>479.6703</c:v>
                      </c:pt>
                      <c:pt idx="4890">
                        <c:v>479.87029999999999</c:v>
                      </c:pt>
                      <c:pt idx="4891">
                        <c:v>480.07030000000003</c:v>
                      </c:pt>
                      <c:pt idx="4892">
                        <c:v>480.27030000000002</c:v>
                      </c:pt>
                      <c:pt idx="4893">
                        <c:v>480.47030000000007</c:v>
                      </c:pt>
                      <c:pt idx="4894">
                        <c:v>480.67029999999994</c:v>
                      </c:pt>
                      <c:pt idx="4895">
                        <c:v>480.87029999999999</c:v>
                      </c:pt>
                      <c:pt idx="4896">
                        <c:v>481.07029999999997</c:v>
                      </c:pt>
                      <c:pt idx="4897">
                        <c:v>481.27030000000002</c:v>
                      </c:pt>
                      <c:pt idx="4898">
                        <c:v>481.47030000000001</c:v>
                      </c:pt>
                      <c:pt idx="4899">
                        <c:v>481.67030000000005</c:v>
                      </c:pt>
                      <c:pt idx="4900">
                        <c:v>481.87030000000004</c:v>
                      </c:pt>
                      <c:pt idx="4901">
                        <c:v>482.07029999999997</c:v>
                      </c:pt>
                      <c:pt idx="4902">
                        <c:v>482.27029999999996</c:v>
                      </c:pt>
                      <c:pt idx="4903">
                        <c:v>482.47030000000001</c:v>
                      </c:pt>
                      <c:pt idx="4904">
                        <c:v>482.6703</c:v>
                      </c:pt>
                      <c:pt idx="4905">
                        <c:v>482.87029999999999</c:v>
                      </c:pt>
                      <c:pt idx="4906">
                        <c:v>483.07030000000003</c:v>
                      </c:pt>
                      <c:pt idx="4907">
                        <c:v>483.27030000000002</c:v>
                      </c:pt>
                      <c:pt idx="4908">
                        <c:v>483.47029999999995</c:v>
                      </c:pt>
                      <c:pt idx="4909">
                        <c:v>483.67029999999994</c:v>
                      </c:pt>
                      <c:pt idx="4910">
                        <c:v>483.87029999999999</c:v>
                      </c:pt>
                      <c:pt idx="4911">
                        <c:v>484.07029999999997</c:v>
                      </c:pt>
                      <c:pt idx="4912">
                        <c:v>484.27030000000002</c:v>
                      </c:pt>
                      <c:pt idx="4913">
                        <c:v>484.47030000000001</c:v>
                      </c:pt>
                      <c:pt idx="4914">
                        <c:v>484.67030000000005</c:v>
                      </c:pt>
                      <c:pt idx="4915">
                        <c:v>484.87029999999993</c:v>
                      </c:pt>
                      <c:pt idx="4916">
                        <c:v>485.07029999999997</c:v>
                      </c:pt>
                      <c:pt idx="4917">
                        <c:v>485.27029999999996</c:v>
                      </c:pt>
                      <c:pt idx="4918">
                        <c:v>485.47030000000001</c:v>
                      </c:pt>
                      <c:pt idx="4919">
                        <c:v>485.6703</c:v>
                      </c:pt>
                      <c:pt idx="4920">
                        <c:v>485.87030000000004</c:v>
                      </c:pt>
                      <c:pt idx="4921">
                        <c:v>486.07030000000003</c:v>
                      </c:pt>
                      <c:pt idx="4922">
                        <c:v>486.27029999999996</c:v>
                      </c:pt>
                      <c:pt idx="4923">
                        <c:v>486.47029999999995</c:v>
                      </c:pt>
                      <c:pt idx="4924">
                        <c:v>486.6703</c:v>
                      </c:pt>
                      <c:pt idx="4925">
                        <c:v>486.87029999999999</c:v>
                      </c:pt>
                      <c:pt idx="4926">
                        <c:v>487.07030000000003</c:v>
                      </c:pt>
                      <c:pt idx="4927">
                        <c:v>487.27030000000002</c:v>
                      </c:pt>
                      <c:pt idx="4928">
                        <c:v>487.47030000000007</c:v>
                      </c:pt>
                      <c:pt idx="4929">
                        <c:v>487.67029999999994</c:v>
                      </c:pt>
                      <c:pt idx="4930">
                        <c:v>487.87029999999999</c:v>
                      </c:pt>
                      <c:pt idx="4931">
                        <c:v>488.07029999999997</c:v>
                      </c:pt>
                      <c:pt idx="4932">
                        <c:v>488.27030000000002</c:v>
                      </c:pt>
                      <c:pt idx="4933">
                        <c:v>488.47030000000001</c:v>
                      </c:pt>
                      <c:pt idx="4934">
                        <c:v>488.6703</c:v>
                      </c:pt>
                      <c:pt idx="4935">
                        <c:v>488.87030000000004</c:v>
                      </c:pt>
                      <c:pt idx="4936">
                        <c:v>489.07029999999997</c:v>
                      </c:pt>
                      <c:pt idx="4937">
                        <c:v>489.27029999999996</c:v>
                      </c:pt>
                      <c:pt idx="4938">
                        <c:v>489.47029999999995</c:v>
                      </c:pt>
                      <c:pt idx="4939">
                        <c:v>489.6703</c:v>
                      </c:pt>
                      <c:pt idx="4940">
                        <c:v>489.87029999999999</c:v>
                      </c:pt>
                      <c:pt idx="4941">
                        <c:v>490.07030000000003</c:v>
                      </c:pt>
                      <c:pt idx="4942">
                        <c:v>490.27030000000002</c:v>
                      </c:pt>
                      <c:pt idx="4943">
                        <c:v>490.47029999999995</c:v>
                      </c:pt>
                      <c:pt idx="4944">
                        <c:v>490.67029999999994</c:v>
                      </c:pt>
                      <c:pt idx="4945">
                        <c:v>490.87029999999999</c:v>
                      </c:pt>
                      <c:pt idx="4946">
                        <c:v>491.07029999999997</c:v>
                      </c:pt>
                      <c:pt idx="4947">
                        <c:v>491.27030000000002</c:v>
                      </c:pt>
                      <c:pt idx="4948">
                        <c:v>491.47030000000001</c:v>
                      </c:pt>
                      <c:pt idx="4949">
                        <c:v>491.67030000000005</c:v>
                      </c:pt>
                      <c:pt idx="4950">
                        <c:v>491.87030000000004</c:v>
                      </c:pt>
                      <c:pt idx="4951">
                        <c:v>492.07029999999997</c:v>
                      </c:pt>
                      <c:pt idx="4952">
                        <c:v>492.27029999999996</c:v>
                      </c:pt>
                      <c:pt idx="4953">
                        <c:v>492.47030000000001</c:v>
                      </c:pt>
                      <c:pt idx="4954">
                        <c:v>492.6703</c:v>
                      </c:pt>
                      <c:pt idx="4955">
                        <c:v>492.87030000000004</c:v>
                      </c:pt>
                      <c:pt idx="4956">
                        <c:v>493.07030000000003</c:v>
                      </c:pt>
                      <c:pt idx="4957">
                        <c:v>493.27030000000008</c:v>
                      </c:pt>
                      <c:pt idx="4958">
                        <c:v>493.47029999999995</c:v>
                      </c:pt>
                      <c:pt idx="4959">
                        <c:v>493.6703</c:v>
                      </c:pt>
                      <c:pt idx="4960">
                        <c:v>493.87029999999999</c:v>
                      </c:pt>
                      <c:pt idx="4961">
                        <c:v>494.07030000000003</c:v>
                      </c:pt>
                      <c:pt idx="4962">
                        <c:v>494.27030000000002</c:v>
                      </c:pt>
                      <c:pt idx="4963">
                        <c:v>494.47030000000001</c:v>
                      </c:pt>
                      <c:pt idx="4964">
                        <c:v>494.67030000000005</c:v>
                      </c:pt>
                      <c:pt idx="4965">
                        <c:v>494.87029999999999</c:v>
                      </c:pt>
                      <c:pt idx="4966">
                        <c:v>495.07029999999997</c:v>
                      </c:pt>
                      <c:pt idx="4967">
                        <c:v>495.27029999999996</c:v>
                      </c:pt>
                      <c:pt idx="4968">
                        <c:v>495.47030000000001</c:v>
                      </c:pt>
                      <c:pt idx="4969">
                        <c:v>495.6703</c:v>
                      </c:pt>
                      <c:pt idx="4970">
                        <c:v>495.87030000000004</c:v>
                      </c:pt>
                      <c:pt idx="4971">
                        <c:v>496.07030000000003</c:v>
                      </c:pt>
                      <c:pt idx="4972">
                        <c:v>496.27029999999996</c:v>
                      </c:pt>
                      <c:pt idx="4973">
                        <c:v>496.47029999999995</c:v>
                      </c:pt>
                      <c:pt idx="4974">
                        <c:v>496.6703</c:v>
                      </c:pt>
                      <c:pt idx="4975">
                        <c:v>496.87029999999999</c:v>
                      </c:pt>
                      <c:pt idx="4976">
                        <c:v>497.07030000000003</c:v>
                      </c:pt>
                      <c:pt idx="4977">
                        <c:v>497.27030000000002</c:v>
                      </c:pt>
                      <c:pt idx="4978">
                        <c:v>497.47030000000007</c:v>
                      </c:pt>
                      <c:pt idx="4979">
                        <c:v>497.67029999999994</c:v>
                      </c:pt>
                      <c:pt idx="4980">
                        <c:v>497.87029999999999</c:v>
                      </c:pt>
                      <c:pt idx="4981">
                        <c:v>498.07029999999997</c:v>
                      </c:pt>
                      <c:pt idx="4982">
                        <c:v>498.27030000000002</c:v>
                      </c:pt>
                      <c:pt idx="4983">
                        <c:v>498.47030000000001</c:v>
                      </c:pt>
                      <c:pt idx="4984">
                        <c:v>498.67030000000005</c:v>
                      </c:pt>
                      <c:pt idx="4985">
                        <c:v>498.87030000000004</c:v>
                      </c:pt>
                      <c:pt idx="4986">
                        <c:v>499.07029999999997</c:v>
                      </c:pt>
                      <c:pt idx="4987">
                        <c:v>499.27029999999996</c:v>
                      </c:pt>
                      <c:pt idx="4988">
                        <c:v>499.47030000000001</c:v>
                      </c:pt>
                      <c:pt idx="4989">
                        <c:v>499.6703</c:v>
                      </c:pt>
                      <c:pt idx="4990">
                        <c:v>499.87030000000004</c:v>
                      </c:pt>
                      <c:pt idx="4991">
                        <c:v>500.07030000000003</c:v>
                      </c:pt>
                      <c:pt idx="4992">
                        <c:v>500.27030000000002</c:v>
                      </c:pt>
                      <c:pt idx="4993">
                        <c:v>500.47029999999995</c:v>
                      </c:pt>
                      <c:pt idx="4994">
                        <c:v>500.6703</c:v>
                      </c:pt>
                      <c:pt idx="4995">
                        <c:v>500.87029999999999</c:v>
                      </c:pt>
                      <c:pt idx="4996">
                        <c:v>501.07029999999997</c:v>
                      </c:pt>
                      <c:pt idx="4997">
                        <c:v>501.27030000000002</c:v>
                      </c:pt>
                      <c:pt idx="4998">
                        <c:v>501.47030000000001</c:v>
                      </c:pt>
                      <c:pt idx="4999">
                        <c:v>501.67030000000005</c:v>
                      </c:pt>
                      <c:pt idx="5000">
                        <c:v>501.87029999999993</c:v>
                      </c:pt>
                      <c:pt idx="5001">
                        <c:v>502.07029999999997</c:v>
                      </c:pt>
                    </c:numCache>
                  </c:numRef>
                </c:xVal>
                <c:yVal>
                  <c:numRef>
                    <c:extLst xmlns:c15="http://schemas.microsoft.com/office/drawing/2012/chart">
                      <c:ext xmlns:c15="http://schemas.microsoft.com/office/drawing/2012/chart" uri="{02D57815-91ED-43cb-92C2-25804820EDAC}">
                        <c15:formulaRef>
                          <c15:sqref>waveform!$E$2:$E$5003</c15:sqref>
                        </c15:formulaRef>
                      </c:ext>
                    </c:extLst>
                    <c:numCache>
                      <c:formatCode>General</c:formatCode>
                      <c:ptCount val="5002"/>
                      <c:pt idx="0" formatCode="0.00E+00">
                        <c:v>8.2408400000000002E-5</c:v>
                      </c:pt>
                      <c:pt idx="1">
                        <c:v>1.36236E-3</c:v>
                      </c:pt>
                      <c:pt idx="2">
                        <c:v>1.36236E-3</c:v>
                      </c:pt>
                      <c:pt idx="3">
                        <c:v>7.2238399999999996E-4</c:v>
                      </c:pt>
                      <c:pt idx="4">
                        <c:v>1.36236E-3</c:v>
                      </c:pt>
                      <c:pt idx="5">
                        <c:v>1.36236E-3</c:v>
                      </c:pt>
                      <c:pt idx="6">
                        <c:v>7.2238399999999996E-4</c:v>
                      </c:pt>
                      <c:pt idx="7">
                        <c:v>7.2238399999999996E-4</c:v>
                      </c:pt>
                      <c:pt idx="8" formatCode="0.00E+00">
                        <c:v>8.2408400000000002E-5</c:v>
                      </c:pt>
                      <c:pt idx="9">
                        <c:v>2.0023300000000001E-3</c:v>
                      </c:pt>
                      <c:pt idx="10" formatCode="0.00E+00">
                        <c:v>8.2408400000000002E-5</c:v>
                      </c:pt>
                      <c:pt idx="11">
                        <c:v>-5.5756700000000002E-4</c:v>
                      </c:pt>
                      <c:pt idx="12" formatCode="0.00E+00">
                        <c:v>8.2408400000000002E-5</c:v>
                      </c:pt>
                      <c:pt idx="13">
                        <c:v>7.2238399999999996E-4</c:v>
                      </c:pt>
                      <c:pt idx="14" formatCode="0.00E+00">
                        <c:v>8.2408400000000002E-5</c:v>
                      </c:pt>
                      <c:pt idx="15">
                        <c:v>-5.5756700000000002E-4</c:v>
                      </c:pt>
                      <c:pt idx="16">
                        <c:v>7.2238399999999996E-4</c:v>
                      </c:pt>
                      <c:pt idx="17">
                        <c:v>-1.19754E-3</c:v>
                      </c:pt>
                      <c:pt idx="18">
                        <c:v>-5.5756700000000002E-4</c:v>
                      </c:pt>
                      <c:pt idx="19">
                        <c:v>7.2238399999999996E-4</c:v>
                      </c:pt>
                      <c:pt idx="20">
                        <c:v>1.36236E-3</c:v>
                      </c:pt>
                      <c:pt idx="21">
                        <c:v>7.2238399999999996E-4</c:v>
                      </c:pt>
                      <c:pt idx="22">
                        <c:v>7.2238399999999996E-4</c:v>
                      </c:pt>
                      <c:pt idx="23" formatCode="0.00E+00">
                        <c:v>8.2408400000000002E-5</c:v>
                      </c:pt>
                      <c:pt idx="24">
                        <c:v>-1.19754E-3</c:v>
                      </c:pt>
                      <c:pt idx="25" formatCode="0.00E+00">
                        <c:v>8.2408400000000002E-5</c:v>
                      </c:pt>
                      <c:pt idx="26">
                        <c:v>-5.5756700000000002E-4</c:v>
                      </c:pt>
                      <c:pt idx="27">
                        <c:v>7.2238399999999996E-4</c:v>
                      </c:pt>
                      <c:pt idx="28">
                        <c:v>2.0023300000000001E-3</c:v>
                      </c:pt>
                      <c:pt idx="29">
                        <c:v>7.2238399999999996E-4</c:v>
                      </c:pt>
                      <c:pt idx="30" formatCode="0.00E+00">
                        <c:v>8.2408400000000002E-5</c:v>
                      </c:pt>
                      <c:pt idx="31">
                        <c:v>1.36236E-3</c:v>
                      </c:pt>
                      <c:pt idx="32">
                        <c:v>7.2238399999999996E-4</c:v>
                      </c:pt>
                      <c:pt idx="33">
                        <c:v>1.36236E-3</c:v>
                      </c:pt>
                      <c:pt idx="34" formatCode="0.00E+00">
                        <c:v>8.2408400000000002E-5</c:v>
                      </c:pt>
                      <c:pt idx="35" formatCode="0.00E+00">
                        <c:v>8.2408400000000002E-5</c:v>
                      </c:pt>
                      <c:pt idx="36">
                        <c:v>2.0023300000000001E-3</c:v>
                      </c:pt>
                      <c:pt idx="37">
                        <c:v>7.2238399999999996E-4</c:v>
                      </c:pt>
                      <c:pt idx="38">
                        <c:v>2.6423100000000001E-3</c:v>
                      </c:pt>
                      <c:pt idx="39">
                        <c:v>1.36236E-3</c:v>
                      </c:pt>
                      <c:pt idx="40">
                        <c:v>2.0023300000000001E-3</c:v>
                      </c:pt>
                      <c:pt idx="41">
                        <c:v>2.0023300000000001E-3</c:v>
                      </c:pt>
                      <c:pt idx="42" formatCode="0.00E+00">
                        <c:v>8.2408400000000002E-5</c:v>
                      </c:pt>
                      <c:pt idx="43">
                        <c:v>1.36236E-3</c:v>
                      </c:pt>
                      <c:pt idx="44">
                        <c:v>1.36236E-3</c:v>
                      </c:pt>
                      <c:pt idx="45">
                        <c:v>1.36236E-3</c:v>
                      </c:pt>
                      <c:pt idx="46">
                        <c:v>1.36236E-3</c:v>
                      </c:pt>
                      <c:pt idx="47">
                        <c:v>2.0023300000000001E-3</c:v>
                      </c:pt>
                      <c:pt idx="48">
                        <c:v>-5.5756700000000002E-4</c:v>
                      </c:pt>
                      <c:pt idx="49">
                        <c:v>7.2238399999999996E-4</c:v>
                      </c:pt>
                      <c:pt idx="50">
                        <c:v>7.2238399999999996E-4</c:v>
                      </c:pt>
                      <c:pt idx="51" formatCode="0.00E+00">
                        <c:v>8.2408400000000002E-5</c:v>
                      </c:pt>
                      <c:pt idx="52">
                        <c:v>7.2238399999999996E-4</c:v>
                      </c:pt>
                      <c:pt idx="53">
                        <c:v>1.36236E-3</c:v>
                      </c:pt>
                      <c:pt idx="54" formatCode="0.00E+00">
                        <c:v>8.2408400000000002E-5</c:v>
                      </c:pt>
                      <c:pt idx="55">
                        <c:v>-5.5756700000000002E-4</c:v>
                      </c:pt>
                      <c:pt idx="56" formatCode="0.00E+00">
                        <c:v>8.2408400000000002E-5</c:v>
                      </c:pt>
                      <c:pt idx="57">
                        <c:v>-5.5756700000000002E-4</c:v>
                      </c:pt>
                      <c:pt idx="58">
                        <c:v>7.2238399999999996E-4</c:v>
                      </c:pt>
                      <c:pt idx="59" formatCode="0.00E+00">
                        <c:v>8.2408400000000002E-5</c:v>
                      </c:pt>
                      <c:pt idx="60" formatCode="0.00E+00">
                        <c:v>8.2408400000000002E-5</c:v>
                      </c:pt>
                      <c:pt idx="61">
                        <c:v>-1.19754E-3</c:v>
                      </c:pt>
                      <c:pt idx="62">
                        <c:v>7.2238399999999996E-4</c:v>
                      </c:pt>
                      <c:pt idx="63">
                        <c:v>2.6423100000000001E-3</c:v>
                      </c:pt>
                      <c:pt idx="64">
                        <c:v>1.36236E-3</c:v>
                      </c:pt>
                      <c:pt idx="65">
                        <c:v>7.2238399999999996E-4</c:v>
                      </c:pt>
                      <c:pt idx="66" formatCode="0.00E+00">
                        <c:v>8.2408400000000002E-5</c:v>
                      </c:pt>
                      <c:pt idx="67">
                        <c:v>1.36236E-3</c:v>
                      </c:pt>
                      <c:pt idx="68">
                        <c:v>1.36236E-3</c:v>
                      </c:pt>
                      <c:pt idx="69">
                        <c:v>1.36236E-3</c:v>
                      </c:pt>
                      <c:pt idx="70">
                        <c:v>-5.5756700000000002E-4</c:v>
                      </c:pt>
                      <c:pt idx="71">
                        <c:v>2.0023300000000001E-3</c:v>
                      </c:pt>
                      <c:pt idx="72" formatCode="0.00E+00">
                        <c:v>8.2408400000000002E-5</c:v>
                      </c:pt>
                      <c:pt idx="73">
                        <c:v>2.0023300000000001E-3</c:v>
                      </c:pt>
                      <c:pt idx="74">
                        <c:v>2.0023300000000001E-3</c:v>
                      </c:pt>
                      <c:pt idx="75" formatCode="0.00E+00">
                        <c:v>8.2408400000000002E-5</c:v>
                      </c:pt>
                      <c:pt idx="76" formatCode="0.00E+00">
                        <c:v>8.2408400000000002E-5</c:v>
                      </c:pt>
                      <c:pt idx="77">
                        <c:v>7.2238399999999996E-4</c:v>
                      </c:pt>
                      <c:pt idx="78">
                        <c:v>7.2238399999999996E-4</c:v>
                      </c:pt>
                      <c:pt idx="79" formatCode="0.00E+00">
                        <c:v>8.2408400000000002E-5</c:v>
                      </c:pt>
                      <c:pt idx="80">
                        <c:v>1.36236E-3</c:v>
                      </c:pt>
                      <c:pt idx="81">
                        <c:v>1.36236E-3</c:v>
                      </c:pt>
                      <c:pt idx="82">
                        <c:v>-5.5756700000000002E-4</c:v>
                      </c:pt>
                      <c:pt idx="83" formatCode="0.00E+00">
                        <c:v>8.2408400000000002E-5</c:v>
                      </c:pt>
                      <c:pt idx="84" formatCode="0.00E+00">
                        <c:v>8.2408400000000002E-5</c:v>
                      </c:pt>
                      <c:pt idx="85" formatCode="0.00E+00">
                        <c:v>8.2408400000000002E-5</c:v>
                      </c:pt>
                      <c:pt idx="86">
                        <c:v>-1.19754E-3</c:v>
                      </c:pt>
                      <c:pt idx="87" formatCode="0.00E+00">
                        <c:v>8.2408400000000002E-5</c:v>
                      </c:pt>
                      <c:pt idx="88">
                        <c:v>1.36236E-3</c:v>
                      </c:pt>
                      <c:pt idx="89">
                        <c:v>7.2238399999999996E-4</c:v>
                      </c:pt>
                      <c:pt idx="90">
                        <c:v>-1.83752E-3</c:v>
                      </c:pt>
                      <c:pt idx="91">
                        <c:v>7.2238399999999996E-4</c:v>
                      </c:pt>
                      <c:pt idx="92">
                        <c:v>7.2238399999999996E-4</c:v>
                      </c:pt>
                      <c:pt idx="93" formatCode="0.00E+00">
                        <c:v>8.2408400000000002E-5</c:v>
                      </c:pt>
                      <c:pt idx="94" formatCode="0.00E+00">
                        <c:v>8.2408400000000002E-5</c:v>
                      </c:pt>
                      <c:pt idx="95" formatCode="0.00E+00">
                        <c:v>8.2408400000000002E-5</c:v>
                      </c:pt>
                      <c:pt idx="96">
                        <c:v>7.2238399999999996E-4</c:v>
                      </c:pt>
                      <c:pt idx="97">
                        <c:v>1.36236E-3</c:v>
                      </c:pt>
                      <c:pt idx="98" formatCode="0.00E+00">
                        <c:v>8.2408400000000002E-5</c:v>
                      </c:pt>
                      <c:pt idx="99">
                        <c:v>7.2238399999999996E-4</c:v>
                      </c:pt>
                      <c:pt idx="100">
                        <c:v>2.0023300000000001E-3</c:v>
                      </c:pt>
                      <c:pt idx="101" formatCode="0.00E+00">
                        <c:v>8.2408400000000002E-5</c:v>
                      </c:pt>
                      <c:pt idx="102">
                        <c:v>-5.5756700000000002E-4</c:v>
                      </c:pt>
                      <c:pt idx="103">
                        <c:v>-1.19754E-3</c:v>
                      </c:pt>
                      <c:pt idx="104" formatCode="0.00E+00">
                        <c:v>8.2408400000000002E-5</c:v>
                      </c:pt>
                      <c:pt idx="105">
                        <c:v>-5.5756700000000002E-4</c:v>
                      </c:pt>
                      <c:pt idx="106" formatCode="0.00E+00">
                        <c:v>8.2408400000000002E-5</c:v>
                      </c:pt>
                      <c:pt idx="107">
                        <c:v>7.2238399999999996E-4</c:v>
                      </c:pt>
                      <c:pt idx="108" formatCode="0.00E+00">
                        <c:v>8.2408400000000002E-5</c:v>
                      </c:pt>
                      <c:pt idx="109">
                        <c:v>-5.5756700000000002E-4</c:v>
                      </c:pt>
                      <c:pt idx="110">
                        <c:v>7.2238399999999996E-4</c:v>
                      </c:pt>
                      <c:pt idx="111">
                        <c:v>2.0023300000000001E-3</c:v>
                      </c:pt>
                      <c:pt idx="112">
                        <c:v>2.0023300000000001E-3</c:v>
                      </c:pt>
                      <c:pt idx="113" formatCode="0.00E+00">
                        <c:v>8.2408400000000002E-5</c:v>
                      </c:pt>
                      <c:pt idx="114" formatCode="0.00E+00">
                        <c:v>8.2408400000000002E-5</c:v>
                      </c:pt>
                      <c:pt idx="115">
                        <c:v>-1.19754E-3</c:v>
                      </c:pt>
                      <c:pt idx="116">
                        <c:v>1.36236E-3</c:v>
                      </c:pt>
                      <c:pt idx="117" formatCode="0.00E+00">
                        <c:v>8.2408400000000002E-5</c:v>
                      </c:pt>
                      <c:pt idx="118" formatCode="0.00E+00">
                        <c:v>8.2408400000000002E-5</c:v>
                      </c:pt>
                      <c:pt idx="119">
                        <c:v>-5.5756700000000002E-4</c:v>
                      </c:pt>
                      <c:pt idx="120">
                        <c:v>1.36236E-3</c:v>
                      </c:pt>
                      <c:pt idx="121">
                        <c:v>-5.5756700000000002E-4</c:v>
                      </c:pt>
                      <c:pt idx="122">
                        <c:v>7.2238399999999996E-4</c:v>
                      </c:pt>
                      <c:pt idx="123" formatCode="0.00E+00">
                        <c:v>8.2408400000000002E-5</c:v>
                      </c:pt>
                      <c:pt idx="124">
                        <c:v>-5.5756700000000002E-4</c:v>
                      </c:pt>
                      <c:pt idx="125" formatCode="0.00E+00">
                        <c:v>8.2408400000000002E-5</c:v>
                      </c:pt>
                      <c:pt idx="126">
                        <c:v>7.2238399999999996E-4</c:v>
                      </c:pt>
                      <c:pt idx="127">
                        <c:v>7.2238399999999996E-4</c:v>
                      </c:pt>
                      <c:pt idx="128">
                        <c:v>7.2238399999999996E-4</c:v>
                      </c:pt>
                      <c:pt idx="129" formatCode="0.00E+00">
                        <c:v>8.2408400000000002E-5</c:v>
                      </c:pt>
                      <c:pt idx="130">
                        <c:v>-5.5756700000000002E-4</c:v>
                      </c:pt>
                      <c:pt idx="131">
                        <c:v>7.2238399999999996E-4</c:v>
                      </c:pt>
                      <c:pt idx="132" formatCode="0.00E+00">
                        <c:v>8.2408400000000002E-5</c:v>
                      </c:pt>
                      <c:pt idx="133">
                        <c:v>7.2238399999999996E-4</c:v>
                      </c:pt>
                      <c:pt idx="134">
                        <c:v>7.2238399999999996E-4</c:v>
                      </c:pt>
                      <c:pt idx="135">
                        <c:v>-1.19754E-3</c:v>
                      </c:pt>
                      <c:pt idx="136" formatCode="0.00E+00">
                        <c:v>8.2408400000000002E-5</c:v>
                      </c:pt>
                      <c:pt idx="137">
                        <c:v>2.0023300000000001E-3</c:v>
                      </c:pt>
                      <c:pt idx="138">
                        <c:v>-5.5756700000000002E-4</c:v>
                      </c:pt>
                      <c:pt idx="139" formatCode="0.00E+00">
                        <c:v>8.2408400000000002E-5</c:v>
                      </c:pt>
                      <c:pt idx="140">
                        <c:v>7.2238399999999996E-4</c:v>
                      </c:pt>
                      <c:pt idx="141">
                        <c:v>7.2238399999999996E-4</c:v>
                      </c:pt>
                      <c:pt idx="142">
                        <c:v>-5.5756700000000002E-4</c:v>
                      </c:pt>
                      <c:pt idx="143" formatCode="0.00E+00">
                        <c:v>8.2408400000000002E-5</c:v>
                      </c:pt>
                      <c:pt idx="144">
                        <c:v>-5.5756700000000002E-4</c:v>
                      </c:pt>
                      <c:pt idx="145">
                        <c:v>-5.5756700000000002E-4</c:v>
                      </c:pt>
                      <c:pt idx="146">
                        <c:v>1.36236E-3</c:v>
                      </c:pt>
                      <c:pt idx="147">
                        <c:v>1.36236E-3</c:v>
                      </c:pt>
                      <c:pt idx="148">
                        <c:v>7.2238399999999996E-4</c:v>
                      </c:pt>
                      <c:pt idx="149">
                        <c:v>7.2238399999999996E-4</c:v>
                      </c:pt>
                      <c:pt idx="150">
                        <c:v>7.2238399999999996E-4</c:v>
                      </c:pt>
                      <c:pt idx="151" formatCode="0.00E+00">
                        <c:v>8.2408400000000002E-5</c:v>
                      </c:pt>
                      <c:pt idx="152">
                        <c:v>7.2238399999999996E-4</c:v>
                      </c:pt>
                      <c:pt idx="153" formatCode="0.00E+00">
                        <c:v>8.2408400000000002E-5</c:v>
                      </c:pt>
                      <c:pt idx="154">
                        <c:v>1.36236E-3</c:v>
                      </c:pt>
                      <c:pt idx="155" formatCode="0.00E+00">
                        <c:v>8.2408400000000002E-5</c:v>
                      </c:pt>
                      <c:pt idx="156">
                        <c:v>-1.19754E-3</c:v>
                      </c:pt>
                      <c:pt idx="157">
                        <c:v>-1.19754E-3</c:v>
                      </c:pt>
                      <c:pt idx="158">
                        <c:v>7.2238399999999996E-4</c:v>
                      </c:pt>
                      <c:pt idx="159" formatCode="0.00E+00">
                        <c:v>8.2408400000000002E-5</c:v>
                      </c:pt>
                      <c:pt idx="160" formatCode="0.00E+00">
                        <c:v>8.2408400000000002E-5</c:v>
                      </c:pt>
                      <c:pt idx="161">
                        <c:v>7.2238399999999996E-4</c:v>
                      </c:pt>
                      <c:pt idx="162">
                        <c:v>-5.5756700000000002E-4</c:v>
                      </c:pt>
                      <c:pt idx="163">
                        <c:v>7.2238399999999996E-4</c:v>
                      </c:pt>
                      <c:pt idx="164">
                        <c:v>2.0023300000000001E-3</c:v>
                      </c:pt>
                      <c:pt idx="165" formatCode="0.00E+00">
                        <c:v>8.2408400000000002E-5</c:v>
                      </c:pt>
                      <c:pt idx="166">
                        <c:v>2.0023300000000001E-3</c:v>
                      </c:pt>
                      <c:pt idx="167">
                        <c:v>1.36236E-3</c:v>
                      </c:pt>
                      <c:pt idx="168" formatCode="0.00E+00">
                        <c:v>8.2408400000000002E-5</c:v>
                      </c:pt>
                      <c:pt idx="169">
                        <c:v>-1.19754E-3</c:v>
                      </c:pt>
                      <c:pt idx="170">
                        <c:v>7.2238399999999996E-4</c:v>
                      </c:pt>
                      <c:pt idx="171" formatCode="0.00E+00">
                        <c:v>8.2408400000000002E-5</c:v>
                      </c:pt>
                      <c:pt idx="172" formatCode="0.00E+00">
                        <c:v>8.2408400000000002E-5</c:v>
                      </c:pt>
                      <c:pt idx="173">
                        <c:v>7.2238399999999996E-4</c:v>
                      </c:pt>
                      <c:pt idx="174">
                        <c:v>1.36236E-3</c:v>
                      </c:pt>
                      <c:pt idx="175">
                        <c:v>-5.5756700000000002E-4</c:v>
                      </c:pt>
                      <c:pt idx="176">
                        <c:v>7.2238399999999996E-4</c:v>
                      </c:pt>
                      <c:pt idx="177">
                        <c:v>1.36236E-3</c:v>
                      </c:pt>
                      <c:pt idx="178">
                        <c:v>7.2238399999999996E-4</c:v>
                      </c:pt>
                      <c:pt idx="179">
                        <c:v>7.2238399999999996E-4</c:v>
                      </c:pt>
                      <c:pt idx="180">
                        <c:v>-5.5756700000000002E-4</c:v>
                      </c:pt>
                      <c:pt idx="181" formatCode="0.00E+00">
                        <c:v>8.2408400000000002E-5</c:v>
                      </c:pt>
                      <c:pt idx="182">
                        <c:v>-5.5756700000000002E-4</c:v>
                      </c:pt>
                      <c:pt idx="183">
                        <c:v>7.2238399999999996E-4</c:v>
                      </c:pt>
                      <c:pt idx="184">
                        <c:v>1.36236E-3</c:v>
                      </c:pt>
                      <c:pt idx="185">
                        <c:v>-5.5756700000000002E-4</c:v>
                      </c:pt>
                      <c:pt idx="186" formatCode="0.00E+00">
                        <c:v>8.2408400000000002E-5</c:v>
                      </c:pt>
                      <c:pt idx="187">
                        <c:v>7.2238399999999996E-4</c:v>
                      </c:pt>
                      <c:pt idx="188">
                        <c:v>2.0023300000000001E-3</c:v>
                      </c:pt>
                      <c:pt idx="189" formatCode="0.00E+00">
                        <c:v>8.2408400000000002E-5</c:v>
                      </c:pt>
                      <c:pt idx="190" formatCode="0.00E+00">
                        <c:v>8.2408400000000002E-5</c:v>
                      </c:pt>
                      <c:pt idx="191">
                        <c:v>2.0023300000000001E-3</c:v>
                      </c:pt>
                      <c:pt idx="192">
                        <c:v>-5.5756700000000002E-4</c:v>
                      </c:pt>
                      <c:pt idx="193" formatCode="0.00E+00">
                        <c:v>8.2408400000000002E-5</c:v>
                      </c:pt>
                      <c:pt idx="194">
                        <c:v>1.36236E-3</c:v>
                      </c:pt>
                      <c:pt idx="195">
                        <c:v>1.36236E-3</c:v>
                      </c:pt>
                      <c:pt idx="196">
                        <c:v>7.2238399999999996E-4</c:v>
                      </c:pt>
                      <c:pt idx="197">
                        <c:v>1.36236E-3</c:v>
                      </c:pt>
                      <c:pt idx="198">
                        <c:v>7.2238399999999996E-4</c:v>
                      </c:pt>
                      <c:pt idx="199">
                        <c:v>2.0023300000000001E-3</c:v>
                      </c:pt>
                      <c:pt idx="200">
                        <c:v>1.36236E-3</c:v>
                      </c:pt>
                      <c:pt idx="201" formatCode="0.00E+00">
                        <c:v>8.2408400000000002E-5</c:v>
                      </c:pt>
                      <c:pt idx="202">
                        <c:v>7.2238399999999996E-4</c:v>
                      </c:pt>
                      <c:pt idx="203">
                        <c:v>2.0023300000000001E-3</c:v>
                      </c:pt>
                      <c:pt idx="204">
                        <c:v>-5.5756700000000002E-4</c:v>
                      </c:pt>
                      <c:pt idx="205">
                        <c:v>1.36236E-3</c:v>
                      </c:pt>
                      <c:pt idx="206">
                        <c:v>7.2238399999999996E-4</c:v>
                      </c:pt>
                      <c:pt idx="207">
                        <c:v>2.0023300000000001E-3</c:v>
                      </c:pt>
                      <c:pt idx="208">
                        <c:v>1.36236E-3</c:v>
                      </c:pt>
                      <c:pt idx="209">
                        <c:v>1.36236E-3</c:v>
                      </c:pt>
                      <c:pt idx="210">
                        <c:v>2.0023300000000001E-3</c:v>
                      </c:pt>
                      <c:pt idx="211">
                        <c:v>1.36236E-3</c:v>
                      </c:pt>
                      <c:pt idx="212">
                        <c:v>-5.5756700000000002E-4</c:v>
                      </c:pt>
                      <c:pt idx="213" formatCode="0.00E+00">
                        <c:v>8.2408400000000002E-5</c:v>
                      </c:pt>
                      <c:pt idx="214">
                        <c:v>-5.5756700000000002E-4</c:v>
                      </c:pt>
                      <c:pt idx="215" formatCode="0.00E+00">
                        <c:v>8.2408400000000002E-5</c:v>
                      </c:pt>
                      <c:pt idx="216" formatCode="0.00E+00">
                        <c:v>8.2408400000000002E-5</c:v>
                      </c:pt>
                      <c:pt idx="217" formatCode="0.00E+00">
                        <c:v>8.2408400000000002E-5</c:v>
                      </c:pt>
                      <c:pt idx="218">
                        <c:v>1.36236E-3</c:v>
                      </c:pt>
                      <c:pt idx="219" formatCode="0.00E+00">
                        <c:v>8.2408400000000002E-5</c:v>
                      </c:pt>
                      <c:pt idx="220">
                        <c:v>-5.5756700000000002E-4</c:v>
                      </c:pt>
                      <c:pt idx="221">
                        <c:v>7.2238399999999996E-4</c:v>
                      </c:pt>
                      <c:pt idx="222">
                        <c:v>1.36236E-3</c:v>
                      </c:pt>
                      <c:pt idx="223" formatCode="0.00E+00">
                        <c:v>8.2408400000000002E-5</c:v>
                      </c:pt>
                      <c:pt idx="224">
                        <c:v>-5.5756700000000002E-4</c:v>
                      </c:pt>
                      <c:pt idx="225" formatCode="0.00E+00">
                        <c:v>8.2408400000000002E-5</c:v>
                      </c:pt>
                      <c:pt idx="226" formatCode="0.00E+00">
                        <c:v>8.2408400000000002E-5</c:v>
                      </c:pt>
                      <c:pt idx="227">
                        <c:v>1.36236E-3</c:v>
                      </c:pt>
                      <c:pt idx="228">
                        <c:v>1.36236E-3</c:v>
                      </c:pt>
                      <c:pt idx="229">
                        <c:v>2.0023300000000001E-3</c:v>
                      </c:pt>
                      <c:pt idx="230" formatCode="0.00E+00">
                        <c:v>8.2408400000000002E-5</c:v>
                      </c:pt>
                      <c:pt idx="231">
                        <c:v>7.2238399999999996E-4</c:v>
                      </c:pt>
                      <c:pt idx="232" formatCode="0.00E+00">
                        <c:v>8.2408400000000002E-5</c:v>
                      </c:pt>
                      <c:pt idx="233">
                        <c:v>2.0023300000000001E-3</c:v>
                      </c:pt>
                      <c:pt idx="234">
                        <c:v>1.36236E-3</c:v>
                      </c:pt>
                      <c:pt idx="235">
                        <c:v>2.0023300000000001E-3</c:v>
                      </c:pt>
                      <c:pt idx="236">
                        <c:v>7.2238399999999996E-4</c:v>
                      </c:pt>
                      <c:pt idx="237">
                        <c:v>-1.19754E-3</c:v>
                      </c:pt>
                      <c:pt idx="238">
                        <c:v>1.36236E-3</c:v>
                      </c:pt>
                      <c:pt idx="239">
                        <c:v>-5.5756700000000002E-4</c:v>
                      </c:pt>
                      <c:pt idx="240">
                        <c:v>7.2238399999999996E-4</c:v>
                      </c:pt>
                      <c:pt idx="241" formatCode="0.00E+00">
                        <c:v>8.2408400000000002E-5</c:v>
                      </c:pt>
                      <c:pt idx="242">
                        <c:v>7.2238399999999996E-4</c:v>
                      </c:pt>
                      <c:pt idx="243">
                        <c:v>-1.83752E-3</c:v>
                      </c:pt>
                      <c:pt idx="244">
                        <c:v>7.2238399999999996E-4</c:v>
                      </c:pt>
                      <c:pt idx="245">
                        <c:v>2.0023300000000001E-3</c:v>
                      </c:pt>
                      <c:pt idx="246">
                        <c:v>7.2238399999999996E-4</c:v>
                      </c:pt>
                      <c:pt idx="247">
                        <c:v>1.36236E-3</c:v>
                      </c:pt>
                      <c:pt idx="248">
                        <c:v>-5.5756700000000002E-4</c:v>
                      </c:pt>
                      <c:pt idx="249">
                        <c:v>7.2238399999999996E-4</c:v>
                      </c:pt>
                      <c:pt idx="250" formatCode="0.00E+00">
                        <c:v>8.2408400000000002E-5</c:v>
                      </c:pt>
                      <c:pt idx="251">
                        <c:v>7.2238399999999996E-4</c:v>
                      </c:pt>
                      <c:pt idx="252">
                        <c:v>-5.5756700000000002E-4</c:v>
                      </c:pt>
                      <c:pt idx="253" formatCode="0.00E+00">
                        <c:v>8.2408400000000002E-5</c:v>
                      </c:pt>
                      <c:pt idx="254">
                        <c:v>7.2238399999999996E-4</c:v>
                      </c:pt>
                      <c:pt idx="255" formatCode="0.00E+00">
                        <c:v>8.2408400000000002E-5</c:v>
                      </c:pt>
                      <c:pt idx="256">
                        <c:v>7.2238399999999996E-4</c:v>
                      </c:pt>
                      <c:pt idx="257">
                        <c:v>-5.5756700000000002E-4</c:v>
                      </c:pt>
                      <c:pt idx="258">
                        <c:v>1.36236E-3</c:v>
                      </c:pt>
                      <c:pt idx="259" formatCode="0.00E+00">
                        <c:v>8.2408400000000002E-5</c:v>
                      </c:pt>
                      <c:pt idx="260">
                        <c:v>7.2238399999999996E-4</c:v>
                      </c:pt>
                      <c:pt idx="261">
                        <c:v>1.36236E-3</c:v>
                      </c:pt>
                      <c:pt idx="262">
                        <c:v>-5.5756700000000002E-4</c:v>
                      </c:pt>
                      <c:pt idx="263">
                        <c:v>1.36236E-3</c:v>
                      </c:pt>
                      <c:pt idx="264">
                        <c:v>2.0023300000000001E-3</c:v>
                      </c:pt>
                      <c:pt idx="265">
                        <c:v>7.2238399999999996E-4</c:v>
                      </c:pt>
                      <c:pt idx="266">
                        <c:v>2.0023300000000001E-3</c:v>
                      </c:pt>
                      <c:pt idx="267">
                        <c:v>-5.5756700000000002E-4</c:v>
                      </c:pt>
                      <c:pt idx="268">
                        <c:v>7.2238399999999996E-4</c:v>
                      </c:pt>
                      <c:pt idx="269">
                        <c:v>7.2238399999999996E-4</c:v>
                      </c:pt>
                      <c:pt idx="270">
                        <c:v>-5.5756700000000002E-4</c:v>
                      </c:pt>
                      <c:pt idx="271" formatCode="0.00E+00">
                        <c:v>8.2408400000000002E-5</c:v>
                      </c:pt>
                      <c:pt idx="272">
                        <c:v>7.2238399999999996E-4</c:v>
                      </c:pt>
                      <c:pt idx="273">
                        <c:v>7.2238399999999996E-4</c:v>
                      </c:pt>
                      <c:pt idx="274" formatCode="0.00E+00">
                        <c:v>8.2408400000000002E-5</c:v>
                      </c:pt>
                      <c:pt idx="275">
                        <c:v>2.0023300000000001E-3</c:v>
                      </c:pt>
                      <c:pt idx="276" formatCode="0.00E+00">
                        <c:v>8.2408400000000002E-5</c:v>
                      </c:pt>
                      <c:pt idx="277">
                        <c:v>-1.83752E-3</c:v>
                      </c:pt>
                      <c:pt idx="278" formatCode="0.00E+00">
                        <c:v>8.2408400000000002E-5</c:v>
                      </c:pt>
                      <c:pt idx="279" formatCode="0.00E+00">
                        <c:v>8.2408400000000002E-5</c:v>
                      </c:pt>
                      <c:pt idx="280">
                        <c:v>-1.19754E-3</c:v>
                      </c:pt>
                      <c:pt idx="281">
                        <c:v>-5.5756700000000002E-4</c:v>
                      </c:pt>
                      <c:pt idx="282">
                        <c:v>7.2238399999999996E-4</c:v>
                      </c:pt>
                      <c:pt idx="283">
                        <c:v>-5.5756700000000002E-4</c:v>
                      </c:pt>
                      <c:pt idx="284">
                        <c:v>7.2238399999999996E-4</c:v>
                      </c:pt>
                      <c:pt idx="285" formatCode="0.00E+00">
                        <c:v>8.2408400000000002E-5</c:v>
                      </c:pt>
                      <c:pt idx="286" formatCode="0.00E+00">
                        <c:v>8.2408400000000002E-5</c:v>
                      </c:pt>
                      <c:pt idx="287">
                        <c:v>1.36236E-3</c:v>
                      </c:pt>
                      <c:pt idx="288" formatCode="0.00E+00">
                        <c:v>8.2408400000000002E-5</c:v>
                      </c:pt>
                      <c:pt idx="289">
                        <c:v>7.2238399999999996E-4</c:v>
                      </c:pt>
                      <c:pt idx="290">
                        <c:v>7.2238399999999996E-4</c:v>
                      </c:pt>
                      <c:pt idx="291" formatCode="0.00E+00">
                        <c:v>8.2408400000000002E-5</c:v>
                      </c:pt>
                      <c:pt idx="292">
                        <c:v>2.6423100000000001E-3</c:v>
                      </c:pt>
                      <c:pt idx="293">
                        <c:v>7.2238399999999996E-4</c:v>
                      </c:pt>
                      <c:pt idx="294">
                        <c:v>7.2238399999999996E-4</c:v>
                      </c:pt>
                      <c:pt idx="295">
                        <c:v>1.36236E-3</c:v>
                      </c:pt>
                      <c:pt idx="296">
                        <c:v>7.2238399999999996E-4</c:v>
                      </c:pt>
                      <c:pt idx="297">
                        <c:v>7.2238399999999996E-4</c:v>
                      </c:pt>
                      <c:pt idx="298" formatCode="0.00E+00">
                        <c:v>8.2408400000000002E-5</c:v>
                      </c:pt>
                      <c:pt idx="299" formatCode="0.00E+00">
                        <c:v>8.2408400000000002E-5</c:v>
                      </c:pt>
                      <c:pt idx="300">
                        <c:v>1.36236E-3</c:v>
                      </c:pt>
                      <c:pt idx="301">
                        <c:v>7.2238399999999996E-4</c:v>
                      </c:pt>
                      <c:pt idx="302">
                        <c:v>7.2238399999999996E-4</c:v>
                      </c:pt>
                      <c:pt idx="303">
                        <c:v>1.36236E-3</c:v>
                      </c:pt>
                      <c:pt idx="304">
                        <c:v>-5.5756700000000002E-4</c:v>
                      </c:pt>
                      <c:pt idx="305" formatCode="0.00E+00">
                        <c:v>8.2408400000000002E-5</c:v>
                      </c:pt>
                      <c:pt idx="306">
                        <c:v>1.36236E-3</c:v>
                      </c:pt>
                      <c:pt idx="307">
                        <c:v>1.36236E-3</c:v>
                      </c:pt>
                      <c:pt idx="308" formatCode="0.00E+00">
                        <c:v>8.2408400000000002E-5</c:v>
                      </c:pt>
                      <c:pt idx="309">
                        <c:v>1.36236E-3</c:v>
                      </c:pt>
                      <c:pt idx="310">
                        <c:v>7.2238399999999996E-4</c:v>
                      </c:pt>
                      <c:pt idx="311">
                        <c:v>2.0023300000000001E-3</c:v>
                      </c:pt>
                      <c:pt idx="312">
                        <c:v>2.0023300000000001E-3</c:v>
                      </c:pt>
                      <c:pt idx="313">
                        <c:v>7.2238399999999996E-4</c:v>
                      </c:pt>
                      <c:pt idx="314">
                        <c:v>7.2238399999999996E-4</c:v>
                      </c:pt>
                      <c:pt idx="315">
                        <c:v>-5.5756700000000002E-4</c:v>
                      </c:pt>
                      <c:pt idx="316">
                        <c:v>7.2238399999999996E-4</c:v>
                      </c:pt>
                      <c:pt idx="317">
                        <c:v>1.36236E-3</c:v>
                      </c:pt>
                      <c:pt idx="318">
                        <c:v>1.36236E-3</c:v>
                      </c:pt>
                      <c:pt idx="319" formatCode="0.00E+00">
                        <c:v>8.2408400000000002E-5</c:v>
                      </c:pt>
                      <c:pt idx="320">
                        <c:v>1.36236E-3</c:v>
                      </c:pt>
                      <c:pt idx="321">
                        <c:v>1.36236E-3</c:v>
                      </c:pt>
                      <c:pt idx="322">
                        <c:v>-5.5756700000000002E-4</c:v>
                      </c:pt>
                      <c:pt idx="323">
                        <c:v>-5.5756700000000002E-4</c:v>
                      </c:pt>
                      <c:pt idx="324">
                        <c:v>2.0023300000000001E-3</c:v>
                      </c:pt>
                      <c:pt idx="325" formatCode="0.00E+00">
                        <c:v>8.2408400000000002E-5</c:v>
                      </c:pt>
                      <c:pt idx="326" formatCode="0.00E+00">
                        <c:v>8.2408400000000002E-5</c:v>
                      </c:pt>
                      <c:pt idx="327">
                        <c:v>-5.5756700000000002E-4</c:v>
                      </c:pt>
                      <c:pt idx="328">
                        <c:v>7.2238399999999996E-4</c:v>
                      </c:pt>
                      <c:pt idx="329">
                        <c:v>7.2238399999999996E-4</c:v>
                      </c:pt>
                      <c:pt idx="330">
                        <c:v>2.0023300000000001E-3</c:v>
                      </c:pt>
                      <c:pt idx="331">
                        <c:v>7.2238399999999996E-4</c:v>
                      </c:pt>
                      <c:pt idx="332">
                        <c:v>7.2238399999999996E-4</c:v>
                      </c:pt>
                      <c:pt idx="333">
                        <c:v>7.2238399999999996E-4</c:v>
                      </c:pt>
                      <c:pt idx="334">
                        <c:v>7.2238399999999996E-4</c:v>
                      </c:pt>
                      <c:pt idx="335">
                        <c:v>-5.5756700000000002E-4</c:v>
                      </c:pt>
                      <c:pt idx="336" formatCode="0.00E+00">
                        <c:v>8.2408400000000002E-5</c:v>
                      </c:pt>
                      <c:pt idx="337">
                        <c:v>-5.5756700000000002E-4</c:v>
                      </c:pt>
                      <c:pt idx="338" formatCode="0.00E+00">
                        <c:v>8.2408400000000002E-5</c:v>
                      </c:pt>
                      <c:pt idx="339" formatCode="0.00E+00">
                        <c:v>8.2408400000000002E-5</c:v>
                      </c:pt>
                      <c:pt idx="340">
                        <c:v>1.36236E-3</c:v>
                      </c:pt>
                      <c:pt idx="341">
                        <c:v>7.2238399999999996E-4</c:v>
                      </c:pt>
                      <c:pt idx="342">
                        <c:v>7.2238399999999996E-4</c:v>
                      </c:pt>
                      <c:pt idx="343">
                        <c:v>1.36236E-3</c:v>
                      </c:pt>
                      <c:pt idx="344">
                        <c:v>7.2238399999999996E-4</c:v>
                      </c:pt>
                      <c:pt idx="345" formatCode="0.00E+00">
                        <c:v>8.2408400000000002E-5</c:v>
                      </c:pt>
                      <c:pt idx="346" formatCode="0.00E+00">
                        <c:v>8.2408400000000002E-5</c:v>
                      </c:pt>
                      <c:pt idx="347" formatCode="0.00E+00">
                        <c:v>8.2408400000000002E-5</c:v>
                      </c:pt>
                      <c:pt idx="348">
                        <c:v>-5.5756700000000002E-4</c:v>
                      </c:pt>
                      <c:pt idx="349">
                        <c:v>7.2238399999999996E-4</c:v>
                      </c:pt>
                      <c:pt idx="350">
                        <c:v>1.36236E-3</c:v>
                      </c:pt>
                      <c:pt idx="351">
                        <c:v>-5.5756700000000002E-4</c:v>
                      </c:pt>
                      <c:pt idx="352">
                        <c:v>7.2238399999999996E-4</c:v>
                      </c:pt>
                      <c:pt idx="353">
                        <c:v>1.36236E-3</c:v>
                      </c:pt>
                      <c:pt idx="354">
                        <c:v>-5.5756700000000002E-4</c:v>
                      </c:pt>
                      <c:pt idx="355">
                        <c:v>1.36236E-3</c:v>
                      </c:pt>
                      <c:pt idx="356" formatCode="0.00E+00">
                        <c:v>8.2408400000000002E-5</c:v>
                      </c:pt>
                      <c:pt idx="357">
                        <c:v>-5.5756700000000002E-4</c:v>
                      </c:pt>
                      <c:pt idx="358">
                        <c:v>2.0023300000000001E-3</c:v>
                      </c:pt>
                      <c:pt idx="359">
                        <c:v>-5.5756700000000002E-4</c:v>
                      </c:pt>
                      <c:pt idx="360">
                        <c:v>1.36236E-3</c:v>
                      </c:pt>
                      <c:pt idx="361" formatCode="0.00E+00">
                        <c:v>8.2408400000000002E-5</c:v>
                      </c:pt>
                      <c:pt idx="362" formatCode="0.00E+00">
                        <c:v>8.2408400000000002E-5</c:v>
                      </c:pt>
                      <c:pt idx="363">
                        <c:v>7.2238399999999996E-4</c:v>
                      </c:pt>
                      <c:pt idx="364">
                        <c:v>7.2238399999999996E-4</c:v>
                      </c:pt>
                      <c:pt idx="365">
                        <c:v>-5.5756700000000002E-4</c:v>
                      </c:pt>
                      <c:pt idx="366">
                        <c:v>7.2238399999999996E-4</c:v>
                      </c:pt>
                      <c:pt idx="367" formatCode="0.00E+00">
                        <c:v>8.2408400000000002E-5</c:v>
                      </c:pt>
                      <c:pt idx="368">
                        <c:v>1.36236E-3</c:v>
                      </c:pt>
                      <c:pt idx="369">
                        <c:v>-5.5756700000000002E-4</c:v>
                      </c:pt>
                      <c:pt idx="370" formatCode="0.00E+00">
                        <c:v>8.2408400000000002E-5</c:v>
                      </c:pt>
                      <c:pt idx="371">
                        <c:v>1.36236E-3</c:v>
                      </c:pt>
                      <c:pt idx="372">
                        <c:v>-5.5756700000000002E-4</c:v>
                      </c:pt>
                      <c:pt idx="373">
                        <c:v>1.36236E-3</c:v>
                      </c:pt>
                      <c:pt idx="374">
                        <c:v>7.2238399999999996E-4</c:v>
                      </c:pt>
                      <c:pt idx="375">
                        <c:v>7.2238399999999996E-4</c:v>
                      </c:pt>
                      <c:pt idx="376" formatCode="0.00E+00">
                        <c:v>8.2408400000000002E-5</c:v>
                      </c:pt>
                      <c:pt idx="377" formatCode="0.00E+00">
                        <c:v>8.2408400000000002E-5</c:v>
                      </c:pt>
                      <c:pt idx="378">
                        <c:v>-5.5756700000000002E-4</c:v>
                      </c:pt>
                      <c:pt idx="379">
                        <c:v>-5.5756700000000002E-4</c:v>
                      </c:pt>
                      <c:pt idx="380">
                        <c:v>1.36236E-3</c:v>
                      </c:pt>
                      <c:pt idx="381">
                        <c:v>-5.5756700000000002E-4</c:v>
                      </c:pt>
                      <c:pt idx="382">
                        <c:v>7.2238399999999996E-4</c:v>
                      </c:pt>
                      <c:pt idx="383">
                        <c:v>1.36236E-3</c:v>
                      </c:pt>
                      <c:pt idx="384">
                        <c:v>7.2238399999999996E-4</c:v>
                      </c:pt>
                      <c:pt idx="385">
                        <c:v>1.36236E-3</c:v>
                      </c:pt>
                      <c:pt idx="386">
                        <c:v>1.36236E-3</c:v>
                      </c:pt>
                      <c:pt idx="387" formatCode="0.00E+00">
                        <c:v>8.2408400000000002E-5</c:v>
                      </c:pt>
                      <c:pt idx="388">
                        <c:v>1.36236E-3</c:v>
                      </c:pt>
                      <c:pt idx="389" formatCode="0.00E+00">
                        <c:v>8.2408400000000002E-5</c:v>
                      </c:pt>
                      <c:pt idx="390" formatCode="0.00E+00">
                        <c:v>8.2408400000000002E-5</c:v>
                      </c:pt>
                      <c:pt idx="391">
                        <c:v>7.2238399999999996E-4</c:v>
                      </c:pt>
                      <c:pt idx="392">
                        <c:v>7.2238399999999996E-4</c:v>
                      </c:pt>
                      <c:pt idx="393" formatCode="0.00E+00">
                        <c:v>8.2408400000000002E-5</c:v>
                      </c:pt>
                      <c:pt idx="394" formatCode="0.00E+00">
                        <c:v>8.2408400000000002E-5</c:v>
                      </c:pt>
                      <c:pt idx="395" formatCode="0.00E+00">
                        <c:v>8.2408400000000002E-5</c:v>
                      </c:pt>
                      <c:pt idx="396">
                        <c:v>7.2238399999999996E-4</c:v>
                      </c:pt>
                      <c:pt idx="397">
                        <c:v>2.0023300000000001E-3</c:v>
                      </c:pt>
                      <c:pt idx="398">
                        <c:v>7.2238399999999996E-4</c:v>
                      </c:pt>
                      <c:pt idx="399">
                        <c:v>2.0023300000000001E-3</c:v>
                      </c:pt>
                      <c:pt idx="400">
                        <c:v>2.6423100000000001E-3</c:v>
                      </c:pt>
                      <c:pt idx="401">
                        <c:v>2.0023300000000001E-3</c:v>
                      </c:pt>
                      <c:pt idx="402">
                        <c:v>2.0023300000000001E-3</c:v>
                      </c:pt>
                      <c:pt idx="403">
                        <c:v>7.2238399999999996E-4</c:v>
                      </c:pt>
                      <c:pt idx="404">
                        <c:v>2.0023300000000001E-3</c:v>
                      </c:pt>
                      <c:pt idx="405">
                        <c:v>1.36236E-3</c:v>
                      </c:pt>
                      <c:pt idx="406">
                        <c:v>7.2238399999999996E-4</c:v>
                      </c:pt>
                      <c:pt idx="407">
                        <c:v>-1.19754E-3</c:v>
                      </c:pt>
                      <c:pt idx="408">
                        <c:v>2.0023300000000001E-3</c:v>
                      </c:pt>
                      <c:pt idx="409">
                        <c:v>1.36236E-3</c:v>
                      </c:pt>
                      <c:pt idx="410" formatCode="0.00E+00">
                        <c:v>8.2408400000000002E-5</c:v>
                      </c:pt>
                      <c:pt idx="411">
                        <c:v>7.2238399999999996E-4</c:v>
                      </c:pt>
                      <c:pt idx="412" formatCode="0.00E+00">
                        <c:v>8.2408400000000002E-5</c:v>
                      </c:pt>
                      <c:pt idx="413" formatCode="0.00E+00">
                        <c:v>8.2408400000000002E-5</c:v>
                      </c:pt>
                      <c:pt idx="414" formatCode="0.00E+00">
                        <c:v>8.2408400000000002E-5</c:v>
                      </c:pt>
                      <c:pt idx="415">
                        <c:v>-1.19754E-3</c:v>
                      </c:pt>
                      <c:pt idx="416">
                        <c:v>7.2238399999999996E-4</c:v>
                      </c:pt>
                      <c:pt idx="417">
                        <c:v>-5.5756700000000002E-4</c:v>
                      </c:pt>
                      <c:pt idx="418" formatCode="0.00E+00">
                        <c:v>8.2408400000000002E-5</c:v>
                      </c:pt>
                      <c:pt idx="419">
                        <c:v>-1.19754E-3</c:v>
                      </c:pt>
                      <c:pt idx="420">
                        <c:v>-1.83752E-3</c:v>
                      </c:pt>
                      <c:pt idx="421">
                        <c:v>7.2238399999999996E-4</c:v>
                      </c:pt>
                      <c:pt idx="422" formatCode="0.00E+00">
                        <c:v>8.2408400000000002E-5</c:v>
                      </c:pt>
                      <c:pt idx="423">
                        <c:v>7.2238399999999996E-4</c:v>
                      </c:pt>
                      <c:pt idx="424" formatCode="0.00E+00">
                        <c:v>8.2408400000000002E-5</c:v>
                      </c:pt>
                      <c:pt idx="425" formatCode="0.00E+00">
                        <c:v>8.2408400000000002E-5</c:v>
                      </c:pt>
                      <c:pt idx="426" formatCode="0.00E+00">
                        <c:v>8.2408400000000002E-5</c:v>
                      </c:pt>
                      <c:pt idx="427">
                        <c:v>-1.83752E-3</c:v>
                      </c:pt>
                      <c:pt idx="428" formatCode="0.00E+00">
                        <c:v>8.2408400000000002E-5</c:v>
                      </c:pt>
                      <c:pt idx="429">
                        <c:v>-5.5756700000000002E-4</c:v>
                      </c:pt>
                      <c:pt idx="430" formatCode="0.00E+00">
                        <c:v>8.2408400000000002E-5</c:v>
                      </c:pt>
                      <c:pt idx="431">
                        <c:v>1.36236E-3</c:v>
                      </c:pt>
                      <c:pt idx="432">
                        <c:v>-5.5756700000000002E-4</c:v>
                      </c:pt>
                      <c:pt idx="433" formatCode="0.00E+00">
                        <c:v>8.2408400000000002E-5</c:v>
                      </c:pt>
                      <c:pt idx="434">
                        <c:v>7.2238399999999996E-4</c:v>
                      </c:pt>
                      <c:pt idx="435">
                        <c:v>-1.19754E-3</c:v>
                      </c:pt>
                      <c:pt idx="436" formatCode="0.00E+00">
                        <c:v>8.2408400000000002E-5</c:v>
                      </c:pt>
                      <c:pt idx="437">
                        <c:v>-5.5756700000000002E-4</c:v>
                      </c:pt>
                      <c:pt idx="438">
                        <c:v>1.36236E-3</c:v>
                      </c:pt>
                      <c:pt idx="439">
                        <c:v>2.6423100000000001E-3</c:v>
                      </c:pt>
                      <c:pt idx="440">
                        <c:v>7.2238399999999996E-4</c:v>
                      </c:pt>
                      <c:pt idx="441">
                        <c:v>2.6423100000000001E-3</c:v>
                      </c:pt>
                      <c:pt idx="442" formatCode="0.00E+00">
                        <c:v>8.2408400000000002E-5</c:v>
                      </c:pt>
                      <c:pt idx="443">
                        <c:v>1.36236E-3</c:v>
                      </c:pt>
                      <c:pt idx="444">
                        <c:v>-5.5756700000000002E-4</c:v>
                      </c:pt>
                      <c:pt idx="445">
                        <c:v>7.2238399999999996E-4</c:v>
                      </c:pt>
                      <c:pt idx="446">
                        <c:v>2.0023300000000001E-3</c:v>
                      </c:pt>
                      <c:pt idx="447" formatCode="0.00E+00">
                        <c:v>8.2408400000000002E-5</c:v>
                      </c:pt>
                      <c:pt idx="448">
                        <c:v>2.0023300000000001E-3</c:v>
                      </c:pt>
                      <c:pt idx="449">
                        <c:v>7.2238399999999996E-4</c:v>
                      </c:pt>
                      <c:pt idx="450" formatCode="0.00E+00">
                        <c:v>8.2408400000000002E-5</c:v>
                      </c:pt>
                      <c:pt idx="451">
                        <c:v>7.2238399999999996E-4</c:v>
                      </c:pt>
                      <c:pt idx="452" formatCode="0.00E+00">
                        <c:v>8.2408400000000002E-5</c:v>
                      </c:pt>
                      <c:pt idx="453">
                        <c:v>1.36236E-3</c:v>
                      </c:pt>
                      <c:pt idx="454">
                        <c:v>-5.5756700000000002E-4</c:v>
                      </c:pt>
                      <c:pt idx="455">
                        <c:v>7.2238399999999996E-4</c:v>
                      </c:pt>
                      <c:pt idx="456" formatCode="0.00E+00">
                        <c:v>8.2408400000000002E-5</c:v>
                      </c:pt>
                      <c:pt idx="457" formatCode="0.00E+00">
                        <c:v>8.2408400000000002E-5</c:v>
                      </c:pt>
                      <c:pt idx="458" formatCode="0.00E+00">
                        <c:v>8.2408400000000002E-5</c:v>
                      </c:pt>
                      <c:pt idx="459">
                        <c:v>-1.19754E-3</c:v>
                      </c:pt>
                      <c:pt idx="460" formatCode="0.00E+00">
                        <c:v>8.2408400000000002E-5</c:v>
                      </c:pt>
                      <c:pt idx="461">
                        <c:v>1.36236E-3</c:v>
                      </c:pt>
                      <c:pt idx="462" formatCode="0.00E+00">
                        <c:v>8.2408400000000002E-5</c:v>
                      </c:pt>
                      <c:pt idx="463" formatCode="0.00E+00">
                        <c:v>8.2408400000000002E-5</c:v>
                      </c:pt>
                      <c:pt idx="464">
                        <c:v>7.2238399999999996E-4</c:v>
                      </c:pt>
                      <c:pt idx="465" formatCode="0.00E+00">
                        <c:v>8.2408400000000002E-5</c:v>
                      </c:pt>
                      <c:pt idx="466">
                        <c:v>-1.19754E-3</c:v>
                      </c:pt>
                      <c:pt idx="467">
                        <c:v>7.2238399999999996E-4</c:v>
                      </c:pt>
                      <c:pt idx="468">
                        <c:v>-5.5756700000000002E-4</c:v>
                      </c:pt>
                      <c:pt idx="469">
                        <c:v>-1.19754E-3</c:v>
                      </c:pt>
                      <c:pt idx="470" formatCode="0.00E+00">
                        <c:v>8.2408400000000002E-5</c:v>
                      </c:pt>
                      <c:pt idx="471" formatCode="0.00E+00">
                        <c:v>8.2408400000000002E-5</c:v>
                      </c:pt>
                      <c:pt idx="472" formatCode="0.00E+00">
                        <c:v>8.2408400000000002E-5</c:v>
                      </c:pt>
                      <c:pt idx="473">
                        <c:v>1.36236E-3</c:v>
                      </c:pt>
                      <c:pt idx="474">
                        <c:v>1.36236E-3</c:v>
                      </c:pt>
                      <c:pt idx="475">
                        <c:v>7.2238399999999996E-4</c:v>
                      </c:pt>
                      <c:pt idx="476" formatCode="0.00E+00">
                        <c:v>8.2408400000000002E-5</c:v>
                      </c:pt>
                      <c:pt idx="477">
                        <c:v>1.36236E-3</c:v>
                      </c:pt>
                      <c:pt idx="478">
                        <c:v>7.2238399999999996E-4</c:v>
                      </c:pt>
                      <c:pt idx="479">
                        <c:v>7.2238399999999996E-4</c:v>
                      </c:pt>
                      <c:pt idx="480" formatCode="0.00E+00">
                        <c:v>8.2408400000000002E-5</c:v>
                      </c:pt>
                      <c:pt idx="481" formatCode="0.00E+00">
                        <c:v>8.2408400000000002E-5</c:v>
                      </c:pt>
                      <c:pt idx="482">
                        <c:v>7.2238399999999996E-4</c:v>
                      </c:pt>
                      <c:pt idx="483" formatCode="0.00E+00">
                        <c:v>8.2408400000000002E-5</c:v>
                      </c:pt>
                      <c:pt idx="484">
                        <c:v>2.0023300000000001E-3</c:v>
                      </c:pt>
                      <c:pt idx="485">
                        <c:v>7.2238399999999996E-4</c:v>
                      </c:pt>
                      <c:pt idx="486" formatCode="0.00E+00">
                        <c:v>8.2408400000000002E-5</c:v>
                      </c:pt>
                      <c:pt idx="487">
                        <c:v>-5.5756700000000002E-4</c:v>
                      </c:pt>
                      <c:pt idx="488">
                        <c:v>7.2238399999999996E-4</c:v>
                      </c:pt>
                      <c:pt idx="489">
                        <c:v>7.2238399999999996E-4</c:v>
                      </c:pt>
                      <c:pt idx="490" formatCode="0.00E+00">
                        <c:v>8.2408400000000002E-5</c:v>
                      </c:pt>
                      <c:pt idx="491" formatCode="0.00E+00">
                        <c:v>8.2408400000000002E-5</c:v>
                      </c:pt>
                      <c:pt idx="492">
                        <c:v>7.2238399999999996E-4</c:v>
                      </c:pt>
                      <c:pt idx="493">
                        <c:v>7.2238399999999996E-4</c:v>
                      </c:pt>
                      <c:pt idx="494" formatCode="0.00E+00">
                        <c:v>8.2408400000000002E-5</c:v>
                      </c:pt>
                      <c:pt idx="495">
                        <c:v>-5.5756700000000002E-4</c:v>
                      </c:pt>
                      <c:pt idx="496" formatCode="0.00E+00">
                        <c:v>8.2408400000000002E-5</c:v>
                      </c:pt>
                      <c:pt idx="497" formatCode="0.00E+00">
                        <c:v>8.2408400000000002E-5</c:v>
                      </c:pt>
                      <c:pt idx="498">
                        <c:v>-1.83752E-3</c:v>
                      </c:pt>
                      <c:pt idx="499">
                        <c:v>7.2238399999999996E-4</c:v>
                      </c:pt>
                      <c:pt idx="500">
                        <c:v>7.2238399999999996E-4</c:v>
                      </c:pt>
                      <c:pt idx="501" formatCode="0.00E+00">
                        <c:v>8.2408400000000002E-5</c:v>
                      </c:pt>
                      <c:pt idx="502" formatCode="0.00E+00">
                        <c:v>8.2408400000000002E-5</c:v>
                      </c:pt>
                      <c:pt idx="503" formatCode="0.00E+00">
                        <c:v>8.2408400000000002E-5</c:v>
                      </c:pt>
                      <c:pt idx="504">
                        <c:v>1.36236E-3</c:v>
                      </c:pt>
                      <c:pt idx="505" formatCode="0.00E+00">
                        <c:v>8.2408400000000002E-5</c:v>
                      </c:pt>
                      <c:pt idx="506" formatCode="0.00E+00">
                        <c:v>8.2408400000000002E-5</c:v>
                      </c:pt>
                      <c:pt idx="507">
                        <c:v>7.2238399999999996E-4</c:v>
                      </c:pt>
                      <c:pt idx="508">
                        <c:v>2.0023300000000001E-3</c:v>
                      </c:pt>
                      <c:pt idx="509">
                        <c:v>7.2238399999999996E-4</c:v>
                      </c:pt>
                      <c:pt idx="510" formatCode="0.00E+00">
                        <c:v>8.2408400000000002E-5</c:v>
                      </c:pt>
                      <c:pt idx="511">
                        <c:v>7.2238399999999996E-4</c:v>
                      </c:pt>
                      <c:pt idx="512" formatCode="0.00E+00">
                        <c:v>8.2408400000000002E-5</c:v>
                      </c:pt>
                      <c:pt idx="513">
                        <c:v>7.2238399999999996E-4</c:v>
                      </c:pt>
                      <c:pt idx="514">
                        <c:v>-5.5756700000000002E-4</c:v>
                      </c:pt>
                      <c:pt idx="515">
                        <c:v>7.2238399999999996E-4</c:v>
                      </c:pt>
                      <c:pt idx="516">
                        <c:v>-5.5756700000000002E-4</c:v>
                      </c:pt>
                      <c:pt idx="517">
                        <c:v>1.36236E-3</c:v>
                      </c:pt>
                      <c:pt idx="518">
                        <c:v>1.36236E-3</c:v>
                      </c:pt>
                      <c:pt idx="519">
                        <c:v>-5.5756700000000002E-4</c:v>
                      </c:pt>
                      <c:pt idx="520">
                        <c:v>-5.5756700000000002E-4</c:v>
                      </c:pt>
                      <c:pt idx="521">
                        <c:v>-5.5756700000000002E-4</c:v>
                      </c:pt>
                      <c:pt idx="522" formatCode="0.00E+00">
                        <c:v>8.2408400000000002E-5</c:v>
                      </c:pt>
                      <c:pt idx="523">
                        <c:v>-5.5756700000000002E-4</c:v>
                      </c:pt>
                      <c:pt idx="524">
                        <c:v>7.2238399999999996E-4</c:v>
                      </c:pt>
                      <c:pt idx="525">
                        <c:v>-5.5756700000000002E-4</c:v>
                      </c:pt>
                      <c:pt idx="526">
                        <c:v>2.0023300000000001E-3</c:v>
                      </c:pt>
                      <c:pt idx="527">
                        <c:v>2.0023300000000001E-3</c:v>
                      </c:pt>
                      <c:pt idx="528">
                        <c:v>7.2238399999999996E-4</c:v>
                      </c:pt>
                      <c:pt idx="529">
                        <c:v>7.2238399999999996E-4</c:v>
                      </c:pt>
                      <c:pt idx="530">
                        <c:v>1.36236E-3</c:v>
                      </c:pt>
                      <c:pt idx="531" formatCode="0.00E+00">
                        <c:v>8.2408400000000002E-5</c:v>
                      </c:pt>
                      <c:pt idx="532">
                        <c:v>7.2238399999999996E-4</c:v>
                      </c:pt>
                      <c:pt idx="533">
                        <c:v>1.36236E-3</c:v>
                      </c:pt>
                      <c:pt idx="534">
                        <c:v>1.36236E-3</c:v>
                      </c:pt>
                      <c:pt idx="535">
                        <c:v>1.36236E-3</c:v>
                      </c:pt>
                      <c:pt idx="536">
                        <c:v>1.36236E-3</c:v>
                      </c:pt>
                      <c:pt idx="537">
                        <c:v>1.36236E-3</c:v>
                      </c:pt>
                      <c:pt idx="538" formatCode="0.00E+00">
                        <c:v>8.2408400000000002E-5</c:v>
                      </c:pt>
                      <c:pt idx="539" formatCode="0.00E+00">
                        <c:v>8.2408400000000002E-5</c:v>
                      </c:pt>
                      <c:pt idx="540">
                        <c:v>1.36236E-3</c:v>
                      </c:pt>
                      <c:pt idx="541">
                        <c:v>-5.5756700000000002E-4</c:v>
                      </c:pt>
                      <c:pt idx="542" formatCode="0.00E+00">
                        <c:v>8.2408400000000002E-5</c:v>
                      </c:pt>
                      <c:pt idx="543">
                        <c:v>1.36236E-3</c:v>
                      </c:pt>
                      <c:pt idx="544">
                        <c:v>1.36236E-3</c:v>
                      </c:pt>
                      <c:pt idx="545">
                        <c:v>7.2238399999999996E-4</c:v>
                      </c:pt>
                      <c:pt idx="546" formatCode="0.00E+00">
                        <c:v>8.2408400000000002E-5</c:v>
                      </c:pt>
                      <c:pt idx="547" formatCode="0.00E+00">
                        <c:v>8.2408400000000002E-5</c:v>
                      </c:pt>
                      <c:pt idx="548">
                        <c:v>7.2238399999999996E-4</c:v>
                      </c:pt>
                      <c:pt idx="549">
                        <c:v>-5.5756700000000002E-4</c:v>
                      </c:pt>
                      <c:pt idx="550">
                        <c:v>2.0023300000000001E-3</c:v>
                      </c:pt>
                      <c:pt idx="551" formatCode="0.00E+00">
                        <c:v>8.2408400000000002E-5</c:v>
                      </c:pt>
                      <c:pt idx="552" formatCode="0.00E+00">
                        <c:v>8.2408400000000002E-5</c:v>
                      </c:pt>
                      <c:pt idx="553">
                        <c:v>7.2238399999999996E-4</c:v>
                      </c:pt>
                      <c:pt idx="554">
                        <c:v>7.2238399999999996E-4</c:v>
                      </c:pt>
                      <c:pt idx="555">
                        <c:v>7.2238399999999996E-4</c:v>
                      </c:pt>
                      <c:pt idx="556" formatCode="0.00E+00">
                        <c:v>8.2408400000000002E-5</c:v>
                      </c:pt>
                      <c:pt idx="557" formatCode="0.00E+00">
                        <c:v>8.2408400000000002E-5</c:v>
                      </c:pt>
                      <c:pt idx="558" formatCode="0.00E+00">
                        <c:v>8.2408400000000002E-5</c:v>
                      </c:pt>
                      <c:pt idx="559" formatCode="0.00E+00">
                        <c:v>8.2408400000000002E-5</c:v>
                      </c:pt>
                      <c:pt idx="560">
                        <c:v>7.2238399999999996E-4</c:v>
                      </c:pt>
                      <c:pt idx="561">
                        <c:v>1.36236E-3</c:v>
                      </c:pt>
                      <c:pt idx="562" formatCode="0.00E+00">
                        <c:v>8.2408400000000002E-5</c:v>
                      </c:pt>
                      <c:pt idx="563">
                        <c:v>1.36236E-3</c:v>
                      </c:pt>
                      <c:pt idx="564" formatCode="0.00E+00">
                        <c:v>8.2408400000000002E-5</c:v>
                      </c:pt>
                      <c:pt idx="565">
                        <c:v>-1.83752E-3</c:v>
                      </c:pt>
                      <c:pt idx="566">
                        <c:v>7.2238399999999996E-4</c:v>
                      </c:pt>
                      <c:pt idx="567">
                        <c:v>2.0023300000000001E-3</c:v>
                      </c:pt>
                      <c:pt idx="568">
                        <c:v>7.2238399999999996E-4</c:v>
                      </c:pt>
                      <c:pt idx="569">
                        <c:v>7.2238399999999996E-4</c:v>
                      </c:pt>
                      <c:pt idx="570" formatCode="0.00E+00">
                        <c:v>8.2408400000000002E-5</c:v>
                      </c:pt>
                      <c:pt idx="571">
                        <c:v>7.2238399999999996E-4</c:v>
                      </c:pt>
                      <c:pt idx="572">
                        <c:v>7.2238399999999996E-4</c:v>
                      </c:pt>
                      <c:pt idx="573">
                        <c:v>1.36236E-3</c:v>
                      </c:pt>
                      <c:pt idx="574">
                        <c:v>2.0023300000000001E-3</c:v>
                      </c:pt>
                      <c:pt idx="575">
                        <c:v>1.36236E-3</c:v>
                      </c:pt>
                      <c:pt idx="576" formatCode="0.00E+00">
                        <c:v>8.2408400000000002E-5</c:v>
                      </c:pt>
                      <c:pt idx="577" formatCode="0.00E+00">
                        <c:v>8.2408400000000002E-5</c:v>
                      </c:pt>
                      <c:pt idx="578">
                        <c:v>7.2238399999999996E-4</c:v>
                      </c:pt>
                      <c:pt idx="579">
                        <c:v>2.0023300000000001E-3</c:v>
                      </c:pt>
                      <c:pt idx="580">
                        <c:v>7.2238399999999996E-4</c:v>
                      </c:pt>
                      <c:pt idx="581">
                        <c:v>7.2238399999999996E-4</c:v>
                      </c:pt>
                      <c:pt idx="582">
                        <c:v>7.2238399999999996E-4</c:v>
                      </c:pt>
                      <c:pt idx="583">
                        <c:v>7.2238399999999996E-4</c:v>
                      </c:pt>
                      <c:pt idx="584">
                        <c:v>3.2822900000000002E-3</c:v>
                      </c:pt>
                      <c:pt idx="585" formatCode="0.00E+00">
                        <c:v>8.2408400000000002E-5</c:v>
                      </c:pt>
                      <c:pt idx="586" formatCode="0.00E+00">
                        <c:v>8.2408400000000002E-5</c:v>
                      </c:pt>
                      <c:pt idx="587">
                        <c:v>2.0023300000000001E-3</c:v>
                      </c:pt>
                      <c:pt idx="588">
                        <c:v>-1.19754E-3</c:v>
                      </c:pt>
                      <c:pt idx="589">
                        <c:v>-5.5756700000000002E-4</c:v>
                      </c:pt>
                      <c:pt idx="590">
                        <c:v>7.2238399999999996E-4</c:v>
                      </c:pt>
                      <c:pt idx="591">
                        <c:v>2.0023300000000001E-3</c:v>
                      </c:pt>
                      <c:pt idx="592" formatCode="0.00E+00">
                        <c:v>8.2408400000000002E-5</c:v>
                      </c:pt>
                      <c:pt idx="593" formatCode="0.00E+00">
                        <c:v>8.2408400000000002E-5</c:v>
                      </c:pt>
                      <c:pt idx="594" formatCode="0.00E+00">
                        <c:v>8.2408400000000002E-5</c:v>
                      </c:pt>
                      <c:pt idx="595">
                        <c:v>1.36236E-3</c:v>
                      </c:pt>
                      <c:pt idx="596">
                        <c:v>-5.5756700000000002E-4</c:v>
                      </c:pt>
                      <c:pt idx="597">
                        <c:v>-5.5756700000000002E-4</c:v>
                      </c:pt>
                      <c:pt idx="598">
                        <c:v>7.2238399999999996E-4</c:v>
                      </c:pt>
                      <c:pt idx="599">
                        <c:v>1.36236E-3</c:v>
                      </c:pt>
                      <c:pt idx="600" formatCode="0.00E+00">
                        <c:v>8.2408400000000002E-5</c:v>
                      </c:pt>
                      <c:pt idx="601">
                        <c:v>1.36236E-3</c:v>
                      </c:pt>
                      <c:pt idx="602" formatCode="0.00E+00">
                        <c:v>8.2408400000000002E-5</c:v>
                      </c:pt>
                      <c:pt idx="603">
                        <c:v>7.2238399999999996E-4</c:v>
                      </c:pt>
                      <c:pt idx="604">
                        <c:v>-1.83752E-3</c:v>
                      </c:pt>
                      <c:pt idx="605">
                        <c:v>1.36236E-3</c:v>
                      </c:pt>
                      <c:pt idx="606" formatCode="0.00E+00">
                        <c:v>8.2408400000000002E-5</c:v>
                      </c:pt>
                      <c:pt idx="607">
                        <c:v>2.0023300000000001E-3</c:v>
                      </c:pt>
                      <c:pt idx="608">
                        <c:v>1.36236E-3</c:v>
                      </c:pt>
                      <c:pt idx="609">
                        <c:v>1.36236E-3</c:v>
                      </c:pt>
                      <c:pt idx="610">
                        <c:v>-1.19754E-3</c:v>
                      </c:pt>
                      <c:pt idx="611">
                        <c:v>1.36236E-3</c:v>
                      </c:pt>
                      <c:pt idx="612">
                        <c:v>7.2238399999999996E-4</c:v>
                      </c:pt>
                      <c:pt idx="613">
                        <c:v>1.36236E-3</c:v>
                      </c:pt>
                      <c:pt idx="614">
                        <c:v>1.36236E-3</c:v>
                      </c:pt>
                      <c:pt idx="615">
                        <c:v>7.2238399999999996E-4</c:v>
                      </c:pt>
                      <c:pt idx="616" formatCode="0.00E+00">
                        <c:v>8.2408400000000002E-5</c:v>
                      </c:pt>
                      <c:pt idx="617">
                        <c:v>1.36236E-3</c:v>
                      </c:pt>
                      <c:pt idx="618">
                        <c:v>1.36236E-3</c:v>
                      </c:pt>
                      <c:pt idx="619">
                        <c:v>-5.5756700000000002E-4</c:v>
                      </c:pt>
                      <c:pt idx="620" formatCode="0.00E+00">
                        <c:v>8.2408400000000002E-5</c:v>
                      </c:pt>
                      <c:pt idx="621">
                        <c:v>2.0023300000000001E-3</c:v>
                      </c:pt>
                      <c:pt idx="622" formatCode="0.00E+00">
                        <c:v>8.2408400000000002E-5</c:v>
                      </c:pt>
                      <c:pt idx="623">
                        <c:v>2.0023300000000001E-3</c:v>
                      </c:pt>
                      <c:pt idx="624">
                        <c:v>7.2238399999999996E-4</c:v>
                      </c:pt>
                      <c:pt idx="625">
                        <c:v>7.2238399999999996E-4</c:v>
                      </c:pt>
                      <c:pt idx="626">
                        <c:v>2.0023300000000001E-3</c:v>
                      </c:pt>
                      <c:pt idx="627">
                        <c:v>2.0023300000000001E-3</c:v>
                      </c:pt>
                      <c:pt idx="628">
                        <c:v>-5.5756700000000002E-4</c:v>
                      </c:pt>
                      <c:pt idx="629" formatCode="0.00E+00">
                        <c:v>8.2408400000000002E-5</c:v>
                      </c:pt>
                      <c:pt idx="630" formatCode="0.00E+00">
                        <c:v>8.2408400000000002E-5</c:v>
                      </c:pt>
                      <c:pt idx="631">
                        <c:v>2.0023300000000001E-3</c:v>
                      </c:pt>
                      <c:pt idx="632">
                        <c:v>1.36236E-3</c:v>
                      </c:pt>
                      <c:pt idx="633">
                        <c:v>-5.5756700000000002E-4</c:v>
                      </c:pt>
                      <c:pt idx="634">
                        <c:v>1.36236E-3</c:v>
                      </c:pt>
                      <c:pt idx="635" formatCode="0.00E+00">
                        <c:v>8.2408400000000002E-5</c:v>
                      </c:pt>
                      <c:pt idx="636">
                        <c:v>-1.83752E-3</c:v>
                      </c:pt>
                      <c:pt idx="637">
                        <c:v>7.2238399999999996E-4</c:v>
                      </c:pt>
                      <c:pt idx="638">
                        <c:v>2.0023300000000001E-3</c:v>
                      </c:pt>
                      <c:pt idx="639">
                        <c:v>-1.19754E-3</c:v>
                      </c:pt>
                      <c:pt idx="640">
                        <c:v>1.36236E-3</c:v>
                      </c:pt>
                      <c:pt idx="641">
                        <c:v>7.2238399999999996E-4</c:v>
                      </c:pt>
                      <c:pt idx="642">
                        <c:v>7.2238399999999996E-4</c:v>
                      </c:pt>
                      <c:pt idx="643">
                        <c:v>7.2238399999999996E-4</c:v>
                      </c:pt>
                      <c:pt idx="644">
                        <c:v>-5.5756700000000002E-4</c:v>
                      </c:pt>
                      <c:pt idx="645">
                        <c:v>-1.19754E-3</c:v>
                      </c:pt>
                      <c:pt idx="646">
                        <c:v>7.2238399999999996E-4</c:v>
                      </c:pt>
                      <c:pt idx="647">
                        <c:v>-5.5756700000000002E-4</c:v>
                      </c:pt>
                      <c:pt idx="648">
                        <c:v>7.2238399999999996E-4</c:v>
                      </c:pt>
                      <c:pt idx="649">
                        <c:v>-1.19754E-3</c:v>
                      </c:pt>
                      <c:pt idx="650">
                        <c:v>2.0023300000000001E-3</c:v>
                      </c:pt>
                      <c:pt idx="651" formatCode="0.00E+00">
                        <c:v>8.2408400000000002E-5</c:v>
                      </c:pt>
                      <c:pt idx="652">
                        <c:v>7.2238399999999996E-4</c:v>
                      </c:pt>
                      <c:pt idx="653" formatCode="0.00E+00">
                        <c:v>8.2408400000000002E-5</c:v>
                      </c:pt>
                      <c:pt idx="654" formatCode="0.00E+00">
                        <c:v>8.2408400000000002E-5</c:v>
                      </c:pt>
                      <c:pt idx="655">
                        <c:v>7.2238399999999996E-4</c:v>
                      </c:pt>
                      <c:pt idx="656">
                        <c:v>7.2238399999999996E-4</c:v>
                      </c:pt>
                      <c:pt idx="657">
                        <c:v>-5.5756700000000002E-4</c:v>
                      </c:pt>
                      <c:pt idx="658" formatCode="0.00E+00">
                        <c:v>8.2408400000000002E-5</c:v>
                      </c:pt>
                      <c:pt idx="659" formatCode="0.00E+00">
                        <c:v>8.2408400000000002E-5</c:v>
                      </c:pt>
                      <c:pt idx="660">
                        <c:v>1.36236E-3</c:v>
                      </c:pt>
                      <c:pt idx="661" formatCode="0.00E+00">
                        <c:v>8.2408400000000002E-5</c:v>
                      </c:pt>
                      <c:pt idx="662">
                        <c:v>1.36236E-3</c:v>
                      </c:pt>
                      <c:pt idx="663">
                        <c:v>-1.19754E-3</c:v>
                      </c:pt>
                      <c:pt idx="664" formatCode="0.00E+00">
                        <c:v>8.2408400000000002E-5</c:v>
                      </c:pt>
                      <c:pt idx="665" formatCode="0.00E+00">
                        <c:v>8.2408400000000002E-5</c:v>
                      </c:pt>
                      <c:pt idx="666">
                        <c:v>7.2238399999999996E-4</c:v>
                      </c:pt>
                      <c:pt idx="667">
                        <c:v>2.0023300000000001E-3</c:v>
                      </c:pt>
                      <c:pt idx="668">
                        <c:v>7.2238399999999996E-4</c:v>
                      </c:pt>
                      <c:pt idx="669">
                        <c:v>1.36236E-3</c:v>
                      </c:pt>
                      <c:pt idx="670">
                        <c:v>2.0023300000000001E-3</c:v>
                      </c:pt>
                      <c:pt idx="671" formatCode="0.00E+00">
                        <c:v>8.2408400000000002E-5</c:v>
                      </c:pt>
                      <c:pt idx="672">
                        <c:v>2.0023300000000001E-3</c:v>
                      </c:pt>
                      <c:pt idx="673" formatCode="0.00E+00">
                        <c:v>8.2408400000000002E-5</c:v>
                      </c:pt>
                      <c:pt idx="674" formatCode="0.00E+00">
                        <c:v>8.2408400000000002E-5</c:v>
                      </c:pt>
                      <c:pt idx="675">
                        <c:v>1.36236E-3</c:v>
                      </c:pt>
                      <c:pt idx="676">
                        <c:v>-1.19754E-3</c:v>
                      </c:pt>
                      <c:pt idx="677">
                        <c:v>1.36236E-3</c:v>
                      </c:pt>
                      <c:pt idx="678">
                        <c:v>7.2238399999999996E-4</c:v>
                      </c:pt>
                      <c:pt idx="679">
                        <c:v>7.2238399999999996E-4</c:v>
                      </c:pt>
                      <c:pt idx="680">
                        <c:v>2.0023300000000001E-3</c:v>
                      </c:pt>
                      <c:pt idx="681">
                        <c:v>7.2238399999999996E-4</c:v>
                      </c:pt>
                      <c:pt idx="682">
                        <c:v>1.36236E-3</c:v>
                      </c:pt>
                      <c:pt idx="683" formatCode="0.00E+00">
                        <c:v>8.2408400000000002E-5</c:v>
                      </c:pt>
                      <c:pt idx="684">
                        <c:v>7.2238399999999996E-4</c:v>
                      </c:pt>
                      <c:pt idx="685">
                        <c:v>7.2238399999999996E-4</c:v>
                      </c:pt>
                      <c:pt idx="686" formatCode="0.00E+00">
                        <c:v>8.2408400000000002E-5</c:v>
                      </c:pt>
                      <c:pt idx="687">
                        <c:v>7.2238399999999996E-4</c:v>
                      </c:pt>
                      <c:pt idx="688">
                        <c:v>2.0023300000000001E-3</c:v>
                      </c:pt>
                      <c:pt idx="689">
                        <c:v>2.0023300000000001E-3</c:v>
                      </c:pt>
                      <c:pt idx="690">
                        <c:v>7.2238399999999996E-4</c:v>
                      </c:pt>
                      <c:pt idx="691">
                        <c:v>7.2238399999999996E-4</c:v>
                      </c:pt>
                      <c:pt idx="692">
                        <c:v>1.36236E-3</c:v>
                      </c:pt>
                      <c:pt idx="693" formatCode="0.00E+00">
                        <c:v>8.2408400000000002E-5</c:v>
                      </c:pt>
                      <c:pt idx="694">
                        <c:v>7.2238399999999996E-4</c:v>
                      </c:pt>
                      <c:pt idx="695">
                        <c:v>7.2238399999999996E-4</c:v>
                      </c:pt>
                      <c:pt idx="696">
                        <c:v>1.36236E-3</c:v>
                      </c:pt>
                      <c:pt idx="697">
                        <c:v>1.36236E-3</c:v>
                      </c:pt>
                      <c:pt idx="698" formatCode="0.00E+00">
                        <c:v>8.2408400000000002E-5</c:v>
                      </c:pt>
                      <c:pt idx="699" formatCode="0.00E+00">
                        <c:v>8.2408400000000002E-5</c:v>
                      </c:pt>
                      <c:pt idx="700">
                        <c:v>7.2238399999999996E-4</c:v>
                      </c:pt>
                      <c:pt idx="701">
                        <c:v>7.2238399999999996E-4</c:v>
                      </c:pt>
                      <c:pt idx="702">
                        <c:v>7.2238399999999996E-4</c:v>
                      </c:pt>
                      <c:pt idx="703" formatCode="0.00E+00">
                        <c:v>8.2408400000000002E-5</c:v>
                      </c:pt>
                      <c:pt idx="704" formatCode="0.00E+00">
                        <c:v>8.2408400000000002E-5</c:v>
                      </c:pt>
                      <c:pt idx="705">
                        <c:v>-5.5756700000000002E-4</c:v>
                      </c:pt>
                      <c:pt idx="706" formatCode="0.00E+00">
                        <c:v>8.2408400000000002E-5</c:v>
                      </c:pt>
                      <c:pt idx="707">
                        <c:v>7.2238399999999996E-4</c:v>
                      </c:pt>
                      <c:pt idx="708">
                        <c:v>7.2238399999999996E-4</c:v>
                      </c:pt>
                      <c:pt idx="709" formatCode="0.00E+00">
                        <c:v>8.2408400000000002E-5</c:v>
                      </c:pt>
                      <c:pt idx="710">
                        <c:v>1.36236E-3</c:v>
                      </c:pt>
                      <c:pt idx="711">
                        <c:v>-1.19754E-3</c:v>
                      </c:pt>
                      <c:pt idx="712">
                        <c:v>-5.5756700000000002E-4</c:v>
                      </c:pt>
                      <c:pt idx="713">
                        <c:v>7.2238399999999996E-4</c:v>
                      </c:pt>
                      <c:pt idx="714">
                        <c:v>1.36236E-3</c:v>
                      </c:pt>
                      <c:pt idx="715">
                        <c:v>-1.19754E-3</c:v>
                      </c:pt>
                      <c:pt idx="716">
                        <c:v>7.2238399999999996E-4</c:v>
                      </c:pt>
                      <c:pt idx="717" formatCode="0.00E+00">
                        <c:v>8.2408400000000002E-5</c:v>
                      </c:pt>
                      <c:pt idx="718" formatCode="0.00E+00">
                        <c:v>8.2408400000000002E-5</c:v>
                      </c:pt>
                      <c:pt idx="719" formatCode="0.00E+00">
                        <c:v>8.2408400000000002E-5</c:v>
                      </c:pt>
                      <c:pt idx="720">
                        <c:v>1.36236E-3</c:v>
                      </c:pt>
                      <c:pt idx="721">
                        <c:v>-5.5756700000000002E-4</c:v>
                      </c:pt>
                      <c:pt idx="722" formatCode="0.00E+00">
                        <c:v>8.2408400000000002E-5</c:v>
                      </c:pt>
                      <c:pt idx="723">
                        <c:v>7.2238399999999996E-4</c:v>
                      </c:pt>
                      <c:pt idx="724">
                        <c:v>-5.5756700000000002E-4</c:v>
                      </c:pt>
                      <c:pt idx="725" formatCode="0.00E+00">
                        <c:v>8.2408400000000002E-5</c:v>
                      </c:pt>
                      <c:pt idx="726">
                        <c:v>-5.5756700000000002E-4</c:v>
                      </c:pt>
                      <c:pt idx="727" formatCode="0.00E+00">
                        <c:v>8.2408400000000002E-5</c:v>
                      </c:pt>
                      <c:pt idx="728">
                        <c:v>2.0023300000000001E-3</c:v>
                      </c:pt>
                      <c:pt idx="729">
                        <c:v>1.36236E-3</c:v>
                      </c:pt>
                      <c:pt idx="730" formatCode="0.00E+00">
                        <c:v>8.2408400000000002E-5</c:v>
                      </c:pt>
                      <c:pt idx="731">
                        <c:v>1.36236E-3</c:v>
                      </c:pt>
                      <c:pt idx="732">
                        <c:v>-5.5756700000000002E-4</c:v>
                      </c:pt>
                      <c:pt idx="733">
                        <c:v>-5.5756700000000002E-4</c:v>
                      </c:pt>
                      <c:pt idx="734">
                        <c:v>2.0023300000000001E-3</c:v>
                      </c:pt>
                      <c:pt idx="735" formatCode="0.00E+00">
                        <c:v>8.2408400000000002E-5</c:v>
                      </c:pt>
                      <c:pt idx="736" formatCode="0.00E+00">
                        <c:v>8.2408400000000002E-5</c:v>
                      </c:pt>
                      <c:pt idx="737">
                        <c:v>1.36236E-3</c:v>
                      </c:pt>
                      <c:pt idx="738">
                        <c:v>1.36236E-3</c:v>
                      </c:pt>
                      <c:pt idx="739">
                        <c:v>1.36236E-3</c:v>
                      </c:pt>
                      <c:pt idx="740">
                        <c:v>7.2238399999999996E-4</c:v>
                      </c:pt>
                      <c:pt idx="741" formatCode="0.00E+00">
                        <c:v>8.2408400000000002E-5</c:v>
                      </c:pt>
                      <c:pt idx="742">
                        <c:v>7.2238399999999996E-4</c:v>
                      </c:pt>
                      <c:pt idx="743">
                        <c:v>-1.19754E-3</c:v>
                      </c:pt>
                      <c:pt idx="744">
                        <c:v>-1.83752E-3</c:v>
                      </c:pt>
                      <c:pt idx="745">
                        <c:v>-1.19754E-3</c:v>
                      </c:pt>
                      <c:pt idx="746">
                        <c:v>7.2238399999999996E-4</c:v>
                      </c:pt>
                      <c:pt idx="747">
                        <c:v>1.36236E-3</c:v>
                      </c:pt>
                      <c:pt idx="748">
                        <c:v>7.2238399999999996E-4</c:v>
                      </c:pt>
                      <c:pt idx="749">
                        <c:v>-5.5756700000000002E-4</c:v>
                      </c:pt>
                      <c:pt idx="750">
                        <c:v>1.36236E-3</c:v>
                      </c:pt>
                      <c:pt idx="751" formatCode="0.00E+00">
                        <c:v>8.2408400000000002E-5</c:v>
                      </c:pt>
                      <c:pt idx="752" formatCode="0.00E+00">
                        <c:v>8.2408400000000002E-5</c:v>
                      </c:pt>
                      <c:pt idx="753">
                        <c:v>1.36236E-3</c:v>
                      </c:pt>
                      <c:pt idx="754">
                        <c:v>2.0023300000000001E-3</c:v>
                      </c:pt>
                      <c:pt idx="755">
                        <c:v>2.0023300000000001E-3</c:v>
                      </c:pt>
                      <c:pt idx="756" formatCode="0.00E+00">
                        <c:v>8.2408400000000002E-5</c:v>
                      </c:pt>
                      <c:pt idx="757">
                        <c:v>1.36236E-3</c:v>
                      </c:pt>
                      <c:pt idx="758">
                        <c:v>1.36236E-3</c:v>
                      </c:pt>
                      <c:pt idx="759">
                        <c:v>1.36236E-3</c:v>
                      </c:pt>
                      <c:pt idx="760">
                        <c:v>7.2238399999999996E-4</c:v>
                      </c:pt>
                      <c:pt idx="761">
                        <c:v>1.36236E-3</c:v>
                      </c:pt>
                      <c:pt idx="762" formatCode="0.00E+00">
                        <c:v>8.2408400000000002E-5</c:v>
                      </c:pt>
                      <c:pt idx="763">
                        <c:v>1.36236E-3</c:v>
                      </c:pt>
                      <c:pt idx="764" formatCode="0.00E+00">
                        <c:v>8.2408400000000002E-5</c:v>
                      </c:pt>
                      <c:pt idx="765">
                        <c:v>1.36236E-3</c:v>
                      </c:pt>
                      <c:pt idx="766">
                        <c:v>2.0023300000000001E-3</c:v>
                      </c:pt>
                      <c:pt idx="767">
                        <c:v>2.0023300000000001E-3</c:v>
                      </c:pt>
                      <c:pt idx="768" formatCode="0.00E+00">
                        <c:v>8.2408400000000002E-5</c:v>
                      </c:pt>
                      <c:pt idx="769" formatCode="0.00E+00">
                        <c:v>8.2408400000000002E-5</c:v>
                      </c:pt>
                      <c:pt idx="770">
                        <c:v>1.36236E-3</c:v>
                      </c:pt>
                      <c:pt idx="771">
                        <c:v>7.2238399999999996E-4</c:v>
                      </c:pt>
                      <c:pt idx="772" formatCode="0.00E+00">
                        <c:v>8.2408400000000002E-5</c:v>
                      </c:pt>
                      <c:pt idx="773" formatCode="0.00E+00">
                        <c:v>8.2408400000000002E-5</c:v>
                      </c:pt>
                      <c:pt idx="774">
                        <c:v>1.36236E-3</c:v>
                      </c:pt>
                      <c:pt idx="775">
                        <c:v>1.36236E-3</c:v>
                      </c:pt>
                      <c:pt idx="776">
                        <c:v>7.2238399999999996E-4</c:v>
                      </c:pt>
                      <c:pt idx="777">
                        <c:v>1.36236E-3</c:v>
                      </c:pt>
                      <c:pt idx="778">
                        <c:v>1.36236E-3</c:v>
                      </c:pt>
                      <c:pt idx="779">
                        <c:v>7.2238399999999996E-4</c:v>
                      </c:pt>
                      <c:pt idx="780">
                        <c:v>2.0023300000000001E-3</c:v>
                      </c:pt>
                      <c:pt idx="781" formatCode="0.00E+00">
                        <c:v>8.2408400000000002E-5</c:v>
                      </c:pt>
                      <c:pt idx="782">
                        <c:v>7.2238399999999996E-4</c:v>
                      </c:pt>
                      <c:pt idx="783">
                        <c:v>-5.5756700000000002E-4</c:v>
                      </c:pt>
                      <c:pt idx="784">
                        <c:v>-1.19754E-3</c:v>
                      </c:pt>
                      <c:pt idx="785">
                        <c:v>1.36236E-3</c:v>
                      </c:pt>
                      <c:pt idx="786">
                        <c:v>-5.5756700000000002E-4</c:v>
                      </c:pt>
                      <c:pt idx="787">
                        <c:v>-5.5756700000000002E-4</c:v>
                      </c:pt>
                      <c:pt idx="788">
                        <c:v>7.2238399999999996E-4</c:v>
                      </c:pt>
                      <c:pt idx="789">
                        <c:v>-1.19754E-3</c:v>
                      </c:pt>
                      <c:pt idx="790">
                        <c:v>-1.83752E-3</c:v>
                      </c:pt>
                      <c:pt idx="791">
                        <c:v>-1.83752E-3</c:v>
                      </c:pt>
                      <c:pt idx="792">
                        <c:v>7.2238399999999996E-4</c:v>
                      </c:pt>
                      <c:pt idx="793">
                        <c:v>7.2238399999999996E-4</c:v>
                      </c:pt>
                      <c:pt idx="794">
                        <c:v>1.36236E-3</c:v>
                      </c:pt>
                      <c:pt idx="795" formatCode="0.00E+00">
                        <c:v>8.2408400000000002E-5</c:v>
                      </c:pt>
                      <c:pt idx="796" formatCode="0.00E+00">
                        <c:v>8.2408400000000002E-5</c:v>
                      </c:pt>
                      <c:pt idx="797">
                        <c:v>1.36236E-3</c:v>
                      </c:pt>
                      <c:pt idx="798" formatCode="0.00E+00">
                        <c:v>8.2408400000000002E-5</c:v>
                      </c:pt>
                      <c:pt idx="799" formatCode="0.00E+00">
                        <c:v>8.2408400000000002E-5</c:v>
                      </c:pt>
                      <c:pt idx="800" formatCode="0.00E+00">
                        <c:v>8.2408400000000002E-5</c:v>
                      </c:pt>
                      <c:pt idx="801" formatCode="0.00E+00">
                        <c:v>8.2408400000000002E-5</c:v>
                      </c:pt>
                      <c:pt idx="802" formatCode="0.00E+00">
                        <c:v>8.2408400000000002E-5</c:v>
                      </c:pt>
                      <c:pt idx="803">
                        <c:v>1.36236E-3</c:v>
                      </c:pt>
                      <c:pt idx="804">
                        <c:v>1.36236E-3</c:v>
                      </c:pt>
                      <c:pt idx="805" formatCode="0.00E+00">
                        <c:v>8.2408400000000002E-5</c:v>
                      </c:pt>
                      <c:pt idx="806">
                        <c:v>7.2238399999999996E-4</c:v>
                      </c:pt>
                      <c:pt idx="807" formatCode="0.00E+00">
                        <c:v>8.2408400000000002E-5</c:v>
                      </c:pt>
                      <c:pt idx="808" formatCode="0.00E+00">
                        <c:v>8.2408400000000002E-5</c:v>
                      </c:pt>
                      <c:pt idx="809">
                        <c:v>1.36236E-3</c:v>
                      </c:pt>
                      <c:pt idx="810" formatCode="0.00E+00">
                        <c:v>8.2408400000000002E-5</c:v>
                      </c:pt>
                      <c:pt idx="811" formatCode="0.00E+00">
                        <c:v>8.2408400000000002E-5</c:v>
                      </c:pt>
                      <c:pt idx="812">
                        <c:v>2.0023300000000001E-3</c:v>
                      </c:pt>
                      <c:pt idx="813">
                        <c:v>2.0023300000000001E-3</c:v>
                      </c:pt>
                      <c:pt idx="814">
                        <c:v>1.36236E-3</c:v>
                      </c:pt>
                      <c:pt idx="815">
                        <c:v>7.2238399999999996E-4</c:v>
                      </c:pt>
                      <c:pt idx="816">
                        <c:v>-1.19754E-3</c:v>
                      </c:pt>
                      <c:pt idx="817">
                        <c:v>1.36236E-3</c:v>
                      </c:pt>
                      <c:pt idx="818">
                        <c:v>1.36236E-3</c:v>
                      </c:pt>
                      <c:pt idx="819">
                        <c:v>-5.5756700000000002E-4</c:v>
                      </c:pt>
                      <c:pt idx="820">
                        <c:v>2.0023300000000001E-3</c:v>
                      </c:pt>
                      <c:pt idx="821">
                        <c:v>-5.5756700000000002E-4</c:v>
                      </c:pt>
                      <c:pt idx="822">
                        <c:v>1.36236E-3</c:v>
                      </c:pt>
                      <c:pt idx="823">
                        <c:v>7.2238399999999996E-4</c:v>
                      </c:pt>
                      <c:pt idx="824">
                        <c:v>1.36236E-3</c:v>
                      </c:pt>
                      <c:pt idx="825">
                        <c:v>-3.1174699999999998E-3</c:v>
                      </c:pt>
                      <c:pt idx="826">
                        <c:v>-1.19754E-3</c:v>
                      </c:pt>
                      <c:pt idx="827">
                        <c:v>7.2238399999999996E-4</c:v>
                      </c:pt>
                      <c:pt idx="828">
                        <c:v>-5.5756700000000002E-4</c:v>
                      </c:pt>
                      <c:pt idx="829" formatCode="0.00E+00">
                        <c:v>8.2408400000000002E-5</c:v>
                      </c:pt>
                      <c:pt idx="830">
                        <c:v>7.2238399999999996E-4</c:v>
                      </c:pt>
                      <c:pt idx="831">
                        <c:v>1.36236E-3</c:v>
                      </c:pt>
                      <c:pt idx="832">
                        <c:v>-5.5756700000000002E-4</c:v>
                      </c:pt>
                      <c:pt idx="833" formatCode="0.00E+00">
                        <c:v>8.2408400000000002E-5</c:v>
                      </c:pt>
                      <c:pt idx="834" formatCode="0.00E+00">
                        <c:v>8.2408400000000002E-5</c:v>
                      </c:pt>
                      <c:pt idx="835">
                        <c:v>2.0023300000000001E-3</c:v>
                      </c:pt>
                      <c:pt idx="836">
                        <c:v>1.36236E-3</c:v>
                      </c:pt>
                      <c:pt idx="837" formatCode="0.00E+00">
                        <c:v>8.2408400000000002E-5</c:v>
                      </c:pt>
                      <c:pt idx="838">
                        <c:v>7.2238399999999996E-4</c:v>
                      </c:pt>
                      <c:pt idx="839">
                        <c:v>7.2238399999999996E-4</c:v>
                      </c:pt>
                      <c:pt idx="840">
                        <c:v>-5.5756700000000002E-4</c:v>
                      </c:pt>
                      <c:pt idx="841">
                        <c:v>-5.5756700000000002E-4</c:v>
                      </c:pt>
                      <c:pt idx="842">
                        <c:v>2.0023300000000001E-3</c:v>
                      </c:pt>
                      <c:pt idx="843">
                        <c:v>1.36236E-3</c:v>
                      </c:pt>
                      <c:pt idx="844">
                        <c:v>-5.5756700000000002E-4</c:v>
                      </c:pt>
                      <c:pt idx="845">
                        <c:v>1.36236E-3</c:v>
                      </c:pt>
                      <c:pt idx="846">
                        <c:v>1.36236E-3</c:v>
                      </c:pt>
                      <c:pt idx="847">
                        <c:v>-5.5756700000000002E-4</c:v>
                      </c:pt>
                      <c:pt idx="848">
                        <c:v>3.2822900000000002E-3</c:v>
                      </c:pt>
                      <c:pt idx="849">
                        <c:v>7.2238399999999996E-4</c:v>
                      </c:pt>
                      <c:pt idx="850" formatCode="0.00E+00">
                        <c:v>8.2408400000000002E-5</c:v>
                      </c:pt>
                      <c:pt idx="851">
                        <c:v>2.0023300000000001E-3</c:v>
                      </c:pt>
                      <c:pt idx="852" formatCode="0.00E+00">
                        <c:v>8.2408400000000002E-5</c:v>
                      </c:pt>
                      <c:pt idx="853">
                        <c:v>-2.4774900000000002E-3</c:v>
                      </c:pt>
                      <c:pt idx="854">
                        <c:v>1.36236E-3</c:v>
                      </c:pt>
                      <c:pt idx="855">
                        <c:v>7.2238399999999996E-4</c:v>
                      </c:pt>
                      <c:pt idx="856" formatCode="0.00E+00">
                        <c:v>8.2408400000000002E-5</c:v>
                      </c:pt>
                      <c:pt idx="857">
                        <c:v>7.2238399999999996E-4</c:v>
                      </c:pt>
                      <c:pt idx="858" formatCode="0.00E+00">
                        <c:v>8.2408400000000002E-5</c:v>
                      </c:pt>
                      <c:pt idx="859">
                        <c:v>-5.5756700000000002E-4</c:v>
                      </c:pt>
                      <c:pt idx="860">
                        <c:v>7.2238399999999996E-4</c:v>
                      </c:pt>
                      <c:pt idx="861">
                        <c:v>1.36236E-3</c:v>
                      </c:pt>
                      <c:pt idx="862">
                        <c:v>1.36236E-3</c:v>
                      </c:pt>
                      <c:pt idx="863">
                        <c:v>7.2238399999999996E-4</c:v>
                      </c:pt>
                      <c:pt idx="864">
                        <c:v>7.2238399999999996E-4</c:v>
                      </c:pt>
                      <c:pt idx="865" formatCode="0.00E+00">
                        <c:v>8.2408400000000002E-5</c:v>
                      </c:pt>
                      <c:pt idx="866">
                        <c:v>-1.19754E-3</c:v>
                      </c:pt>
                      <c:pt idx="867">
                        <c:v>7.2238399999999996E-4</c:v>
                      </c:pt>
                      <c:pt idx="868" formatCode="0.00E+00">
                        <c:v>8.2408400000000002E-5</c:v>
                      </c:pt>
                      <c:pt idx="869">
                        <c:v>-1.83752E-3</c:v>
                      </c:pt>
                      <c:pt idx="870">
                        <c:v>1.36236E-3</c:v>
                      </c:pt>
                      <c:pt idx="871" formatCode="0.00E+00">
                        <c:v>8.2408400000000002E-5</c:v>
                      </c:pt>
                      <c:pt idx="872">
                        <c:v>7.2238399999999996E-4</c:v>
                      </c:pt>
                      <c:pt idx="873">
                        <c:v>-5.5756700000000002E-4</c:v>
                      </c:pt>
                      <c:pt idx="874">
                        <c:v>-5.5756700000000002E-4</c:v>
                      </c:pt>
                      <c:pt idx="875">
                        <c:v>1.36236E-3</c:v>
                      </c:pt>
                      <c:pt idx="876" formatCode="0.00E+00">
                        <c:v>8.2408400000000002E-5</c:v>
                      </c:pt>
                      <c:pt idx="877" formatCode="0.00E+00">
                        <c:v>8.2408400000000002E-5</c:v>
                      </c:pt>
                      <c:pt idx="878">
                        <c:v>2.0023300000000001E-3</c:v>
                      </c:pt>
                      <c:pt idx="879">
                        <c:v>1.36236E-3</c:v>
                      </c:pt>
                      <c:pt idx="880">
                        <c:v>1.36236E-3</c:v>
                      </c:pt>
                      <c:pt idx="881" formatCode="0.00E+00">
                        <c:v>8.2408400000000002E-5</c:v>
                      </c:pt>
                      <c:pt idx="882">
                        <c:v>7.2238399999999996E-4</c:v>
                      </c:pt>
                      <c:pt idx="883">
                        <c:v>7.2238399999999996E-4</c:v>
                      </c:pt>
                      <c:pt idx="884">
                        <c:v>1.36236E-3</c:v>
                      </c:pt>
                      <c:pt idx="885">
                        <c:v>7.2238399999999996E-4</c:v>
                      </c:pt>
                      <c:pt idx="886" formatCode="0.00E+00">
                        <c:v>8.2408400000000002E-5</c:v>
                      </c:pt>
                      <c:pt idx="887">
                        <c:v>2.0023300000000001E-3</c:v>
                      </c:pt>
                      <c:pt idx="888" formatCode="0.00E+00">
                        <c:v>8.2408400000000002E-5</c:v>
                      </c:pt>
                      <c:pt idx="889" formatCode="0.00E+00">
                        <c:v>8.2408400000000002E-5</c:v>
                      </c:pt>
                      <c:pt idx="890">
                        <c:v>1.36236E-3</c:v>
                      </c:pt>
                      <c:pt idx="891" formatCode="0.00E+00">
                        <c:v>8.2408400000000002E-5</c:v>
                      </c:pt>
                      <c:pt idx="892" formatCode="0.00E+00">
                        <c:v>8.2408400000000002E-5</c:v>
                      </c:pt>
                      <c:pt idx="893">
                        <c:v>2.0023300000000001E-3</c:v>
                      </c:pt>
                      <c:pt idx="894">
                        <c:v>1.36236E-3</c:v>
                      </c:pt>
                      <c:pt idx="895">
                        <c:v>7.2238399999999996E-4</c:v>
                      </c:pt>
                      <c:pt idx="896">
                        <c:v>2.0023300000000001E-3</c:v>
                      </c:pt>
                      <c:pt idx="897" formatCode="0.00E+00">
                        <c:v>8.2408400000000002E-5</c:v>
                      </c:pt>
                      <c:pt idx="898" formatCode="0.00E+00">
                        <c:v>8.2408400000000002E-5</c:v>
                      </c:pt>
                      <c:pt idx="899" formatCode="0.00E+00">
                        <c:v>8.2408400000000002E-5</c:v>
                      </c:pt>
                      <c:pt idx="900" formatCode="0.00E+00">
                        <c:v>8.2408400000000002E-5</c:v>
                      </c:pt>
                      <c:pt idx="901" formatCode="0.00E+00">
                        <c:v>8.2408400000000002E-5</c:v>
                      </c:pt>
                      <c:pt idx="902">
                        <c:v>7.2238399999999996E-4</c:v>
                      </c:pt>
                      <c:pt idx="903" formatCode="0.00E+00">
                        <c:v>8.2408400000000002E-5</c:v>
                      </c:pt>
                      <c:pt idx="904">
                        <c:v>7.2238399999999996E-4</c:v>
                      </c:pt>
                      <c:pt idx="905">
                        <c:v>7.2238399999999996E-4</c:v>
                      </c:pt>
                      <c:pt idx="906" formatCode="0.00E+00">
                        <c:v>8.2408400000000002E-5</c:v>
                      </c:pt>
                      <c:pt idx="907">
                        <c:v>7.2238399999999996E-4</c:v>
                      </c:pt>
                      <c:pt idx="908" formatCode="0.00E+00">
                        <c:v>8.2408400000000002E-5</c:v>
                      </c:pt>
                      <c:pt idx="909" formatCode="0.00E+00">
                        <c:v>8.2408400000000002E-5</c:v>
                      </c:pt>
                      <c:pt idx="910">
                        <c:v>2.0023300000000001E-3</c:v>
                      </c:pt>
                      <c:pt idx="911">
                        <c:v>7.2238399999999996E-4</c:v>
                      </c:pt>
                      <c:pt idx="912" formatCode="0.00E+00">
                        <c:v>8.2408400000000002E-5</c:v>
                      </c:pt>
                      <c:pt idx="913">
                        <c:v>7.2238399999999996E-4</c:v>
                      </c:pt>
                      <c:pt idx="914">
                        <c:v>7.2238399999999996E-4</c:v>
                      </c:pt>
                      <c:pt idx="915" formatCode="0.00E+00">
                        <c:v>8.2408400000000002E-5</c:v>
                      </c:pt>
                      <c:pt idx="916">
                        <c:v>7.2238399999999996E-4</c:v>
                      </c:pt>
                      <c:pt idx="917">
                        <c:v>7.2238399999999996E-4</c:v>
                      </c:pt>
                      <c:pt idx="918">
                        <c:v>2.0023300000000001E-3</c:v>
                      </c:pt>
                      <c:pt idx="919">
                        <c:v>2.0023300000000001E-3</c:v>
                      </c:pt>
                      <c:pt idx="920">
                        <c:v>7.2238399999999996E-4</c:v>
                      </c:pt>
                      <c:pt idx="921">
                        <c:v>-5.5756700000000002E-4</c:v>
                      </c:pt>
                      <c:pt idx="922" formatCode="0.00E+00">
                        <c:v>8.2408400000000002E-5</c:v>
                      </c:pt>
                      <c:pt idx="923" formatCode="0.00E+00">
                        <c:v>8.2408400000000002E-5</c:v>
                      </c:pt>
                      <c:pt idx="924">
                        <c:v>-5.5756700000000002E-4</c:v>
                      </c:pt>
                      <c:pt idx="925">
                        <c:v>-5.5756700000000002E-4</c:v>
                      </c:pt>
                      <c:pt idx="926">
                        <c:v>7.2238399999999996E-4</c:v>
                      </c:pt>
                      <c:pt idx="927">
                        <c:v>-5.5756700000000002E-4</c:v>
                      </c:pt>
                      <c:pt idx="928">
                        <c:v>7.2238399999999996E-4</c:v>
                      </c:pt>
                      <c:pt idx="929">
                        <c:v>1.36236E-3</c:v>
                      </c:pt>
                      <c:pt idx="930">
                        <c:v>-5.5756700000000002E-4</c:v>
                      </c:pt>
                      <c:pt idx="931">
                        <c:v>2.0023300000000001E-3</c:v>
                      </c:pt>
                      <c:pt idx="932">
                        <c:v>1.36236E-3</c:v>
                      </c:pt>
                      <c:pt idx="933">
                        <c:v>-5.5756700000000002E-4</c:v>
                      </c:pt>
                      <c:pt idx="934">
                        <c:v>-1.19754E-3</c:v>
                      </c:pt>
                      <c:pt idx="935" formatCode="0.00E+00">
                        <c:v>8.2408400000000002E-5</c:v>
                      </c:pt>
                      <c:pt idx="936">
                        <c:v>-1.19754E-3</c:v>
                      </c:pt>
                      <c:pt idx="937">
                        <c:v>2.6423100000000001E-3</c:v>
                      </c:pt>
                      <c:pt idx="938">
                        <c:v>1.36236E-3</c:v>
                      </c:pt>
                      <c:pt idx="939">
                        <c:v>-5.5756700000000002E-4</c:v>
                      </c:pt>
                      <c:pt idx="940">
                        <c:v>-5.5756700000000002E-4</c:v>
                      </c:pt>
                      <c:pt idx="941">
                        <c:v>7.2238399999999996E-4</c:v>
                      </c:pt>
                      <c:pt idx="942" formatCode="0.00E+00">
                        <c:v>8.2408400000000002E-5</c:v>
                      </c:pt>
                      <c:pt idx="943">
                        <c:v>-5.5756700000000002E-4</c:v>
                      </c:pt>
                      <c:pt idx="944">
                        <c:v>1.36236E-3</c:v>
                      </c:pt>
                      <c:pt idx="945" formatCode="0.00E+00">
                        <c:v>8.2408400000000002E-5</c:v>
                      </c:pt>
                      <c:pt idx="946">
                        <c:v>-5.5756700000000002E-4</c:v>
                      </c:pt>
                      <c:pt idx="947">
                        <c:v>1.36236E-3</c:v>
                      </c:pt>
                      <c:pt idx="948">
                        <c:v>1.36236E-3</c:v>
                      </c:pt>
                      <c:pt idx="949" formatCode="0.00E+00">
                        <c:v>8.2408400000000002E-5</c:v>
                      </c:pt>
                      <c:pt idx="950">
                        <c:v>2.0023300000000001E-3</c:v>
                      </c:pt>
                      <c:pt idx="951">
                        <c:v>1.36236E-3</c:v>
                      </c:pt>
                      <c:pt idx="952">
                        <c:v>1.36236E-3</c:v>
                      </c:pt>
                      <c:pt idx="953" formatCode="0.00E+00">
                        <c:v>8.2408400000000002E-5</c:v>
                      </c:pt>
                      <c:pt idx="954">
                        <c:v>2.0023300000000001E-3</c:v>
                      </c:pt>
                      <c:pt idx="955" formatCode="0.00E+00">
                        <c:v>8.2408400000000002E-5</c:v>
                      </c:pt>
                      <c:pt idx="956" formatCode="0.00E+00">
                        <c:v>8.2408400000000002E-5</c:v>
                      </c:pt>
                      <c:pt idx="957" formatCode="0.00E+00">
                        <c:v>8.2408400000000002E-5</c:v>
                      </c:pt>
                      <c:pt idx="958">
                        <c:v>1.36236E-3</c:v>
                      </c:pt>
                      <c:pt idx="959">
                        <c:v>7.2238399999999996E-4</c:v>
                      </c:pt>
                      <c:pt idx="960">
                        <c:v>7.2238399999999996E-4</c:v>
                      </c:pt>
                      <c:pt idx="961">
                        <c:v>7.2238399999999996E-4</c:v>
                      </c:pt>
                      <c:pt idx="962">
                        <c:v>7.2238399999999996E-4</c:v>
                      </c:pt>
                      <c:pt idx="963" formatCode="0.00E+00">
                        <c:v>8.2408400000000002E-5</c:v>
                      </c:pt>
                      <c:pt idx="964">
                        <c:v>-1.19754E-3</c:v>
                      </c:pt>
                      <c:pt idx="965">
                        <c:v>1.36236E-3</c:v>
                      </c:pt>
                      <c:pt idx="966">
                        <c:v>-5.5756700000000002E-4</c:v>
                      </c:pt>
                      <c:pt idx="967">
                        <c:v>7.2238399999999996E-4</c:v>
                      </c:pt>
                      <c:pt idx="968">
                        <c:v>7.2238399999999996E-4</c:v>
                      </c:pt>
                      <c:pt idx="969">
                        <c:v>-1.83752E-3</c:v>
                      </c:pt>
                      <c:pt idx="970">
                        <c:v>7.2238399999999996E-4</c:v>
                      </c:pt>
                      <c:pt idx="971">
                        <c:v>7.2238399999999996E-4</c:v>
                      </c:pt>
                      <c:pt idx="972">
                        <c:v>-5.5756700000000002E-4</c:v>
                      </c:pt>
                      <c:pt idx="973">
                        <c:v>1.36236E-3</c:v>
                      </c:pt>
                      <c:pt idx="974">
                        <c:v>7.2238399999999996E-4</c:v>
                      </c:pt>
                      <c:pt idx="975">
                        <c:v>-5.5756700000000002E-4</c:v>
                      </c:pt>
                      <c:pt idx="976">
                        <c:v>7.2238399999999996E-4</c:v>
                      </c:pt>
                      <c:pt idx="977" formatCode="0.00E+00">
                        <c:v>8.2408400000000002E-5</c:v>
                      </c:pt>
                      <c:pt idx="978">
                        <c:v>-5.5756700000000002E-4</c:v>
                      </c:pt>
                      <c:pt idx="979">
                        <c:v>-5.5756700000000002E-4</c:v>
                      </c:pt>
                      <c:pt idx="980" formatCode="0.00E+00">
                        <c:v>8.2408400000000002E-5</c:v>
                      </c:pt>
                      <c:pt idx="981">
                        <c:v>-1.19754E-3</c:v>
                      </c:pt>
                      <c:pt idx="982">
                        <c:v>7.2238399999999996E-4</c:v>
                      </c:pt>
                      <c:pt idx="983">
                        <c:v>1.36236E-3</c:v>
                      </c:pt>
                      <c:pt idx="984" formatCode="0.00E+00">
                        <c:v>8.2408400000000002E-5</c:v>
                      </c:pt>
                      <c:pt idx="985">
                        <c:v>7.2238399999999996E-4</c:v>
                      </c:pt>
                      <c:pt idx="986" formatCode="0.00E+00">
                        <c:v>8.2408400000000002E-5</c:v>
                      </c:pt>
                      <c:pt idx="987">
                        <c:v>7.2238399999999996E-4</c:v>
                      </c:pt>
                      <c:pt idx="988">
                        <c:v>1.36236E-3</c:v>
                      </c:pt>
                      <c:pt idx="989" formatCode="0.00E+00">
                        <c:v>8.2408400000000002E-5</c:v>
                      </c:pt>
                      <c:pt idx="990">
                        <c:v>1.36236E-3</c:v>
                      </c:pt>
                      <c:pt idx="991">
                        <c:v>7.2238399999999996E-4</c:v>
                      </c:pt>
                      <c:pt idx="992">
                        <c:v>2.0023300000000001E-3</c:v>
                      </c:pt>
                      <c:pt idx="993">
                        <c:v>1.36236E-3</c:v>
                      </c:pt>
                      <c:pt idx="994" formatCode="0.00E+00">
                        <c:v>8.2408400000000002E-5</c:v>
                      </c:pt>
                      <c:pt idx="995" formatCode="0.00E+00">
                        <c:v>8.2408400000000002E-5</c:v>
                      </c:pt>
                      <c:pt idx="996">
                        <c:v>1.36236E-3</c:v>
                      </c:pt>
                      <c:pt idx="997" formatCode="0.00E+00">
                        <c:v>8.2408400000000002E-5</c:v>
                      </c:pt>
                      <c:pt idx="998">
                        <c:v>1.36236E-3</c:v>
                      </c:pt>
                      <c:pt idx="999">
                        <c:v>1.36236E-3</c:v>
                      </c:pt>
                      <c:pt idx="1000" formatCode="0.00E+00">
                        <c:v>8.2408400000000002E-5</c:v>
                      </c:pt>
                      <c:pt idx="1001">
                        <c:v>1.36236E-3</c:v>
                      </c:pt>
                      <c:pt idx="1002">
                        <c:v>1.36236E-3</c:v>
                      </c:pt>
                      <c:pt idx="1003">
                        <c:v>-1.19754E-3</c:v>
                      </c:pt>
                      <c:pt idx="1004">
                        <c:v>-5.5756700000000002E-4</c:v>
                      </c:pt>
                      <c:pt idx="1005">
                        <c:v>-1.19754E-3</c:v>
                      </c:pt>
                      <c:pt idx="1006">
                        <c:v>1.36236E-3</c:v>
                      </c:pt>
                      <c:pt idx="1007" formatCode="0.00E+00">
                        <c:v>8.2408400000000002E-5</c:v>
                      </c:pt>
                      <c:pt idx="1008">
                        <c:v>7.2238399999999996E-4</c:v>
                      </c:pt>
                      <c:pt idx="1009">
                        <c:v>7.2238399999999996E-4</c:v>
                      </c:pt>
                      <c:pt idx="1010">
                        <c:v>2.0023300000000001E-3</c:v>
                      </c:pt>
                      <c:pt idx="1011">
                        <c:v>-1.19754E-3</c:v>
                      </c:pt>
                      <c:pt idx="1012">
                        <c:v>7.2238399999999996E-4</c:v>
                      </c:pt>
                      <c:pt idx="1013">
                        <c:v>7.2238399999999996E-4</c:v>
                      </c:pt>
                      <c:pt idx="1014" formatCode="0.00E+00">
                        <c:v>8.2408400000000002E-5</c:v>
                      </c:pt>
                      <c:pt idx="1015">
                        <c:v>7.2238399999999996E-4</c:v>
                      </c:pt>
                      <c:pt idx="1016">
                        <c:v>1.36236E-3</c:v>
                      </c:pt>
                      <c:pt idx="1017">
                        <c:v>1.36236E-3</c:v>
                      </c:pt>
                      <c:pt idx="1018">
                        <c:v>7.2238399999999996E-4</c:v>
                      </c:pt>
                      <c:pt idx="1019">
                        <c:v>1.36236E-3</c:v>
                      </c:pt>
                      <c:pt idx="1020">
                        <c:v>7.2238399999999996E-4</c:v>
                      </c:pt>
                      <c:pt idx="1021">
                        <c:v>7.2238399999999996E-4</c:v>
                      </c:pt>
                      <c:pt idx="1022">
                        <c:v>-1.19754E-3</c:v>
                      </c:pt>
                      <c:pt idx="1023" formatCode="0.00E+00">
                        <c:v>8.2408400000000002E-5</c:v>
                      </c:pt>
                      <c:pt idx="1024">
                        <c:v>-5.5756700000000002E-4</c:v>
                      </c:pt>
                      <c:pt idx="1025">
                        <c:v>7.2238399999999996E-4</c:v>
                      </c:pt>
                      <c:pt idx="1026">
                        <c:v>7.2238399999999996E-4</c:v>
                      </c:pt>
                      <c:pt idx="1027">
                        <c:v>1.36236E-3</c:v>
                      </c:pt>
                      <c:pt idx="1028">
                        <c:v>7.2238399999999996E-4</c:v>
                      </c:pt>
                      <c:pt idx="1029" formatCode="0.00E+00">
                        <c:v>8.2408400000000002E-5</c:v>
                      </c:pt>
                      <c:pt idx="1030">
                        <c:v>-5.5756700000000002E-4</c:v>
                      </c:pt>
                      <c:pt idx="1031">
                        <c:v>7.2238399999999996E-4</c:v>
                      </c:pt>
                      <c:pt idx="1032">
                        <c:v>-5.5756700000000002E-4</c:v>
                      </c:pt>
                      <c:pt idx="1033" formatCode="0.00E+00">
                        <c:v>8.2408400000000002E-5</c:v>
                      </c:pt>
                      <c:pt idx="1034">
                        <c:v>7.2238399999999996E-4</c:v>
                      </c:pt>
                      <c:pt idx="1035" formatCode="0.00E+00">
                        <c:v>8.2408400000000002E-5</c:v>
                      </c:pt>
                      <c:pt idx="1036">
                        <c:v>7.2238399999999996E-4</c:v>
                      </c:pt>
                      <c:pt idx="1037" formatCode="0.00E+00">
                        <c:v>8.2408400000000002E-5</c:v>
                      </c:pt>
                      <c:pt idx="1038" formatCode="0.00E+00">
                        <c:v>8.2408400000000002E-5</c:v>
                      </c:pt>
                      <c:pt idx="1039">
                        <c:v>7.2238399999999996E-4</c:v>
                      </c:pt>
                      <c:pt idx="1040" formatCode="0.00E+00">
                        <c:v>8.2408400000000002E-5</c:v>
                      </c:pt>
                      <c:pt idx="1041" formatCode="0.00E+00">
                        <c:v>8.2408400000000002E-5</c:v>
                      </c:pt>
                      <c:pt idx="1042">
                        <c:v>7.2238399999999996E-4</c:v>
                      </c:pt>
                      <c:pt idx="1043">
                        <c:v>1.36236E-3</c:v>
                      </c:pt>
                      <c:pt idx="1044">
                        <c:v>7.2238399999999996E-4</c:v>
                      </c:pt>
                      <c:pt idx="1045">
                        <c:v>1.36236E-3</c:v>
                      </c:pt>
                      <c:pt idx="1046" formatCode="0.00E+00">
                        <c:v>8.2408400000000002E-5</c:v>
                      </c:pt>
                      <c:pt idx="1047">
                        <c:v>1.36236E-3</c:v>
                      </c:pt>
                      <c:pt idx="1048" formatCode="0.00E+00">
                        <c:v>8.2408400000000002E-5</c:v>
                      </c:pt>
                      <c:pt idx="1049">
                        <c:v>7.2238399999999996E-4</c:v>
                      </c:pt>
                      <c:pt idx="1050">
                        <c:v>7.2238399999999996E-4</c:v>
                      </c:pt>
                      <c:pt idx="1051">
                        <c:v>7.2238399999999996E-4</c:v>
                      </c:pt>
                      <c:pt idx="1052">
                        <c:v>7.2238399999999996E-4</c:v>
                      </c:pt>
                      <c:pt idx="1053">
                        <c:v>-5.5756700000000002E-4</c:v>
                      </c:pt>
                      <c:pt idx="1054" formatCode="0.00E+00">
                        <c:v>8.2408400000000002E-5</c:v>
                      </c:pt>
                      <c:pt idx="1055">
                        <c:v>7.2238399999999996E-4</c:v>
                      </c:pt>
                      <c:pt idx="1056">
                        <c:v>-1.19754E-3</c:v>
                      </c:pt>
                      <c:pt idx="1057">
                        <c:v>-5.5756700000000002E-4</c:v>
                      </c:pt>
                      <c:pt idx="1058">
                        <c:v>2.0023300000000001E-3</c:v>
                      </c:pt>
                      <c:pt idx="1059">
                        <c:v>1.36236E-3</c:v>
                      </c:pt>
                      <c:pt idx="1060" formatCode="0.00E+00">
                        <c:v>8.2408400000000002E-5</c:v>
                      </c:pt>
                      <c:pt idx="1061">
                        <c:v>1.36236E-3</c:v>
                      </c:pt>
                      <c:pt idx="1062">
                        <c:v>7.2238399999999996E-4</c:v>
                      </c:pt>
                      <c:pt idx="1063">
                        <c:v>1.36236E-3</c:v>
                      </c:pt>
                      <c:pt idx="1064">
                        <c:v>1.36236E-3</c:v>
                      </c:pt>
                      <c:pt idx="1065">
                        <c:v>7.2238399999999996E-4</c:v>
                      </c:pt>
                      <c:pt idx="1066">
                        <c:v>7.2238399999999996E-4</c:v>
                      </c:pt>
                      <c:pt idx="1067">
                        <c:v>2.6423100000000001E-3</c:v>
                      </c:pt>
                      <c:pt idx="1068">
                        <c:v>7.2238399999999996E-4</c:v>
                      </c:pt>
                      <c:pt idx="1069">
                        <c:v>1.36236E-3</c:v>
                      </c:pt>
                      <c:pt idx="1070">
                        <c:v>-1.19754E-3</c:v>
                      </c:pt>
                      <c:pt idx="1071" formatCode="0.00E+00">
                        <c:v>8.2408400000000002E-5</c:v>
                      </c:pt>
                      <c:pt idx="1072">
                        <c:v>-5.5756700000000002E-4</c:v>
                      </c:pt>
                      <c:pt idx="1073">
                        <c:v>7.2238399999999996E-4</c:v>
                      </c:pt>
                      <c:pt idx="1074">
                        <c:v>7.2238399999999996E-4</c:v>
                      </c:pt>
                      <c:pt idx="1075" formatCode="0.00E+00">
                        <c:v>8.2408400000000002E-5</c:v>
                      </c:pt>
                      <c:pt idx="1076" formatCode="0.00E+00">
                        <c:v>8.2408400000000002E-5</c:v>
                      </c:pt>
                      <c:pt idx="1077">
                        <c:v>-5.5756700000000002E-4</c:v>
                      </c:pt>
                      <c:pt idx="1078">
                        <c:v>7.2238399999999996E-4</c:v>
                      </c:pt>
                      <c:pt idx="1079" formatCode="0.00E+00">
                        <c:v>8.2408400000000002E-5</c:v>
                      </c:pt>
                      <c:pt idx="1080">
                        <c:v>1.36236E-3</c:v>
                      </c:pt>
                      <c:pt idx="1081">
                        <c:v>-5.5756700000000002E-4</c:v>
                      </c:pt>
                      <c:pt idx="1082" formatCode="0.00E+00">
                        <c:v>8.2408400000000002E-5</c:v>
                      </c:pt>
                      <c:pt idx="1083">
                        <c:v>-5.5756700000000002E-4</c:v>
                      </c:pt>
                      <c:pt idx="1084">
                        <c:v>1.36236E-3</c:v>
                      </c:pt>
                      <c:pt idx="1085" formatCode="0.00E+00">
                        <c:v>8.2408400000000002E-5</c:v>
                      </c:pt>
                      <c:pt idx="1086">
                        <c:v>2.0023300000000001E-3</c:v>
                      </c:pt>
                      <c:pt idx="1087">
                        <c:v>2.0023300000000001E-3</c:v>
                      </c:pt>
                      <c:pt idx="1088">
                        <c:v>2.0023300000000001E-3</c:v>
                      </c:pt>
                      <c:pt idx="1089">
                        <c:v>1.36236E-3</c:v>
                      </c:pt>
                      <c:pt idx="1090">
                        <c:v>7.2238399999999996E-4</c:v>
                      </c:pt>
                      <c:pt idx="1091">
                        <c:v>2.6423100000000001E-3</c:v>
                      </c:pt>
                      <c:pt idx="1092">
                        <c:v>-5.5756700000000002E-4</c:v>
                      </c:pt>
                      <c:pt idx="1093">
                        <c:v>2.6423100000000001E-3</c:v>
                      </c:pt>
                      <c:pt idx="1094">
                        <c:v>1.36236E-3</c:v>
                      </c:pt>
                      <c:pt idx="1095" formatCode="0.00E+00">
                        <c:v>8.2408400000000002E-5</c:v>
                      </c:pt>
                      <c:pt idx="1096" formatCode="0.00E+00">
                        <c:v>8.2408400000000002E-5</c:v>
                      </c:pt>
                      <c:pt idx="1097" formatCode="0.00E+00">
                        <c:v>8.2408400000000002E-5</c:v>
                      </c:pt>
                      <c:pt idx="1098">
                        <c:v>-5.5756700000000002E-4</c:v>
                      </c:pt>
                      <c:pt idx="1099" formatCode="0.00E+00">
                        <c:v>8.2408400000000002E-5</c:v>
                      </c:pt>
                      <c:pt idx="1100" formatCode="0.00E+00">
                        <c:v>8.2408400000000002E-5</c:v>
                      </c:pt>
                      <c:pt idx="1101">
                        <c:v>-5.5756700000000002E-4</c:v>
                      </c:pt>
                      <c:pt idx="1102">
                        <c:v>7.2238399999999996E-4</c:v>
                      </c:pt>
                      <c:pt idx="1103" formatCode="0.00E+00">
                        <c:v>8.2408400000000002E-5</c:v>
                      </c:pt>
                      <c:pt idx="1104" formatCode="0.00E+00">
                        <c:v>8.2408400000000002E-5</c:v>
                      </c:pt>
                      <c:pt idx="1105">
                        <c:v>7.2238399999999996E-4</c:v>
                      </c:pt>
                      <c:pt idx="1106">
                        <c:v>-5.5756700000000002E-4</c:v>
                      </c:pt>
                      <c:pt idx="1107">
                        <c:v>2.0023300000000001E-3</c:v>
                      </c:pt>
                      <c:pt idx="1108">
                        <c:v>1.36236E-3</c:v>
                      </c:pt>
                      <c:pt idx="1109">
                        <c:v>7.2238399999999996E-4</c:v>
                      </c:pt>
                      <c:pt idx="1110">
                        <c:v>1.36236E-3</c:v>
                      </c:pt>
                      <c:pt idx="1111">
                        <c:v>1.36236E-3</c:v>
                      </c:pt>
                      <c:pt idx="1112">
                        <c:v>7.2238399999999996E-4</c:v>
                      </c:pt>
                      <c:pt idx="1113">
                        <c:v>1.36236E-3</c:v>
                      </c:pt>
                      <c:pt idx="1114">
                        <c:v>-5.5756700000000002E-4</c:v>
                      </c:pt>
                      <c:pt idx="1115">
                        <c:v>2.6423100000000001E-3</c:v>
                      </c:pt>
                      <c:pt idx="1116">
                        <c:v>-1.83752E-3</c:v>
                      </c:pt>
                      <c:pt idx="1117">
                        <c:v>1.36236E-3</c:v>
                      </c:pt>
                      <c:pt idx="1118">
                        <c:v>7.2238399999999996E-4</c:v>
                      </c:pt>
                      <c:pt idx="1119">
                        <c:v>2.0023300000000001E-3</c:v>
                      </c:pt>
                      <c:pt idx="1120">
                        <c:v>1.36236E-3</c:v>
                      </c:pt>
                      <c:pt idx="1121">
                        <c:v>2.0023300000000001E-3</c:v>
                      </c:pt>
                      <c:pt idx="1122">
                        <c:v>1.36236E-3</c:v>
                      </c:pt>
                      <c:pt idx="1123" formatCode="0.00E+00">
                        <c:v>8.2408400000000002E-5</c:v>
                      </c:pt>
                      <c:pt idx="1124">
                        <c:v>7.2238399999999996E-4</c:v>
                      </c:pt>
                      <c:pt idx="1125">
                        <c:v>-5.5756700000000002E-4</c:v>
                      </c:pt>
                      <c:pt idx="1126">
                        <c:v>7.2238399999999996E-4</c:v>
                      </c:pt>
                      <c:pt idx="1127" formatCode="0.00E+00">
                        <c:v>8.2408400000000002E-5</c:v>
                      </c:pt>
                      <c:pt idx="1128" formatCode="0.00E+00">
                        <c:v>8.2408400000000002E-5</c:v>
                      </c:pt>
                      <c:pt idx="1129">
                        <c:v>1.36236E-3</c:v>
                      </c:pt>
                      <c:pt idx="1130">
                        <c:v>7.2238399999999996E-4</c:v>
                      </c:pt>
                      <c:pt idx="1131" formatCode="0.00E+00">
                        <c:v>8.2408400000000002E-5</c:v>
                      </c:pt>
                      <c:pt idx="1132">
                        <c:v>-5.5756700000000002E-4</c:v>
                      </c:pt>
                      <c:pt idx="1133">
                        <c:v>7.2238399999999996E-4</c:v>
                      </c:pt>
                      <c:pt idx="1134">
                        <c:v>1.36236E-3</c:v>
                      </c:pt>
                      <c:pt idx="1135">
                        <c:v>1.36236E-3</c:v>
                      </c:pt>
                      <c:pt idx="1136">
                        <c:v>1.36236E-3</c:v>
                      </c:pt>
                      <c:pt idx="1137" formatCode="0.00E+00">
                        <c:v>8.2408400000000002E-5</c:v>
                      </c:pt>
                      <c:pt idx="1138">
                        <c:v>-5.5756700000000002E-4</c:v>
                      </c:pt>
                      <c:pt idx="1139">
                        <c:v>7.2238399999999996E-4</c:v>
                      </c:pt>
                      <c:pt idx="1140" formatCode="0.00E+00">
                        <c:v>8.2408400000000002E-5</c:v>
                      </c:pt>
                      <c:pt idx="1141" formatCode="0.00E+00">
                        <c:v>8.2408400000000002E-5</c:v>
                      </c:pt>
                      <c:pt idx="1142">
                        <c:v>7.2238399999999996E-4</c:v>
                      </c:pt>
                      <c:pt idx="1143">
                        <c:v>2.0023300000000001E-3</c:v>
                      </c:pt>
                      <c:pt idx="1144" formatCode="0.00E+00">
                        <c:v>8.2408400000000002E-5</c:v>
                      </c:pt>
                      <c:pt idx="1145">
                        <c:v>7.2238399999999996E-4</c:v>
                      </c:pt>
                      <c:pt idx="1146">
                        <c:v>-5.5756700000000002E-4</c:v>
                      </c:pt>
                      <c:pt idx="1147">
                        <c:v>7.2238399999999996E-4</c:v>
                      </c:pt>
                      <c:pt idx="1148">
                        <c:v>7.2238399999999996E-4</c:v>
                      </c:pt>
                      <c:pt idx="1149">
                        <c:v>-5.5756700000000002E-4</c:v>
                      </c:pt>
                      <c:pt idx="1150">
                        <c:v>-1.19754E-3</c:v>
                      </c:pt>
                      <c:pt idx="1151">
                        <c:v>1.36236E-3</c:v>
                      </c:pt>
                      <c:pt idx="1152">
                        <c:v>1.36236E-3</c:v>
                      </c:pt>
                      <c:pt idx="1153" formatCode="0.00E+00">
                        <c:v>8.2408400000000002E-5</c:v>
                      </c:pt>
                      <c:pt idx="1154" formatCode="0.00E+00">
                        <c:v>8.2408400000000002E-5</c:v>
                      </c:pt>
                      <c:pt idx="1155" formatCode="0.00E+00">
                        <c:v>8.2408400000000002E-5</c:v>
                      </c:pt>
                      <c:pt idx="1156">
                        <c:v>7.2238399999999996E-4</c:v>
                      </c:pt>
                      <c:pt idx="1157">
                        <c:v>7.2238399999999996E-4</c:v>
                      </c:pt>
                      <c:pt idx="1158" formatCode="0.00E+00">
                        <c:v>8.2408400000000002E-5</c:v>
                      </c:pt>
                      <c:pt idx="1159" formatCode="0.00E+00">
                        <c:v>8.2408400000000002E-5</c:v>
                      </c:pt>
                      <c:pt idx="1160">
                        <c:v>7.2238399999999996E-4</c:v>
                      </c:pt>
                      <c:pt idx="1161">
                        <c:v>-1.19754E-3</c:v>
                      </c:pt>
                      <c:pt idx="1162" formatCode="0.00E+00">
                        <c:v>8.2408400000000002E-5</c:v>
                      </c:pt>
                      <c:pt idx="1163">
                        <c:v>1.36236E-3</c:v>
                      </c:pt>
                      <c:pt idx="1164">
                        <c:v>2.0023300000000001E-3</c:v>
                      </c:pt>
                      <c:pt idx="1165">
                        <c:v>-1.19754E-3</c:v>
                      </c:pt>
                      <c:pt idx="1166">
                        <c:v>1.36236E-3</c:v>
                      </c:pt>
                      <c:pt idx="1167">
                        <c:v>-5.5756700000000002E-4</c:v>
                      </c:pt>
                      <c:pt idx="1168" formatCode="0.00E+00">
                        <c:v>8.2408400000000002E-5</c:v>
                      </c:pt>
                      <c:pt idx="1169">
                        <c:v>1.36236E-3</c:v>
                      </c:pt>
                      <c:pt idx="1170">
                        <c:v>7.2238399999999996E-4</c:v>
                      </c:pt>
                      <c:pt idx="1171" formatCode="0.00E+00">
                        <c:v>8.2408400000000002E-5</c:v>
                      </c:pt>
                      <c:pt idx="1172">
                        <c:v>1.36236E-3</c:v>
                      </c:pt>
                      <c:pt idx="1173">
                        <c:v>7.2238399999999996E-4</c:v>
                      </c:pt>
                      <c:pt idx="1174">
                        <c:v>1.36236E-3</c:v>
                      </c:pt>
                      <c:pt idx="1175">
                        <c:v>1.36236E-3</c:v>
                      </c:pt>
                      <c:pt idx="1176">
                        <c:v>7.2238399999999996E-4</c:v>
                      </c:pt>
                      <c:pt idx="1177">
                        <c:v>7.2238399999999996E-4</c:v>
                      </c:pt>
                      <c:pt idx="1178" formatCode="0.00E+00">
                        <c:v>8.2408400000000002E-5</c:v>
                      </c:pt>
                      <c:pt idx="1179" formatCode="0.00E+00">
                        <c:v>8.2408400000000002E-5</c:v>
                      </c:pt>
                      <c:pt idx="1180">
                        <c:v>1.36236E-3</c:v>
                      </c:pt>
                      <c:pt idx="1181">
                        <c:v>7.2238399999999996E-4</c:v>
                      </c:pt>
                      <c:pt idx="1182" formatCode="0.00E+00">
                        <c:v>8.2408400000000002E-5</c:v>
                      </c:pt>
                      <c:pt idx="1183" formatCode="0.00E+00">
                        <c:v>8.2408400000000002E-5</c:v>
                      </c:pt>
                      <c:pt idx="1184" formatCode="0.00E+00">
                        <c:v>8.2408400000000002E-5</c:v>
                      </c:pt>
                      <c:pt idx="1185">
                        <c:v>1.36236E-3</c:v>
                      </c:pt>
                      <c:pt idx="1186">
                        <c:v>-1.19754E-3</c:v>
                      </c:pt>
                      <c:pt idx="1187">
                        <c:v>1.36236E-3</c:v>
                      </c:pt>
                      <c:pt idx="1188" formatCode="0.00E+00">
                        <c:v>8.2408400000000002E-5</c:v>
                      </c:pt>
                      <c:pt idx="1189">
                        <c:v>7.2238399999999996E-4</c:v>
                      </c:pt>
                      <c:pt idx="1190" formatCode="0.00E+00">
                        <c:v>8.2408400000000002E-5</c:v>
                      </c:pt>
                      <c:pt idx="1191">
                        <c:v>1.36236E-3</c:v>
                      </c:pt>
                      <c:pt idx="1192" formatCode="0.00E+00">
                        <c:v>8.2408400000000002E-5</c:v>
                      </c:pt>
                      <c:pt idx="1193">
                        <c:v>7.2238399999999996E-4</c:v>
                      </c:pt>
                      <c:pt idx="1194">
                        <c:v>2.0023300000000001E-3</c:v>
                      </c:pt>
                      <c:pt idx="1195">
                        <c:v>2.0023300000000001E-3</c:v>
                      </c:pt>
                      <c:pt idx="1196">
                        <c:v>2.0023300000000001E-3</c:v>
                      </c:pt>
                      <c:pt idx="1197">
                        <c:v>7.2238399999999996E-4</c:v>
                      </c:pt>
                      <c:pt idx="1198">
                        <c:v>1.36236E-3</c:v>
                      </c:pt>
                      <c:pt idx="1199">
                        <c:v>-1.19754E-3</c:v>
                      </c:pt>
                      <c:pt idx="1200" formatCode="0.00E+00">
                        <c:v>8.2408400000000002E-5</c:v>
                      </c:pt>
                      <c:pt idx="1201">
                        <c:v>1.36236E-3</c:v>
                      </c:pt>
                      <c:pt idx="1202">
                        <c:v>-5.5756700000000002E-4</c:v>
                      </c:pt>
                      <c:pt idx="1203" formatCode="0.00E+00">
                        <c:v>8.2408400000000002E-5</c:v>
                      </c:pt>
                      <c:pt idx="1204">
                        <c:v>2.0023300000000001E-3</c:v>
                      </c:pt>
                      <c:pt idx="1205">
                        <c:v>1.36236E-3</c:v>
                      </c:pt>
                      <c:pt idx="1206">
                        <c:v>1.36236E-3</c:v>
                      </c:pt>
                      <c:pt idx="1207">
                        <c:v>7.2238399999999996E-4</c:v>
                      </c:pt>
                      <c:pt idx="1208">
                        <c:v>7.2238399999999996E-4</c:v>
                      </c:pt>
                      <c:pt idx="1209">
                        <c:v>7.2238399999999996E-4</c:v>
                      </c:pt>
                      <c:pt idx="1210" formatCode="0.00E+00">
                        <c:v>8.2408400000000002E-5</c:v>
                      </c:pt>
                      <c:pt idx="1211">
                        <c:v>1.36236E-3</c:v>
                      </c:pt>
                      <c:pt idx="1212">
                        <c:v>1.36236E-3</c:v>
                      </c:pt>
                      <c:pt idx="1213">
                        <c:v>7.2238399999999996E-4</c:v>
                      </c:pt>
                      <c:pt idx="1214" formatCode="0.00E+00">
                        <c:v>8.2408400000000002E-5</c:v>
                      </c:pt>
                      <c:pt idx="1215" formatCode="0.00E+00">
                        <c:v>8.2408400000000002E-5</c:v>
                      </c:pt>
                      <c:pt idx="1216">
                        <c:v>7.2238399999999996E-4</c:v>
                      </c:pt>
                      <c:pt idx="1217" formatCode="0.00E+00">
                        <c:v>8.2408400000000002E-5</c:v>
                      </c:pt>
                      <c:pt idx="1218">
                        <c:v>7.2238399999999996E-4</c:v>
                      </c:pt>
                      <c:pt idx="1219">
                        <c:v>-5.5756700000000002E-4</c:v>
                      </c:pt>
                      <c:pt idx="1220">
                        <c:v>-5.5756700000000002E-4</c:v>
                      </c:pt>
                      <c:pt idx="1221">
                        <c:v>7.2238399999999996E-4</c:v>
                      </c:pt>
                      <c:pt idx="1222">
                        <c:v>7.2238399999999996E-4</c:v>
                      </c:pt>
                      <c:pt idx="1223">
                        <c:v>7.2238399999999996E-4</c:v>
                      </c:pt>
                      <c:pt idx="1224" formatCode="0.00E+00">
                        <c:v>8.2408400000000002E-5</c:v>
                      </c:pt>
                      <c:pt idx="1225">
                        <c:v>7.2238399999999996E-4</c:v>
                      </c:pt>
                      <c:pt idx="1226">
                        <c:v>7.2238399999999996E-4</c:v>
                      </c:pt>
                      <c:pt idx="1227" formatCode="0.00E+00">
                        <c:v>8.2408400000000002E-5</c:v>
                      </c:pt>
                      <c:pt idx="1228">
                        <c:v>2.0023300000000001E-3</c:v>
                      </c:pt>
                      <c:pt idx="1229">
                        <c:v>7.2238399999999996E-4</c:v>
                      </c:pt>
                      <c:pt idx="1230">
                        <c:v>-5.5756700000000002E-4</c:v>
                      </c:pt>
                      <c:pt idx="1231">
                        <c:v>7.2238399999999996E-4</c:v>
                      </c:pt>
                      <c:pt idx="1232">
                        <c:v>7.2238399999999996E-4</c:v>
                      </c:pt>
                      <c:pt idx="1233">
                        <c:v>1.36236E-3</c:v>
                      </c:pt>
                      <c:pt idx="1234">
                        <c:v>7.2238399999999996E-4</c:v>
                      </c:pt>
                      <c:pt idx="1235" formatCode="0.00E+00">
                        <c:v>8.2408400000000002E-5</c:v>
                      </c:pt>
                      <c:pt idx="1236" formatCode="0.00E+00">
                        <c:v>8.2408400000000002E-5</c:v>
                      </c:pt>
                      <c:pt idx="1237">
                        <c:v>-5.5756700000000002E-4</c:v>
                      </c:pt>
                      <c:pt idx="1238">
                        <c:v>1.36236E-3</c:v>
                      </c:pt>
                      <c:pt idx="1239" formatCode="0.00E+00">
                        <c:v>8.2408400000000002E-5</c:v>
                      </c:pt>
                      <c:pt idx="1240">
                        <c:v>7.2238399999999996E-4</c:v>
                      </c:pt>
                      <c:pt idx="1241">
                        <c:v>7.2238399999999996E-4</c:v>
                      </c:pt>
                      <c:pt idx="1242">
                        <c:v>1.36236E-3</c:v>
                      </c:pt>
                      <c:pt idx="1243">
                        <c:v>1.36236E-3</c:v>
                      </c:pt>
                      <c:pt idx="1244" formatCode="0.00E+00">
                        <c:v>8.2408400000000002E-5</c:v>
                      </c:pt>
                      <c:pt idx="1245">
                        <c:v>7.2238399999999996E-4</c:v>
                      </c:pt>
                      <c:pt idx="1246" formatCode="0.00E+00">
                        <c:v>8.2408400000000002E-5</c:v>
                      </c:pt>
                      <c:pt idx="1247">
                        <c:v>7.2238399999999996E-4</c:v>
                      </c:pt>
                      <c:pt idx="1248">
                        <c:v>2.0023300000000001E-3</c:v>
                      </c:pt>
                      <c:pt idx="1249">
                        <c:v>2.0023300000000001E-3</c:v>
                      </c:pt>
                      <c:pt idx="1250" formatCode="0.00E+00">
                        <c:v>8.2408400000000002E-5</c:v>
                      </c:pt>
                      <c:pt idx="1251">
                        <c:v>1.36236E-3</c:v>
                      </c:pt>
                      <c:pt idx="1252" formatCode="0.00E+00">
                        <c:v>8.2408400000000002E-5</c:v>
                      </c:pt>
                      <c:pt idx="1253">
                        <c:v>7.2238399999999996E-4</c:v>
                      </c:pt>
                      <c:pt idx="1254" formatCode="0.00E+00">
                        <c:v>8.2408400000000002E-5</c:v>
                      </c:pt>
                      <c:pt idx="1255" formatCode="0.00E+00">
                        <c:v>8.2408400000000002E-5</c:v>
                      </c:pt>
                      <c:pt idx="1256">
                        <c:v>1.36236E-3</c:v>
                      </c:pt>
                      <c:pt idx="1257">
                        <c:v>-5.5756700000000002E-4</c:v>
                      </c:pt>
                      <c:pt idx="1258">
                        <c:v>7.2238399999999996E-4</c:v>
                      </c:pt>
                      <c:pt idx="1259">
                        <c:v>1.36236E-3</c:v>
                      </c:pt>
                      <c:pt idx="1260">
                        <c:v>-5.5756700000000002E-4</c:v>
                      </c:pt>
                      <c:pt idx="1261">
                        <c:v>-5.5756700000000002E-4</c:v>
                      </c:pt>
                      <c:pt idx="1262">
                        <c:v>2.6423100000000001E-3</c:v>
                      </c:pt>
                      <c:pt idx="1263">
                        <c:v>-1.83752E-3</c:v>
                      </c:pt>
                      <c:pt idx="1264">
                        <c:v>-1.83752E-3</c:v>
                      </c:pt>
                      <c:pt idx="1265">
                        <c:v>7.2238399999999996E-4</c:v>
                      </c:pt>
                      <c:pt idx="1266">
                        <c:v>-5.5756700000000002E-4</c:v>
                      </c:pt>
                      <c:pt idx="1267">
                        <c:v>-1.19754E-3</c:v>
                      </c:pt>
                      <c:pt idx="1268">
                        <c:v>7.2238399999999996E-4</c:v>
                      </c:pt>
                      <c:pt idx="1269" formatCode="0.00E+00">
                        <c:v>8.2408400000000002E-5</c:v>
                      </c:pt>
                      <c:pt idx="1270">
                        <c:v>-1.19754E-3</c:v>
                      </c:pt>
                      <c:pt idx="1271" formatCode="0.00E+00">
                        <c:v>8.2408400000000002E-5</c:v>
                      </c:pt>
                      <c:pt idx="1272" formatCode="0.00E+00">
                        <c:v>8.2408400000000002E-5</c:v>
                      </c:pt>
                      <c:pt idx="1273">
                        <c:v>2.0023300000000001E-3</c:v>
                      </c:pt>
                      <c:pt idx="1274">
                        <c:v>7.2238399999999996E-4</c:v>
                      </c:pt>
                      <c:pt idx="1275">
                        <c:v>1.36236E-3</c:v>
                      </c:pt>
                      <c:pt idx="1276">
                        <c:v>1.36236E-3</c:v>
                      </c:pt>
                      <c:pt idx="1277">
                        <c:v>1.36236E-3</c:v>
                      </c:pt>
                      <c:pt idx="1278">
                        <c:v>2.0023300000000001E-3</c:v>
                      </c:pt>
                      <c:pt idx="1279">
                        <c:v>7.2238399999999996E-4</c:v>
                      </c:pt>
                      <c:pt idx="1280">
                        <c:v>7.2238399999999996E-4</c:v>
                      </c:pt>
                      <c:pt idx="1281">
                        <c:v>-1.19754E-3</c:v>
                      </c:pt>
                      <c:pt idx="1282">
                        <c:v>2.0023300000000001E-3</c:v>
                      </c:pt>
                      <c:pt idx="1283">
                        <c:v>1.36236E-3</c:v>
                      </c:pt>
                      <c:pt idx="1284">
                        <c:v>-5.5756700000000002E-4</c:v>
                      </c:pt>
                      <c:pt idx="1285">
                        <c:v>1.36236E-3</c:v>
                      </c:pt>
                      <c:pt idx="1286">
                        <c:v>7.2238399999999996E-4</c:v>
                      </c:pt>
                      <c:pt idx="1287">
                        <c:v>7.2238399999999996E-4</c:v>
                      </c:pt>
                      <c:pt idx="1288">
                        <c:v>7.2238399999999996E-4</c:v>
                      </c:pt>
                      <c:pt idx="1289">
                        <c:v>2.0023300000000001E-3</c:v>
                      </c:pt>
                      <c:pt idx="1290">
                        <c:v>7.2238399999999996E-4</c:v>
                      </c:pt>
                      <c:pt idx="1291">
                        <c:v>2.0023300000000001E-3</c:v>
                      </c:pt>
                      <c:pt idx="1292">
                        <c:v>2.0023300000000001E-3</c:v>
                      </c:pt>
                      <c:pt idx="1293" formatCode="0.00E+00">
                        <c:v>8.2408400000000002E-5</c:v>
                      </c:pt>
                      <c:pt idx="1294" formatCode="0.00E+00">
                        <c:v>8.2408400000000002E-5</c:v>
                      </c:pt>
                      <c:pt idx="1295">
                        <c:v>7.2238399999999996E-4</c:v>
                      </c:pt>
                      <c:pt idx="1296">
                        <c:v>-1.19754E-3</c:v>
                      </c:pt>
                      <c:pt idx="1297" formatCode="0.00E+00">
                        <c:v>8.2408400000000002E-5</c:v>
                      </c:pt>
                      <c:pt idx="1298">
                        <c:v>7.2238399999999996E-4</c:v>
                      </c:pt>
                      <c:pt idx="1299">
                        <c:v>-5.5756700000000002E-4</c:v>
                      </c:pt>
                      <c:pt idx="1300" formatCode="0.00E+00">
                        <c:v>8.2408400000000002E-5</c:v>
                      </c:pt>
                      <c:pt idx="1301">
                        <c:v>7.2238399999999996E-4</c:v>
                      </c:pt>
                      <c:pt idx="1302" formatCode="0.00E+00">
                        <c:v>8.2408400000000002E-5</c:v>
                      </c:pt>
                      <c:pt idx="1303">
                        <c:v>-1.19754E-3</c:v>
                      </c:pt>
                      <c:pt idx="1304">
                        <c:v>1.36236E-3</c:v>
                      </c:pt>
                      <c:pt idx="1305" formatCode="0.00E+00">
                        <c:v>8.2408400000000002E-5</c:v>
                      </c:pt>
                      <c:pt idx="1306">
                        <c:v>1.36236E-3</c:v>
                      </c:pt>
                      <c:pt idx="1307">
                        <c:v>7.2238399999999996E-4</c:v>
                      </c:pt>
                      <c:pt idx="1308">
                        <c:v>2.0023300000000001E-3</c:v>
                      </c:pt>
                      <c:pt idx="1309">
                        <c:v>2.0023300000000001E-3</c:v>
                      </c:pt>
                      <c:pt idx="1310">
                        <c:v>7.2238399999999996E-4</c:v>
                      </c:pt>
                      <c:pt idx="1311" formatCode="0.00E+00">
                        <c:v>8.2408400000000002E-5</c:v>
                      </c:pt>
                      <c:pt idx="1312">
                        <c:v>2.0023300000000001E-3</c:v>
                      </c:pt>
                      <c:pt idx="1313">
                        <c:v>1.36236E-3</c:v>
                      </c:pt>
                      <c:pt idx="1314">
                        <c:v>1.36236E-3</c:v>
                      </c:pt>
                      <c:pt idx="1315">
                        <c:v>-1.19754E-3</c:v>
                      </c:pt>
                      <c:pt idx="1316">
                        <c:v>2.0023300000000001E-3</c:v>
                      </c:pt>
                      <c:pt idx="1317">
                        <c:v>2.6423100000000001E-3</c:v>
                      </c:pt>
                      <c:pt idx="1318">
                        <c:v>-5.5756700000000002E-4</c:v>
                      </c:pt>
                      <c:pt idx="1319">
                        <c:v>1.36236E-3</c:v>
                      </c:pt>
                      <c:pt idx="1320">
                        <c:v>-1.19754E-3</c:v>
                      </c:pt>
                      <c:pt idx="1321">
                        <c:v>2.0023300000000001E-3</c:v>
                      </c:pt>
                      <c:pt idx="1322">
                        <c:v>2.0023300000000001E-3</c:v>
                      </c:pt>
                      <c:pt idx="1323">
                        <c:v>-1.19754E-3</c:v>
                      </c:pt>
                      <c:pt idx="1324">
                        <c:v>7.2238399999999996E-4</c:v>
                      </c:pt>
                      <c:pt idx="1325">
                        <c:v>7.2238399999999996E-4</c:v>
                      </c:pt>
                      <c:pt idx="1326">
                        <c:v>7.2238399999999996E-4</c:v>
                      </c:pt>
                      <c:pt idx="1327">
                        <c:v>7.2238399999999996E-4</c:v>
                      </c:pt>
                      <c:pt idx="1328" formatCode="0.00E+00">
                        <c:v>8.2408400000000002E-5</c:v>
                      </c:pt>
                      <c:pt idx="1329" formatCode="0.00E+00">
                        <c:v>8.2408400000000002E-5</c:v>
                      </c:pt>
                      <c:pt idx="1330" formatCode="0.00E+00">
                        <c:v>8.2408400000000002E-5</c:v>
                      </c:pt>
                      <c:pt idx="1331">
                        <c:v>7.2238399999999996E-4</c:v>
                      </c:pt>
                      <c:pt idx="1332">
                        <c:v>1.36236E-3</c:v>
                      </c:pt>
                      <c:pt idx="1333" formatCode="0.00E+00">
                        <c:v>8.2408400000000002E-5</c:v>
                      </c:pt>
                      <c:pt idx="1334">
                        <c:v>7.2238399999999996E-4</c:v>
                      </c:pt>
                      <c:pt idx="1335">
                        <c:v>7.2238399999999996E-4</c:v>
                      </c:pt>
                      <c:pt idx="1336">
                        <c:v>7.2238399999999996E-4</c:v>
                      </c:pt>
                      <c:pt idx="1337">
                        <c:v>2.0023300000000001E-3</c:v>
                      </c:pt>
                      <c:pt idx="1338">
                        <c:v>1.36236E-3</c:v>
                      </c:pt>
                      <c:pt idx="1339" formatCode="0.00E+00">
                        <c:v>8.2408400000000002E-5</c:v>
                      </c:pt>
                      <c:pt idx="1340" formatCode="0.00E+00">
                        <c:v>8.2408400000000002E-5</c:v>
                      </c:pt>
                      <c:pt idx="1341">
                        <c:v>-5.5756700000000002E-4</c:v>
                      </c:pt>
                      <c:pt idx="1342" formatCode="0.00E+00">
                        <c:v>8.2408400000000002E-5</c:v>
                      </c:pt>
                      <c:pt idx="1343">
                        <c:v>1.36236E-3</c:v>
                      </c:pt>
                      <c:pt idx="1344">
                        <c:v>-5.5756700000000002E-4</c:v>
                      </c:pt>
                      <c:pt idx="1345">
                        <c:v>1.36236E-3</c:v>
                      </c:pt>
                      <c:pt idx="1346">
                        <c:v>7.2238399999999996E-4</c:v>
                      </c:pt>
                      <c:pt idx="1347">
                        <c:v>2.0023300000000001E-3</c:v>
                      </c:pt>
                      <c:pt idx="1348">
                        <c:v>7.2238399999999996E-4</c:v>
                      </c:pt>
                      <c:pt idx="1349" formatCode="0.00E+00">
                        <c:v>8.2408400000000002E-5</c:v>
                      </c:pt>
                      <c:pt idx="1350">
                        <c:v>-5.5756700000000002E-4</c:v>
                      </c:pt>
                      <c:pt idx="1351">
                        <c:v>1.36236E-3</c:v>
                      </c:pt>
                      <c:pt idx="1352">
                        <c:v>7.2238399999999996E-4</c:v>
                      </c:pt>
                      <c:pt idx="1353">
                        <c:v>7.2238399999999996E-4</c:v>
                      </c:pt>
                      <c:pt idx="1354">
                        <c:v>1.36236E-3</c:v>
                      </c:pt>
                      <c:pt idx="1355" formatCode="0.00E+00">
                        <c:v>8.2408400000000002E-5</c:v>
                      </c:pt>
                      <c:pt idx="1356">
                        <c:v>7.2238399999999996E-4</c:v>
                      </c:pt>
                      <c:pt idx="1357">
                        <c:v>7.2238399999999996E-4</c:v>
                      </c:pt>
                      <c:pt idx="1358">
                        <c:v>7.2238399999999996E-4</c:v>
                      </c:pt>
                      <c:pt idx="1359" formatCode="0.00E+00">
                        <c:v>8.2408400000000002E-5</c:v>
                      </c:pt>
                      <c:pt idx="1360" formatCode="0.00E+00">
                        <c:v>8.2408400000000002E-5</c:v>
                      </c:pt>
                      <c:pt idx="1361">
                        <c:v>7.2238399999999996E-4</c:v>
                      </c:pt>
                      <c:pt idx="1362">
                        <c:v>2.0023300000000001E-3</c:v>
                      </c:pt>
                      <c:pt idx="1363">
                        <c:v>7.2238399999999996E-4</c:v>
                      </c:pt>
                      <c:pt idx="1364">
                        <c:v>1.36236E-3</c:v>
                      </c:pt>
                      <c:pt idx="1365">
                        <c:v>7.2238399999999996E-4</c:v>
                      </c:pt>
                      <c:pt idx="1366">
                        <c:v>-1.19754E-3</c:v>
                      </c:pt>
                      <c:pt idx="1367">
                        <c:v>7.2238399999999996E-4</c:v>
                      </c:pt>
                      <c:pt idx="1368">
                        <c:v>7.2238399999999996E-4</c:v>
                      </c:pt>
                      <c:pt idx="1369">
                        <c:v>7.2238399999999996E-4</c:v>
                      </c:pt>
                      <c:pt idx="1370">
                        <c:v>7.2238399999999996E-4</c:v>
                      </c:pt>
                      <c:pt idx="1371">
                        <c:v>-5.5756700000000002E-4</c:v>
                      </c:pt>
                      <c:pt idx="1372">
                        <c:v>2.0023300000000001E-3</c:v>
                      </c:pt>
                      <c:pt idx="1373" formatCode="0.00E+00">
                        <c:v>8.2408400000000002E-5</c:v>
                      </c:pt>
                      <c:pt idx="1374">
                        <c:v>-1.83752E-3</c:v>
                      </c:pt>
                      <c:pt idx="1375">
                        <c:v>7.2238399999999996E-4</c:v>
                      </c:pt>
                      <c:pt idx="1376">
                        <c:v>1.36236E-3</c:v>
                      </c:pt>
                      <c:pt idx="1377" formatCode="0.00E+00">
                        <c:v>8.2408400000000002E-5</c:v>
                      </c:pt>
                      <c:pt idx="1378">
                        <c:v>-1.19754E-3</c:v>
                      </c:pt>
                      <c:pt idx="1379">
                        <c:v>2.0023300000000001E-3</c:v>
                      </c:pt>
                      <c:pt idx="1380">
                        <c:v>7.2238399999999996E-4</c:v>
                      </c:pt>
                      <c:pt idx="1381">
                        <c:v>7.2238399999999996E-4</c:v>
                      </c:pt>
                      <c:pt idx="1382">
                        <c:v>2.0023300000000001E-3</c:v>
                      </c:pt>
                      <c:pt idx="1383" formatCode="0.00E+00">
                        <c:v>8.2408400000000002E-5</c:v>
                      </c:pt>
                      <c:pt idx="1384" formatCode="0.00E+00">
                        <c:v>8.2408400000000002E-5</c:v>
                      </c:pt>
                      <c:pt idx="1385" formatCode="0.00E+00">
                        <c:v>8.2408400000000002E-5</c:v>
                      </c:pt>
                      <c:pt idx="1386" formatCode="0.00E+00">
                        <c:v>8.2408400000000002E-5</c:v>
                      </c:pt>
                      <c:pt idx="1387">
                        <c:v>-1.19754E-3</c:v>
                      </c:pt>
                      <c:pt idx="1388">
                        <c:v>7.2238399999999996E-4</c:v>
                      </c:pt>
                      <c:pt idx="1389">
                        <c:v>1.36236E-3</c:v>
                      </c:pt>
                      <c:pt idx="1390">
                        <c:v>-1.19754E-3</c:v>
                      </c:pt>
                      <c:pt idx="1391">
                        <c:v>2.0023300000000001E-3</c:v>
                      </c:pt>
                      <c:pt idx="1392" formatCode="0.00E+00">
                        <c:v>8.2408400000000002E-5</c:v>
                      </c:pt>
                      <c:pt idx="1393">
                        <c:v>2.6423100000000001E-3</c:v>
                      </c:pt>
                      <c:pt idx="1394">
                        <c:v>1.36236E-3</c:v>
                      </c:pt>
                      <c:pt idx="1395" formatCode="0.00E+00">
                        <c:v>8.2408400000000002E-5</c:v>
                      </c:pt>
                      <c:pt idx="1396" formatCode="0.00E+00">
                        <c:v>8.2408400000000002E-5</c:v>
                      </c:pt>
                      <c:pt idx="1397">
                        <c:v>2.0023300000000001E-3</c:v>
                      </c:pt>
                      <c:pt idx="1398">
                        <c:v>7.2238399999999996E-4</c:v>
                      </c:pt>
                      <c:pt idx="1399">
                        <c:v>1.36236E-3</c:v>
                      </c:pt>
                      <c:pt idx="1400">
                        <c:v>1.36236E-3</c:v>
                      </c:pt>
                      <c:pt idx="1401">
                        <c:v>7.2238399999999996E-4</c:v>
                      </c:pt>
                      <c:pt idx="1402" formatCode="0.00E+00">
                        <c:v>8.2408400000000002E-5</c:v>
                      </c:pt>
                      <c:pt idx="1403" formatCode="0.00E+00">
                        <c:v>8.2408400000000002E-5</c:v>
                      </c:pt>
                      <c:pt idx="1404">
                        <c:v>1.36236E-3</c:v>
                      </c:pt>
                      <c:pt idx="1405">
                        <c:v>2.0023300000000001E-3</c:v>
                      </c:pt>
                      <c:pt idx="1406" formatCode="0.00E+00">
                        <c:v>8.2408400000000002E-5</c:v>
                      </c:pt>
                      <c:pt idx="1407">
                        <c:v>7.2238399999999996E-4</c:v>
                      </c:pt>
                      <c:pt idx="1408">
                        <c:v>2.0023300000000001E-3</c:v>
                      </c:pt>
                      <c:pt idx="1409">
                        <c:v>2.0023300000000001E-3</c:v>
                      </c:pt>
                      <c:pt idx="1410">
                        <c:v>2.0023300000000001E-3</c:v>
                      </c:pt>
                      <c:pt idx="1411">
                        <c:v>7.2238399999999996E-4</c:v>
                      </c:pt>
                      <c:pt idx="1412" formatCode="0.00E+00">
                        <c:v>8.2408400000000002E-5</c:v>
                      </c:pt>
                      <c:pt idx="1413">
                        <c:v>1.36236E-3</c:v>
                      </c:pt>
                      <c:pt idx="1414">
                        <c:v>7.2238399999999996E-4</c:v>
                      </c:pt>
                      <c:pt idx="1415">
                        <c:v>2.0023300000000001E-3</c:v>
                      </c:pt>
                      <c:pt idx="1416">
                        <c:v>-5.5756700000000002E-4</c:v>
                      </c:pt>
                      <c:pt idx="1417" formatCode="0.00E+00">
                        <c:v>8.2408400000000002E-5</c:v>
                      </c:pt>
                      <c:pt idx="1418">
                        <c:v>7.2238399999999996E-4</c:v>
                      </c:pt>
                      <c:pt idx="1419">
                        <c:v>-5.5756700000000002E-4</c:v>
                      </c:pt>
                      <c:pt idx="1420">
                        <c:v>-5.5756700000000002E-4</c:v>
                      </c:pt>
                      <c:pt idx="1421">
                        <c:v>7.2238399999999996E-4</c:v>
                      </c:pt>
                      <c:pt idx="1422">
                        <c:v>1.36236E-3</c:v>
                      </c:pt>
                      <c:pt idx="1423">
                        <c:v>7.2238399999999996E-4</c:v>
                      </c:pt>
                      <c:pt idx="1424">
                        <c:v>1.36236E-3</c:v>
                      </c:pt>
                      <c:pt idx="1425">
                        <c:v>7.2238399999999996E-4</c:v>
                      </c:pt>
                      <c:pt idx="1426" formatCode="0.00E+00">
                        <c:v>8.2408400000000002E-5</c:v>
                      </c:pt>
                      <c:pt idx="1427">
                        <c:v>2.0023300000000001E-3</c:v>
                      </c:pt>
                      <c:pt idx="1428">
                        <c:v>1.36236E-3</c:v>
                      </c:pt>
                      <c:pt idx="1429">
                        <c:v>7.2238399999999996E-4</c:v>
                      </c:pt>
                      <c:pt idx="1430" formatCode="0.00E+00">
                        <c:v>8.2408400000000002E-5</c:v>
                      </c:pt>
                      <c:pt idx="1431">
                        <c:v>7.2238399999999996E-4</c:v>
                      </c:pt>
                      <c:pt idx="1432">
                        <c:v>7.2238399999999996E-4</c:v>
                      </c:pt>
                      <c:pt idx="1433" formatCode="0.00E+00">
                        <c:v>8.2408400000000002E-5</c:v>
                      </c:pt>
                      <c:pt idx="1434">
                        <c:v>7.2238399999999996E-4</c:v>
                      </c:pt>
                      <c:pt idx="1435" formatCode="0.00E+00">
                        <c:v>8.2408400000000002E-5</c:v>
                      </c:pt>
                      <c:pt idx="1436" formatCode="0.00E+00">
                        <c:v>8.2408400000000002E-5</c:v>
                      </c:pt>
                      <c:pt idx="1437" formatCode="0.00E+00">
                        <c:v>8.2408400000000002E-5</c:v>
                      </c:pt>
                      <c:pt idx="1438">
                        <c:v>7.2238399999999996E-4</c:v>
                      </c:pt>
                      <c:pt idx="1439">
                        <c:v>7.2238399999999996E-4</c:v>
                      </c:pt>
                      <c:pt idx="1440" formatCode="0.00E+00">
                        <c:v>8.2408400000000002E-5</c:v>
                      </c:pt>
                      <c:pt idx="1441">
                        <c:v>-5.5756700000000002E-4</c:v>
                      </c:pt>
                      <c:pt idx="1442">
                        <c:v>7.2238399999999996E-4</c:v>
                      </c:pt>
                      <c:pt idx="1443">
                        <c:v>1.36236E-3</c:v>
                      </c:pt>
                      <c:pt idx="1444">
                        <c:v>1.36236E-3</c:v>
                      </c:pt>
                      <c:pt idx="1445">
                        <c:v>1.36236E-3</c:v>
                      </c:pt>
                      <c:pt idx="1446">
                        <c:v>1.36236E-3</c:v>
                      </c:pt>
                      <c:pt idx="1447">
                        <c:v>7.2238399999999996E-4</c:v>
                      </c:pt>
                      <c:pt idx="1448" formatCode="0.00E+00">
                        <c:v>8.2408400000000002E-5</c:v>
                      </c:pt>
                      <c:pt idx="1449">
                        <c:v>7.2238399999999996E-4</c:v>
                      </c:pt>
                      <c:pt idx="1450" formatCode="0.00E+00">
                        <c:v>8.2408400000000002E-5</c:v>
                      </c:pt>
                      <c:pt idx="1451">
                        <c:v>1.36236E-3</c:v>
                      </c:pt>
                      <c:pt idx="1452">
                        <c:v>7.2238399999999996E-4</c:v>
                      </c:pt>
                      <c:pt idx="1453" formatCode="0.00E+00">
                        <c:v>8.2408400000000002E-5</c:v>
                      </c:pt>
                      <c:pt idx="1454">
                        <c:v>7.2238399999999996E-4</c:v>
                      </c:pt>
                      <c:pt idx="1455">
                        <c:v>7.2238399999999996E-4</c:v>
                      </c:pt>
                      <c:pt idx="1456" formatCode="0.00E+00">
                        <c:v>8.2408400000000002E-5</c:v>
                      </c:pt>
                      <c:pt idx="1457">
                        <c:v>7.2238399999999996E-4</c:v>
                      </c:pt>
                      <c:pt idx="1458">
                        <c:v>7.2238399999999996E-4</c:v>
                      </c:pt>
                      <c:pt idx="1459">
                        <c:v>2.0023300000000001E-3</c:v>
                      </c:pt>
                      <c:pt idx="1460">
                        <c:v>-5.5756700000000002E-4</c:v>
                      </c:pt>
                      <c:pt idx="1461">
                        <c:v>1.36236E-3</c:v>
                      </c:pt>
                      <c:pt idx="1462">
                        <c:v>1.36236E-3</c:v>
                      </c:pt>
                      <c:pt idx="1463">
                        <c:v>7.2238399999999996E-4</c:v>
                      </c:pt>
                      <c:pt idx="1464" formatCode="0.00E+00">
                        <c:v>8.2408400000000002E-5</c:v>
                      </c:pt>
                      <c:pt idx="1465" formatCode="0.00E+00">
                        <c:v>8.2408400000000002E-5</c:v>
                      </c:pt>
                      <c:pt idx="1466">
                        <c:v>2.0023300000000001E-3</c:v>
                      </c:pt>
                      <c:pt idx="1467">
                        <c:v>1.36236E-3</c:v>
                      </c:pt>
                      <c:pt idx="1468">
                        <c:v>1.36236E-3</c:v>
                      </c:pt>
                      <c:pt idx="1469">
                        <c:v>7.2238399999999996E-4</c:v>
                      </c:pt>
                      <c:pt idx="1470">
                        <c:v>7.2238399999999996E-4</c:v>
                      </c:pt>
                      <c:pt idx="1471">
                        <c:v>3.2822900000000002E-3</c:v>
                      </c:pt>
                      <c:pt idx="1472">
                        <c:v>1.36236E-3</c:v>
                      </c:pt>
                      <c:pt idx="1473" formatCode="0.00E+00">
                        <c:v>8.2408400000000002E-5</c:v>
                      </c:pt>
                      <c:pt idx="1474">
                        <c:v>2.6423100000000001E-3</c:v>
                      </c:pt>
                      <c:pt idx="1475">
                        <c:v>7.2238399999999996E-4</c:v>
                      </c:pt>
                      <c:pt idx="1476">
                        <c:v>-5.5756700000000002E-4</c:v>
                      </c:pt>
                      <c:pt idx="1477">
                        <c:v>-5.5756700000000002E-4</c:v>
                      </c:pt>
                      <c:pt idx="1478" formatCode="0.00E+00">
                        <c:v>8.2408400000000002E-5</c:v>
                      </c:pt>
                      <c:pt idx="1479">
                        <c:v>1.36236E-3</c:v>
                      </c:pt>
                      <c:pt idx="1480">
                        <c:v>1.36236E-3</c:v>
                      </c:pt>
                      <c:pt idx="1481">
                        <c:v>1.36236E-3</c:v>
                      </c:pt>
                      <c:pt idx="1482">
                        <c:v>1.36236E-3</c:v>
                      </c:pt>
                      <c:pt idx="1483">
                        <c:v>7.2238399999999996E-4</c:v>
                      </c:pt>
                      <c:pt idx="1484">
                        <c:v>7.2238399999999996E-4</c:v>
                      </c:pt>
                      <c:pt idx="1485">
                        <c:v>-1.83752E-3</c:v>
                      </c:pt>
                      <c:pt idx="1486">
                        <c:v>-5.5756700000000002E-4</c:v>
                      </c:pt>
                      <c:pt idx="1487" formatCode="0.00E+00">
                        <c:v>8.2408400000000002E-5</c:v>
                      </c:pt>
                      <c:pt idx="1488">
                        <c:v>-5.5756700000000002E-4</c:v>
                      </c:pt>
                      <c:pt idx="1489">
                        <c:v>-5.5756700000000002E-4</c:v>
                      </c:pt>
                      <c:pt idx="1490" formatCode="0.00E+00">
                        <c:v>8.2408400000000002E-5</c:v>
                      </c:pt>
                      <c:pt idx="1491">
                        <c:v>1.36236E-3</c:v>
                      </c:pt>
                      <c:pt idx="1492">
                        <c:v>7.2238399999999996E-4</c:v>
                      </c:pt>
                      <c:pt idx="1493">
                        <c:v>7.2238399999999996E-4</c:v>
                      </c:pt>
                      <c:pt idx="1494">
                        <c:v>1.36236E-3</c:v>
                      </c:pt>
                      <c:pt idx="1495">
                        <c:v>7.2238399999999996E-4</c:v>
                      </c:pt>
                      <c:pt idx="1496">
                        <c:v>1.36236E-3</c:v>
                      </c:pt>
                      <c:pt idx="1497">
                        <c:v>1.36236E-3</c:v>
                      </c:pt>
                      <c:pt idx="1498">
                        <c:v>-5.5756700000000002E-4</c:v>
                      </c:pt>
                      <c:pt idx="1499">
                        <c:v>7.2238399999999996E-4</c:v>
                      </c:pt>
                      <c:pt idx="1500">
                        <c:v>-5.5756700000000002E-4</c:v>
                      </c:pt>
                      <c:pt idx="1501">
                        <c:v>-5.5756700000000002E-4</c:v>
                      </c:pt>
                      <c:pt idx="1502">
                        <c:v>1.36236E-3</c:v>
                      </c:pt>
                      <c:pt idx="1503">
                        <c:v>2.6423100000000001E-3</c:v>
                      </c:pt>
                      <c:pt idx="1504" formatCode="0.00E+00">
                        <c:v>8.2408400000000002E-5</c:v>
                      </c:pt>
                      <c:pt idx="1505">
                        <c:v>7.2238399999999996E-4</c:v>
                      </c:pt>
                      <c:pt idx="1506">
                        <c:v>1.36236E-3</c:v>
                      </c:pt>
                      <c:pt idx="1507">
                        <c:v>2.0023300000000001E-3</c:v>
                      </c:pt>
                      <c:pt idx="1508">
                        <c:v>1.36236E-3</c:v>
                      </c:pt>
                      <c:pt idx="1509">
                        <c:v>1.36236E-3</c:v>
                      </c:pt>
                      <c:pt idx="1510">
                        <c:v>2.6423100000000001E-3</c:v>
                      </c:pt>
                      <c:pt idx="1511">
                        <c:v>1.36236E-3</c:v>
                      </c:pt>
                      <c:pt idx="1512">
                        <c:v>-5.5756700000000002E-4</c:v>
                      </c:pt>
                      <c:pt idx="1513">
                        <c:v>7.2238399999999996E-4</c:v>
                      </c:pt>
                      <c:pt idx="1514">
                        <c:v>2.0023300000000001E-3</c:v>
                      </c:pt>
                      <c:pt idx="1515">
                        <c:v>-1.19754E-3</c:v>
                      </c:pt>
                      <c:pt idx="1516">
                        <c:v>7.2238399999999996E-4</c:v>
                      </c:pt>
                      <c:pt idx="1517">
                        <c:v>1.36236E-3</c:v>
                      </c:pt>
                      <c:pt idx="1518">
                        <c:v>1.36236E-3</c:v>
                      </c:pt>
                      <c:pt idx="1519" formatCode="0.00E+00">
                        <c:v>8.2408400000000002E-5</c:v>
                      </c:pt>
                      <c:pt idx="1520">
                        <c:v>2.6423100000000001E-3</c:v>
                      </c:pt>
                      <c:pt idx="1521">
                        <c:v>-5.5756700000000002E-4</c:v>
                      </c:pt>
                      <c:pt idx="1522">
                        <c:v>2.0023300000000001E-3</c:v>
                      </c:pt>
                      <c:pt idx="1523">
                        <c:v>7.2238399999999996E-4</c:v>
                      </c:pt>
                      <c:pt idx="1524">
                        <c:v>1.36236E-3</c:v>
                      </c:pt>
                      <c:pt idx="1525">
                        <c:v>1.36236E-3</c:v>
                      </c:pt>
                      <c:pt idx="1526">
                        <c:v>-1.83752E-3</c:v>
                      </c:pt>
                      <c:pt idx="1527">
                        <c:v>-1.19754E-3</c:v>
                      </c:pt>
                      <c:pt idx="1528">
                        <c:v>7.2238399999999996E-4</c:v>
                      </c:pt>
                      <c:pt idx="1529">
                        <c:v>7.2238399999999996E-4</c:v>
                      </c:pt>
                      <c:pt idx="1530">
                        <c:v>-5.5756700000000002E-4</c:v>
                      </c:pt>
                      <c:pt idx="1531">
                        <c:v>7.2238399999999996E-4</c:v>
                      </c:pt>
                      <c:pt idx="1532">
                        <c:v>2.0023300000000001E-3</c:v>
                      </c:pt>
                      <c:pt idx="1533">
                        <c:v>7.2238399999999996E-4</c:v>
                      </c:pt>
                      <c:pt idx="1534">
                        <c:v>2.0023300000000001E-3</c:v>
                      </c:pt>
                      <c:pt idx="1535">
                        <c:v>7.2238399999999996E-4</c:v>
                      </c:pt>
                      <c:pt idx="1536">
                        <c:v>-5.5756700000000002E-4</c:v>
                      </c:pt>
                      <c:pt idx="1537">
                        <c:v>2.0023300000000001E-3</c:v>
                      </c:pt>
                      <c:pt idx="1538">
                        <c:v>2.0023300000000001E-3</c:v>
                      </c:pt>
                      <c:pt idx="1539" formatCode="0.00E+00">
                        <c:v>8.2408400000000002E-5</c:v>
                      </c:pt>
                      <c:pt idx="1540">
                        <c:v>7.2238399999999996E-4</c:v>
                      </c:pt>
                      <c:pt idx="1541" formatCode="0.00E+00">
                        <c:v>8.2408400000000002E-5</c:v>
                      </c:pt>
                      <c:pt idx="1542">
                        <c:v>2.0023300000000001E-3</c:v>
                      </c:pt>
                      <c:pt idx="1543">
                        <c:v>7.2238399999999996E-4</c:v>
                      </c:pt>
                      <c:pt idx="1544">
                        <c:v>1.36236E-3</c:v>
                      </c:pt>
                      <c:pt idx="1545">
                        <c:v>7.2238399999999996E-4</c:v>
                      </c:pt>
                      <c:pt idx="1546">
                        <c:v>7.2238399999999996E-4</c:v>
                      </c:pt>
                      <c:pt idx="1547" formatCode="0.00E+00">
                        <c:v>8.2408400000000002E-5</c:v>
                      </c:pt>
                      <c:pt idx="1548">
                        <c:v>-5.5756700000000002E-4</c:v>
                      </c:pt>
                      <c:pt idx="1549">
                        <c:v>2.0023300000000001E-3</c:v>
                      </c:pt>
                      <c:pt idx="1550">
                        <c:v>1.36236E-3</c:v>
                      </c:pt>
                      <c:pt idx="1551">
                        <c:v>7.2238399999999996E-4</c:v>
                      </c:pt>
                      <c:pt idx="1552">
                        <c:v>7.2238399999999996E-4</c:v>
                      </c:pt>
                      <c:pt idx="1553">
                        <c:v>7.2238399999999996E-4</c:v>
                      </c:pt>
                      <c:pt idx="1554">
                        <c:v>1.36236E-3</c:v>
                      </c:pt>
                      <c:pt idx="1555" formatCode="0.00E+00">
                        <c:v>8.2408400000000002E-5</c:v>
                      </c:pt>
                      <c:pt idx="1556" formatCode="0.00E+00">
                        <c:v>8.2408400000000002E-5</c:v>
                      </c:pt>
                      <c:pt idx="1557">
                        <c:v>7.2238399999999996E-4</c:v>
                      </c:pt>
                      <c:pt idx="1558">
                        <c:v>-5.5756700000000002E-4</c:v>
                      </c:pt>
                      <c:pt idx="1559">
                        <c:v>-5.5756700000000002E-4</c:v>
                      </c:pt>
                      <c:pt idx="1560">
                        <c:v>1.36236E-3</c:v>
                      </c:pt>
                      <c:pt idx="1561" formatCode="0.00E+00">
                        <c:v>8.2408400000000002E-5</c:v>
                      </c:pt>
                      <c:pt idx="1562">
                        <c:v>7.2238399999999996E-4</c:v>
                      </c:pt>
                      <c:pt idx="1563">
                        <c:v>7.2238399999999996E-4</c:v>
                      </c:pt>
                      <c:pt idx="1564">
                        <c:v>-5.5756700000000002E-4</c:v>
                      </c:pt>
                      <c:pt idx="1565">
                        <c:v>7.2238399999999996E-4</c:v>
                      </c:pt>
                      <c:pt idx="1566">
                        <c:v>7.2238399999999996E-4</c:v>
                      </c:pt>
                      <c:pt idx="1567">
                        <c:v>7.2238399999999996E-4</c:v>
                      </c:pt>
                      <c:pt idx="1568">
                        <c:v>7.2238399999999996E-4</c:v>
                      </c:pt>
                      <c:pt idx="1569">
                        <c:v>7.2238399999999996E-4</c:v>
                      </c:pt>
                      <c:pt idx="1570">
                        <c:v>-1.83752E-3</c:v>
                      </c:pt>
                      <c:pt idx="1571">
                        <c:v>-5.5756700000000002E-4</c:v>
                      </c:pt>
                      <c:pt idx="1572" formatCode="0.00E+00">
                        <c:v>8.2408400000000002E-5</c:v>
                      </c:pt>
                      <c:pt idx="1573">
                        <c:v>2.0023300000000001E-3</c:v>
                      </c:pt>
                      <c:pt idx="1574">
                        <c:v>7.2238399999999996E-4</c:v>
                      </c:pt>
                      <c:pt idx="1575">
                        <c:v>1.36236E-3</c:v>
                      </c:pt>
                      <c:pt idx="1576">
                        <c:v>1.36236E-3</c:v>
                      </c:pt>
                      <c:pt idx="1577">
                        <c:v>7.2238399999999996E-4</c:v>
                      </c:pt>
                      <c:pt idx="1578" formatCode="0.00E+00">
                        <c:v>8.2408400000000002E-5</c:v>
                      </c:pt>
                      <c:pt idx="1579" formatCode="0.00E+00">
                        <c:v>8.2408400000000002E-5</c:v>
                      </c:pt>
                      <c:pt idx="1580">
                        <c:v>7.2238399999999996E-4</c:v>
                      </c:pt>
                      <c:pt idx="1581">
                        <c:v>-5.5756700000000002E-4</c:v>
                      </c:pt>
                      <c:pt idx="1582">
                        <c:v>-1.19754E-3</c:v>
                      </c:pt>
                      <c:pt idx="1583">
                        <c:v>7.2238399999999996E-4</c:v>
                      </c:pt>
                      <c:pt idx="1584">
                        <c:v>-5.5756700000000002E-4</c:v>
                      </c:pt>
                      <c:pt idx="1585">
                        <c:v>7.2238399999999996E-4</c:v>
                      </c:pt>
                      <c:pt idx="1586">
                        <c:v>7.2238399999999996E-4</c:v>
                      </c:pt>
                      <c:pt idx="1587" formatCode="0.00E+00">
                        <c:v>8.2408400000000002E-5</c:v>
                      </c:pt>
                      <c:pt idx="1588">
                        <c:v>7.2238399999999996E-4</c:v>
                      </c:pt>
                      <c:pt idx="1589">
                        <c:v>-1.19754E-3</c:v>
                      </c:pt>
                      <c:pt idx="1590" formatCode="0.00E+00">
                        <c:v>8.2408400000000002E-5</c:v>
                      </c:pt>
                      <c:pt idx="1591">
                        <c:v>1.36236E-3</c:v>
                      </c:pt>
                      <c:pt idx="1592">
                        <c:v>1.36236E-3</c:v>
                      </c:pt>
                      <c:pt idx="1593" formatCode="0.00E+00">
                        <c:v>8.2408400000000002E-5</c:v>
                      </c:pt>
                      <c:pt idx="1594">
                        <c:v>1.36236E-3</c:v>
                      </c:pt>
                      <c:pt idx="1595">
                        <c:v>1.36236E-3</c:v>
                      </c:pt>
                      <c:pt idx="1596" formatCode="0.00E+00">
                        <c:v>8.2408400000000002E-5</c:v>
                      </c:pt>
                      <c:pt idx="1597">
                        <c:v>2.0023300000000001E-3</c:v>
                      </c:pt>
                      <c:pt idx="1598">
                        <c:v>7.2238399999999996E-4</c:v>
                      </c:pt>
                      <c:pt idx="1599" formatCode="0.00E+00">
                        <c:v>8.2408400000000002E-5</c:v>
                      </c:pt>
                      <c:pt idx="1600" formatCode="0.00E+00">
                        <c:v>8.2408400000000002E-5</c:v>
                      </c:pt>
                      <c:pt idx="1601">
                        <c:v>1.36236E-3</c:v>
                      </c:pt>
                      <c:pt idx="1602">
                        <c:v>1.36236E-3</c:v>
                      </c:pt>
                      <c:pt idx="1603" formatCode="0.00E+00">
                        <c:v>8.2408400000000002E-5</c:v>
                      </c:pt>
                      <c:pt idx="1604">
                        <c:v>7.2238399999999996E-4</c:v>
                      </c:pt>
                      <c:pt idx="1605">
                        <c:v>-1.19754E-3</c:v>
                      </c:pt>
                      <c:pt idx="1606">
                        <c:v>-1.19754E-3</c:v>
                      </c:pt>
                      <c:pt idx="1607">
                        <c:v>2.6423100000000001E-3</c:v>
                      </c:pt>
                      <c:pt idx="1608">
                        <c:v>1.36236E-3</c:v>
                      </c:pt>
                      <c:pt idx="1609">
                        <c:v>7.2238399999999996E-4</c:v>
                      </c:pt>
                      <c:pt idx="1610" formatCode="0.00E+00">
                        <c:v>8.2408400000000002E-5</c:v>
                      </c:pt>
                      <c:pt idx="1611" formatCode="0.00E+00">
                        <c:v>8.2408400000000002E-5</c:v>
                      </c:pt>
                      <c:pt idx="1612" formatCode="0.00E+00">
                        <c:v>8.2408400000000002E-5</c:v>
                      </c:pt>
                      <c:pt idx="1613" formatCode="0.00E+00">
                        <c:v>8.2408400000000002E-5</c:v>
                      </c:pt>
                      <c:pt idx="1614">
                        <c:v>1.36236E-3</c:v>
                      </c:pt>
                      <c:pt idx="1615" formatCode="0.00E+00">
                        <c:v>8.2408400000000002E-5</c:v>
                      </c:pt>
                      <c:pt idx="1616" formatCode="0.00E+00">
                        <c:v>8.2408400000000002E-5</c:v>
                      </c:pt>
                      <c:pt idx="1617">
                        <c:v>-5.5756700000000002E-4</c:v>
                      </c:pt>
                      <c:pt idx="1618">
                        <c:v>7.2238399999999996E-4</c:v>
                      </c:pt>
                      <c:pt idx="1619">
                        <c:v>-5.5756700000000002E-4</c:v>
                      </c:pt>
                      <c:pt idx="1620">
                        <c:v>-5.5756700000000002E-4</c:v>
                      </c:pt>
                      <c:pt idx="1621" formatCode="0.00E+00">
                        <c:v>8.2408400000000002E-5</c:v>
                      </c:pt>
                      <c:pt idx="1622">
                        <c:v>-5.5756700000000002E-4</c:v>
                      </c:pt>
                      <c:pt idx="1623">
                        <c:v>-1.19754E-3</c:v>
                      </c:pt>
                      <c:pt idx="1624">
                        <c:v>-1.83752E-3</c:v>
                      </c:pt>
                      <c:pt idx="1625" formatCode="0.00E+00">
                        <c:v>8.2408400000000002E-5</c:v>
                      </c:pt>
                      <c:pt idx="1626">
                        <c:v>7.2238399999999996E-4</c:v>
                      </c:pt>
                      <c:pt idx="1627" formatCode="0.00E+00">
                        <c:v>8.2408400000000002E-5</c:v>
                      </c:pt>
                      <c:pt idx="1628" formatCode="0.00E+00">
                        <c:v>8.2408400000000002E-5</c:v>
                      </c:pt>
                      <c:pt idx="1629">
                        <c:v>7.2238399999999996E-4</c:v>
                      </c:pt>
                      <c:pt idx="1630">
                        <c:v>-1.19754E-3</c:v>
                      </c:pt>
                      <c:pt idx="1631" formatCode="0.00E+00">
                        <c:v>8.2408400000000002E-5</c:v>
                      </c:pt>
                      <c:pt idx="1632">
                        <c:v>-5.5756700000000002E-4</c:v>
                      </c:pt>
                      <c:pt idx="1633">
                        <c:v>-5.5756700000000002E-4</c:v>
                      </c:pt>
                      <c:pt idx="1634">
                        <c:v>7.2238399999999996E-4</c:v>
                      </c:pt>
                      <c:pt idx="1635">
                        <c:v>-5.5756700000000002E-4</c:v>
                      </c:pt>
                      <c:pt idx="1636">
                        <c:v>-5.5756700000000002E-4</c:v>
                      </c:pt>
                      <c:pt idx="1637">
                        <c:v>7.2238399999999996E-4</c:v>
                      </c:pt>
                      <c:pt idx="1638" formatCode="0.00E+00">
                        <c:v>8.2408400000000002E-5</c:v>
                      </c:pt>
                      <c:pt idx="1639" formatCode="0.00E+00">
                        <c:v>8.2408400000000002E-5</c:v>
                      </c:pt>
                      <c:pt idx="1640">
                        <c:v>2.0023300000000001E-3</c:v>
                      </c:pt>
                      <c:pt idx="1641">
                        <c:v>-5.5756700000000002E-4</c:v>
                      </c:pt>
                      <c:pt idx="1642">
                        <c:v>7.2238399999999996E-4</c:v>
                      </c:pt>
                      <c:pt idx="1643">
                        <c:v>7.2238399999999996E-4</c:v>
                      </c:pt>
                      <c:pt idx="1644">
                        <c:v>-1.83752E-3</c:v>
                      </c:pt>
                      <c:pt idx="1645">
                        <c:v>7.2238399999999996E-4</c:v>
                      </c:pt>
                      <c:pt idx="1646">
                        <c:v>2.0023300000000001E-3</c:v>
                      </c:pt>
                      <c:pt idx="1647" formatCode="0.00E+00">
                        <c:v>8.2408400000000002E-5</c:v>
                      </c:pt>
                      <c:pt idx="1648" formatCode="0.00E+00">
                        <c:v>8.2408400000000002E-5</c:v>
                      </c:pt>
                      <c:pt idx="1649" formatCode="0.00E+00">
                        <c:v>8.2408400000000002E-5</c:v>
                      </c:pt>
                      <c:pt idx="1650">
                        <c:v>-5.5756700000000002E-4</c:v>
                      </c:pt>
                      <c:pt idx="1651" formatCode="0.00E+00">
                        <c:v>8.2408400000000002E-5</c:v>
                      </c:pt>
                      <c:pt idx="1652">
                        <c:v>7.2238399999999996E-4</c:v>
                      </c:pt>
                      <c:pt idx="1653">
                        <c:v>2.6423100000000001E-3</c:v>
                      </c:pt>
                      <c:pt idx="1654">
                        <c:v>2.0023300000000001E-3</c:v>
                      </c:pt>
                      <c:pt idx="1655">
                        <c:v>7.2238399999999996E-4</c:v>
                      </c:pt>
                      <c:pt idx="1656">
                        <c:v>1.36236E-3</c:v>
                      </c:pt>
                      <c:pt idx="1657">
                        <c:v>7.2238399999999996E-4</c:v>
                      </c:pt>
                      <c:pt idx="1658">
                        <c:v>2.0023300000000001E-3</c:v>
                      </c:pt>
                      <c:pt idx="1659">
                        <c:v>7.2238399999999996E-4</c:v>
                      </c:pt>
                      <c:pt idx="1660">
                        <c:v>7.2238399999999996E-4</c:v>
                      </c:pt>
                      <c:pt idx="1661">
                        <c:v>7.2238399999999996E-4</c:v>
                      </c:pt>
                      <c:pt idx="1662" formatCode="0.00E+00">
                        <c:v>8.2408400000000002E-5</c:v>
                      </c:pt>
                      <c:pt idx="1663" formatCode="0.00E+00">
                        <c:v>8.2408400000000002E-5</c:v>
                      </c:pt>
                      <c:pt idx="1664">
                        <c:v>1.36236E-3</c:v>
                      </c:pt>
                      <c:pt idx="1665" formatCode="0.00E+00">
                        <c:v>8.2408400000000002E-5</c:v>
                      </c:pt>
                      <c:pt idx="1666">
                        <c:v>-2.4774900000000002E-3</c:v>
                      </c:pt>
                      <c:pt idx="1667">
                        <c:v>-5.5756700000000002E-4</c:v>
                      </c:pt>
                      <c:pt idx="1668">
                        <c:v>2.0023300000000001E-3</c:v>
                      </c:pt>
                      <c:pt idx="1669">
                        <c:v>-5.5756700000000002E-4</c:v>
                      </c:pt>
                      <c:pt idx="1670">
                        <c:v>7.2238399999999996E-4</c:v>
                      </c:pt>
                      <c:pt idx="1671" formatCode="0.00E+00">
                        <c:v>8.2408400000000002E-5</c:v>
                      </c:pt>
                      <c:pt idx="1672" formatCode="0.00E+00">
                        <c:v>8.2408400000000002E-5</c:v>
                      </c:pt>
                      <c:pt idx="1673">
                        <c:v>2.0023300000000001E-3</c:v>
                      </c:pt>
                      <c:pt idx="1674" formatCode="0.00E+00">
                        <c:v>8.2408400000000002E-5</c:v>
                      </c:pt>
                      <c:pt idx="1675" formatCode="0.00E+00">
                        <c:v>8.2408400000000002E-5</c:v>
                      </c:pt>
                      <c:pt idx="1676">
                        <c:v>1.36236E-3</c:v>
                      </c:pt>
                      <c:pt idx="1677">
                        <c:v>7.2238399999999996E-4</c:v>
                      </c:pt>
                      <c:pt idx="1678" formatCode="0.00E+00">
                        <c:v>8.2408400000000002E-5</c:v>
                      </c:pt>
                      <c:pt idx="1679">
                        <c:v>7.2238399999999996E-4</c:v>
                      </c:pt>
                      <c:pt idx="1680">
                        <c:v>-5.5756700000000002E-4</c:v>
                      </c:pt>
                      <c:pt idx="1681">
                        <c:v>-1.19754E-3</c:v>
                      </c:pt>
                      <c:pt idx="1682">
                        <c:v>7.2238399999999996E-4</c:v>
                      </c:pt>
                      <c:pt idx="1683" formatCode="0.00E+00">
                        <c:v>8.2408400000000002E-5</c:v>
                      </c:pt>
                      <c:pt idx="1684">
                        <c:v>2.0023300000000001E-3</c:v>
                      </c:pt>
                      <c:pt idx="1685">
                        <c:v>7.2238399999999996E-4</c:v>
                      </c:pt>
                      <c:pt idx="1686" formatCode="0.00E+00">
                        <c:v>8.2408400000000002E-5</c:v>
                      </c:pt>
                      <c:pt idx="1687">
                        <c:v>7.2238399999999996E-4</c:v>
                      </c:pt>
                      <c:pt idx="1688">
                        <c:v>7.2238399999999996E-4</c:v>
                      </c:pt>
                      <c:pt idx="1689">
                        <c:v>1.36236E-3</c:v>
                      </c:pt>
                      <c:pt idx="1690" formatCode="0.00E+00">
                        <c:v>8.2408400000000002E-5</c:v>
                      </c:pt>
                      <c:pt idx="1691">
                        <c:v>2.0023300000000001E-3</c:v>
                      </c:pt>
                      <c:pt idx="1692">
                        <c:v>7.2238399999999996E-4</c:v>
                      </c:pt>
                      <c:pt idx="1693">
                        <c:v>7.2238399999999996E-4</c:v>
                      </c:pt>
                      <c:pt idx="1694" formatCode="0.00E+00">
                        <c:v>8.2408400000000002E-5</c:v>
                      </c:pt>
                      <c:pt idx="1695">
                        <c:v>2.0023300000000001E-3</c:v>
                      </c:pt>
                      <c:pt idx="1696">
                        <c:v>-5.5756700000000002E-4</c:v>
                      </c:pt>
                      <c:pt idx="1697">
                        <c:v>7.2238399999999996E-4</c:v>
                      </c:pt>
                      <c:pt idx="1698">
                        <c:v>7.2238399999999996E-4</c:v>
                      </c:pt>
                      <c:pt idx="1699">
                        <c:v>7.2238399999999996E-4</c:v>
                      </c:pt>
                      <c:pt idx="1700" formatCode="0.00E+00">
                        <c:v>8.2408400000000002E-5</c:v>
                      </c:pt>
                      <c:pt idx="1701">
                        <c:v>7.2238399999999996E-4</c:v>
                      </c:pt>
                      <c:pt idx="1702">
                        <c:v>7.2238399999999996E-4</c:v>
                      </c:pt>
                      <c:pt idx="1703">
                        <c:v>1.36236E-3</c:v>
                      </c:pt>
                      <c:pt idx="1704">
                        <c:v>1.36236E-3</c:v>
                      </c:pt>
                      <c:pt idx="1705">
                        <c:v>7.2238399999999996E-4</c:v>
                      </c:pt>
                      <c:pt idx="1706">
                        <c:v>1.36236E-3</c:v>
                      </c:pt>
                      <c:pt idx="1707">
                        <c:v>2.0023300000000001E-3</c:v>
                      </c:pt>
                      <c:pt idx="1708" formatCode="0.00E+00">
                        <c:v>8.2408400000000002E-5</c:v>
                      </c:pt>
                      <c:pt idx="1709">
                        <c:v>2.0023300000000001E-3</c:v>
                      </c:pt>
                      <c:pt idx="1710">
                        <c:v>1.36236E-3</c:v>
                      </c:pt>
                      <c:pt idx="1711">
                        <c:v>2.6423100000000001E-3</c:v>
                      </c:pt>
                      <c:pt idx="1712">
                        <c:v>7.2238399999999996E-4</c:v>
                      </c:pt>
                      <c:pt idx="1713" formatCode="0.00E+00">
                        <c:v>8.2408400000000002E-5</c:v>
                      </c:pt>
                      <c:pt idx="1714">
                        <c:v>7.2238399999999996E-4</c:v>
                      </c:pt>
                      <c:pt idx="1715">
                        <c:v>7.2238399999999996E-4</c:v>
                      </c:pt>
                      <c:pt idx="1716">
                        <c:v>7.2238399999999996E-4</c:v>
                      </c:pt>
                      <c:pt idx="1717">
                        <c:v>2.0023300000000001E-3</c:v>
                      </c:pt>
                      <c:pt idx="1718">
                        <c:v>7.2238399999999996E-4</c:v>
                      </c:pt>
                      <c:pt idx="1719">
                        <c:v>1.36236E-3</c:v>
                      </c:pt>
                      <c:pt idx="1720">
                        <c:v>2.0023300000000001E-3</c:v>
                      </c:pt>
                      <c:pt idx="1721">
                        <c:v>1.36236E-3</c:v>
                      </c:pt>
                      <c:pt idx="1722">
                        <c:v>1.36236E-3</c:v>
                      </c:pt>
                      <c:pt idx="1723">
                        <c:v>-5.5756700000000002E-4</c:v>
                      </c:pt>
                      <c:pt idx="1724">
                        <c:v>7.2238399999999996E-4</c:v>
                      </c:pt>
                      <c:pt idx="1725" formatCode="0.00E+00">
                        <c:v>8.2408400000000002E-5</c:v>
                      </c:pt>
                      <c:pt idx="1726">
                        <c:v>-1.19754E-3</c:v>
                      </c:pt>
                      <c:pt idx="1727">
                        <c:v>1.36236E-3</c:v>
                      </c:pt>
                      <c:pt idx="1728">
                        <c:v>7.2238399999999996E-4</c:v>
                      </c:pt>
                      <c:pt idx="1729">
                        <c:v>-1.19754E-3</c:v>
                      </c:pt>
                      <c:pt idx="1730">
                        <c:v>7.2238399999999996E-4</c:v>
                      </c:pt>
                      <c:pt idx="1731">
                        <c:v>7.2238399999999996E-4</c:v>
                      </c:pt>
                      <c:pt idx="1732" formatCode="0.00E+00">
                        <c:v>8.2408400000000002E-5</c:v>
                      </c:pt>
                      <c:pt idx="1733">
                        <c:v>7.2238399999999996E-4</c:v>
                      </c:pt>
                      <c:pt idx="1734" formatCode="0.00E+00">
                        <c:v>8.2408400000000002E-5</c:v>
                      </c:pt>
                      <c:pt idx="1735">
                        <c:v>1.36236E-3</c:v>
                      </c:pt>
                      <c:pt idx="1736" formatCode="0.00E+00">
                        <c:v>8.2408400000000002E-5</c:v>
                      </c:pt>
                      <c:pt idx="1737">
                        <c:v>7.2238399999999996E-4</c:v>
                      </c:pt>
                      <c:pt idx="1738" formatCode="0.00E+00">
                        <c:v>8.2408400000000002E-5</c:v>
                      </c:pt>
                      <c:pt idx="1739" formatCode="0.00E+00">
                        <c:v>8.2408400000000002E-5</c:v>
                      </c:pt>
                      <c:pt idx="1740">
                        <c:v>7.2238399999999996E-4</c:v>
                      </c:pt>
                      <c:pt idx="1741" formatCode="0.00E+00">
                        <c:v>8.2408400000000002E-5</c:v>
                      </c:pt>
                      <c:pt idx="1742" formatCode="0.00E+00">
                        <c:v>8.2408400000000002E-5</c:v>
                      </c:pt>
                      <c:pt idx="1743">
                        <c:v>1.36236E-3</c:v>
                      </c:pt>
                      <c:pt idx="1744">
                        <c:v>-5.5756700000000002E-4</c:v>
                      </c:pt>
                      <c:pt idx="1745" formatCode="0.00E+00">
                        <c:v>8.2408400000000002E-5</c:v>
                      </c:pt>
                      <c:pt idx="1746">
                        <c:v>1.36236E-3</c:v>
                      </c:pt>
                      <c:pt idx="1747">
                        <c:v>7.2238399999999996E-4</c:v>
                      </c:pt>
                      <c:pt idx="1748">
                        <c:v>7.2238399999999996E-4</c:v>
                      </c:pt>
                      <c:pt idx="1749" formatCode="0.00E+00">
                        <c:v>8.2408400000000002E-5</c:v>
                      </c:pt>
                      <c:pt idx="1750">
                        <c:v>-5.5756700000000002E-4</c:v>
                      </c:pt>
                      <c:pt idx="1751">
                        <c:v>1.36236E-3</c:v>
                      </c:pt>
                      <c:pt idx="1752">
                        <c:v>7.2238399999999996E-4</c:v>
                      </c:pt>
                      <c:pt idx="1753">
                        <c:v>1.36236E-3</c:v>
                      </c:pt>
                      <c:pt idx="1754">
                        <c:v>1.36236E-3</c:v>
                      </c:pt>
                      <c:pt idx="1755" formatCode="0.00E+00">
                        <c:v>8.2408400000000002E-5</c:v>
                      </c:pt>
                      <c:pt idx="1756">
                        <c:v>1.36236E-3</c:v>
                      </c:pt>
                      <c:pt idx="1757">
                        <c:v>7.2238399999999996E-4</c:v>
                      </c:pt>
                      <c:pt idx="1758">
                        <c:v>2.0023300000000001E-3</c:v>
                      </c:pt>
                      <c:pt idx="1759">
                        <c:v>-5.5756700000000002E-4</c:v>
                      </c:pt>
                      <c:pt idx="1760">
                        <c:v>7.2238399999999996E-4</c:v>
                      </c:pt>
                      <c:pt idx="1761">
                        <c:v>1.36236E-3</c:v>
                      </c:pt>
                      <c:pt idx="1762" formatCode="0.00E+00">
                        <c:v>8.2408400000000002E-5</c:v>
                      </c:pt>
                      <c:pt idx="1763">
                        <c:v>2.6423100000000001E-3</c:v>
                      </c:pt>
                      <c:pt idx="1764">
                        <c:v>1.36236E-3</c:v>
                      </c:pt>
                      <c:pt idx="1765">
                        <c:v>7.2238399999999996E-4</c:v>
                      </c:pt>
                      <c:pt idx="1766">
                        <c:v>7.2238399999999996E-4</c:v>
                      </c:pt>
                      <c:pt idx="1767">
                        <c:v>1.36236E-3</c:v>
                      </c:pt>
                      <c:pt idx="1768">
                        <c:v>-1.19754E-3</c:v>
                      </c:pt>
                      <c:pt idx="1769">
                        <c:v>7.2238399999999996E-4</c:v>
                      </c:pt>
                      <c:pt idx="1770">
                        <c:v>1.36236E-3</c:v>
                      </c:pt>
                      <c:pt idx="1771">
                        <c:v>7.2238399999999996E-4</c:v>
                      </c:pt>
                      <c:pt idx="1772">
                        <c:v>1.36236E-3</c:v>
                      </c:pt>
                      <c:pt idx="1773">
                        <c:v>1.36236E-3</c:v>
                      </c:pt>
                      <c:pt idx="1774">
                        <c:v>7.2238399999999996E-4</c:v>
                      </c:pt>
                      <c:pt idx="1775">
                        <c:v>2.0023300000000001E-3</c:v>
                      </c:pt>
                      <c:pt idx="1776">
                        <c:v>2.0023300000000001E-3</c:v>
                      </c:pt>
                      <c:pt idx="1777">
                        <c:v>7.2238399999999996E-4</c:v>
                      </c:pt>
                      <c:pt idx="1778">
                        <c:v>-1.19754E-3</c:v>
                      </c:pt>
                      <c:pt idx="1779">
                        <c:v>-5.5756700000000002E-4</c:v>
                      </c:pt>
                      <c:pt idx="1780">
                        <c:v>2.0023300000000001E-3</c:v>
                      </c:pt>
                      <c:pt idx="1781">
                        <c:v>1.36236E-3</c:v>
                      </c:pt>
                      <c:pt idx="1782">
                        <c:v>7.2238399999999996E-4</c:v>
                      </c:pt>
                      <c:pt idx="1783">
                        <c:v>7.2238399999999996E-4</c:v>
                      </c:pt>
                      <c:pt idx="1784" formatCode="0.00E+00">
                        <c:v>8.2408400000000002E-5</c:v>
                      </c:pt>
                      <c:pt idx="1785">
                        <c:v>7.2238399999999996E-4</c:v>
                      </c:pt>
                      <c:pt idx="1786">
                        <c:v>-1.19754E-3</c:v>
                      </c:pt>
                      <c:pt idx="1787">
                        <c:v>1.36236E-3</c:v>
                      </c:pt>
                      <c:pt idx="1788">
                        <c:v>1.36236E-3</c:v>
                      </c:pt>
                      <c:pt idx="1789">
                        <c:v>-5.5756700000000002E-4</c:v>
                      </c:pt>
                      <c:pt idx="1790">
                        <c:v>1.36236E-3</c:v>
                      </c:pt>
                      <c:pt idx="1791">
                        <c:v>-5.5756700000000002E-4</c:v>
                      </c:pt>
                      <c:pt idx="1792">
                        <c:v>1.36236E-3</c:v>
                      </c:pt>
                      <c:pt idx="1793">
                        <c:v>7.2238399999999996E-4</c:v>
                      </c:pt>
                      <c:pt idx="1794">
                        <c:v>-5.5756700000000002E-4</c:v>
                      </c:pt>
                      <c:pt idx="1795">
                        <c:v>-2.4774900000000002E-3</c:v>
                      </c:pt>
                      <c:pt idx="1796" formatCode="0.00E+00">
                        <c:v>8.2408400000000002E-5</c:v>
                      </c:pt>
                      <c:pt idx="1797">
                        <c:v>7.2238399999999996E-4</c:v>
                      </c:pt>
                      <c:pt idx="1798">
                        <c:v>1.36236E-3</c:v>
                      </c:pt>
                      <c:pt idx="1799">
                        <c:v>7.2238399999999996E-4</c:v>
                      </c:pt>
                      <c:pt idx="1800" formatCode="0.00E+00">
                        <c:v>8.2408400000000002E-5</c:v>
                      </c:pt>
                      <c:pt idx="1801">
                        <c:v>7.2238399999999996E-4</c:v>
                      </c:pt>
                      <c:pt idx="1802">
                        <c:v>7.2238399999999996E-4</c:v>
                      </c:pt>
                      <c:pt idx="1803">
                        <c:v>1.36236E-3</c:v>
                      </c:pt>
                      <c:pt idx="1804" formatCode="0.00E+00">
                        <c:v>8.2408400000000002E-5</c:v>
                      </c:pt>
                      <c:pt idx="1805">
                        <c:v>7.2238399999999996E-4</c:v>
                      </c:pt>
                      <c:pt idx="1806" formatCode="0.00E+00">
                        <c:v>8.2408400000000002E-5</c:v>
                      </c:pt>
                      <c:pt idx="1807" formatCode="0.00E+00">
                        <c:v>8.2408400000000002E-5</c:v>
                      </c:pt>
                      <c:pt idx="1808">
                        <c:v>7.2238399999999996E-4</c:v>
                      </c:pt>
                      <c:pt idx="1809">
                        <c:v>-1.83752E-3</c:v>
                      </c:pt>
                      <c:pt idx="1810">
                        <c:v>2.0023300000000001E-3</c:v>
                      </c:pt>
                      <c:pt idx="1811">
                        <c:v>2.0023300000000001E-3</c:v>
                      </c:pt>
                      <c:pt idx="1812" formatCode="0.00E+00">
                        <c:v>8.2408400000000002E-5</c:v>
                      </c:pt>
                      <c:pt idx="1813">
                        <c:v>7.2238399999999996E-4</c:v>
                      </c:pt>
                      <c:pt idx="1814">
                        <c:v>7.2238399999999996E-4</c:v>
                      </c:pt>
                      <c:pt idx="1815" formatCode="0.00E+00">
                        <c:v>8.2408400000000002E-5</c:v>
                      </c:pt>
                      <c:pt idx="1816" formatCode="0.00E+00">
                        <c:v>8.2408400000000002E-5</c:v>
                      </c:pt>
                      <c:pt idx="1817" formatCode="0.00E+00">
                        <c:v>8.2408400000000002E-5</c:v>
                      </c:pt>
                      <c:pt idx="1818">
                        <c:v>-1.83752E-3</c:v>
                      </c:pt>
                      <c:pt idx="1819">
                        <c:v>-5.5756700000000002E-4</c:v>
                      </c:pt>
                      <c:pt idx="1820">
                        <c:v>7.2238399999999996E-4</c:v>
                      </c:pt>
                      <c:pt idx="1821">
                        <c:v>1.36236E-3</c:v>
                      </c:pt>
                      <c:pt idx="1822">
                        <c:v>1.36236E-3</c:v>
                      </c:pt>
                      <c:pt idx="1823" formatCode="0.00E+00">
                        <c:v>8.2408400000000002E-5</c:v>
                      </c:pt>
                      <c:pt idx="1824" formatCode="0.00E+00">
                        <c:v>8.2408400000000002E-5</c:v>
                      </c:pt>
                      <c:pt idx="1825" formatCode="0.00E+00">
                        <c:v>8.2408400000000002E-5</c:v>
                      </c:pt>
                      <c:pt idx="1826" formatCode="0.00E+00">
                        <c:v>8.2408400000000002E-5</c:v>
                      </c:pt>
                      <c:pt idx="1827">
                        <c:v>2.6423100000000001E-3</c:v>
                      </c:pt>
                      <c:pt idx="1828">
                        <c:v>7.2238399999999996E-4</c:v>
                      </c:pt>
                      <c:pt idx="1829">
                        <c:v>-5.5756700000000002E-4</c:v>
                      </c:pt>
                      <c:pt idx="1830" formatCode="0.00E+00">
                        <c:v>8.2408400000000002E-5</c:v>
                      </c:pt>
                      <c:pt idx="1831" formatCode="0.00E+00">
                        <c:v>8.2408400000000002E-5</c:v>
                      </c:pt>
                      <c:pt idx="1832">
                        <c:v>7.2238399999999996E-4</c:v>
                      </c:pt>
                      <c:pt idx="1833">
                        <c:v>1.36236E-3</c:v>
                      </c:pt>
                      <c:pt idx="1834">
                        <c:v>7.2238399999999996E-4</c:v>
                      </c:pt>
                      <c:pt idx="1835">
                        <c:v>1.36236E-3</c:v>
                      </c:pt>
                      <c:pt idx="1836">
                        <c:v>2.0023300000000001E-3</c:v>
                      </c:pt>
                      <c:pt idx="1837">
                        <c:v>1.36236E-3</c:v>
                      </c:pt>
                      <c:pt idx="1838">
                        <c:v>7.2238399999999996E-4</c:v>
                      </c:pt>
                      <c:pt idx="1839" formatCode="0.00E+00">
                        <c:v>8.2408400000000002E-5</c:v>
                      </c:pt>
                      <c:pt idx="1840" formatCode="0.00E+00">
                        <c:v>8.2408400000000002E-5</c:v>
                      </c:pt>
                      <c:pt idx="1841" formatCode="0.00E+00">
                        <c:v>8.2408400000000002E-5</c:v>
                      </c:pt>
                      <c:pt idx="1842">
                        <c:v>1.36236E-3</c:v>
                      </c:pt>
                      <c:pt idx="1843" formatCode="0.00E+00">
                        <c:v>8.2408400000000002E-5</c:v>
                      </c:pt>
                      <c:pt idx="1844">
                        <c:v>7.2238399999999996E-4</c:v>
                      </c:pt>
                      <c:pt idx="1845">
                        <c:v>1.36236E-3</c:v>
                      </c:pt>
                      <c:pt idx="1846" formatCode="0.00E+00">
                        <c:v>8.2408400000000002E-5</c:v>
                      </c:pt>
                      <c:pt idx="1847">
                        <c:v>7.2238399999999996E-4</c:v>
                      </c:pt>
                      <c:pt idx="1848">
                        <c:v>7.2238399999999996E-4</c:v>
                      </c:pt>
                      <c:pt idx="1849" formatCode="0.00E+00">
                        <c:v>8.2408400000000002E-5</c:v>
                      </c:pt>
                      <c:pt idx="1850">
                        <c:v>7.2238399999999996E-4</c:v>
                      </c:pt>
                      <c:pt idx="1851" formatCode="0.00E+00">
                        <c:v>8.2408400000000002E-5</c:v>
                      </c:pt>
                      <c:pt idx="1852" formatCode="0.00E+00">
                        <c:v>8.2408400000000002E-5</c:v>
                      </c:pt>
                      <c:pt idx="1853">
                        <c:v>7.2238399999999996E-4</c:v>
                      </c:pt>
                      <c:pt idx="1854">
                        <c:v>2.0023300000000001E-3</c:v>
                      </c:pt>
                      <c:pt idx="1855">
                        <c:v>7.2238399999999996E-4</c:v>
                      </c:pt>
                      <c:pt idx="1856">
                        <c:v>7.2238399999999996E-4</c:v>
                      </c:pt>
                      <c:pt idx="1857">
                        <c:v>2.0023300000000001E-3</c:v>
                      </c:pt>
                      <c:pt idx="1858">
                        <c:v>7.2238399999999996E-4</c:v>
                      </c:pt>
                      <c:pt idx="1859" formatCode="0.00E+00">
                        <c:v>8.2408400000000002E-5</c:v>
                      </c:pt>
                      <c:pt idx="1860">
                        <c:v>2.0023300000000001E-3</c:v>
                      </c:pt>
                      <c:pt idx="1861">
                        <c:v>7.2238399999999996E-4</c:v>
                      </c:pt>
                      <c:pt idx="1862">
                        <c:v>1.36236E-3</c:v>
                      </c:pt>
                      <c:pt idx="1863" formatCode="0.00E+00">
                        <c:v>8.2408400000000002E-5</c:v>
                      </c:pt>
                      <c:pt idx="1864">
                        <c:v>-1.19754E-3</c:v>
                      </c:pt>
                      <c:pt idx="1865">
                        <c:v>7.2238399999999996E-4</c:v>
                      </c:pt>
                      <c:pt idx="1866" formatCode="0.00E+00">
                        <c:v>8.2408400000000002E-5</c:v>
                      </c:pt>
                      <c:pt idx="1867">
                        <c:v>2.0023300000000001E-3</c:v>
                      </c:pt>
                      <c:pt idx="1868">
                        <c:v>7.2238399999999996E-4</c:v>
                      </c:pt>
                      <c:pt idx="1869">
                        <c:v>-5.5756700000000002E-4</c:v>
                      </c:pt>
                      <c:pt idx="1870">
                        <c:v>7.2238399999999996E-4</c:v>
                      </c:pt>
                      <c:pt idx="1871">
                        <c:v>1.36236E-3</c:v>
                      </c:pt>
                      <c:pt idx="1872" formatCode="0.00E+00">
                        <c:v>8.2408400000000002E-5</c:v>
                      </c:pt>
                      <c:pt idx="1873">
                        <c:v>1.36236E-3</c:v>
                      </c:pt>
                      <c:pt idx="1874" formatCode="0.00E+00">
                        <c:v>8.2408400000000002E-5</c:v>
                      </c:pt>
                      <c:pt idx="1875" formatCode="0.00E+00">
                        <c:v>8.2408400000000002E-5</c:v>
                      </c:pt>
                      <c:pt idx="1876" formatCode="0.00E+00">
                        <c:v>8.2408400000000002E-5</c:v>
                      </c:pt>
                      <c:pt idx="1877" formatCode="0.00E+00">
                        <c:v>8.2408400000000002E-5</c:v>
                      </c:pt>
                      <c:pt idx="1878">
                        <c:v>-1.19754E-3</c:v>
                      </c:pt>
                      <c:pt idx="1879">
                        <c:v>2.0023300000000001E-3</c:v>
                      </c:pt>
                      <c:pt idx="1880" formatCode="0.00E+00">
                        <c:v>8.2408400000000002E-5</c:v>
                      </c:pt>
                      <c:pt idx="1881">
                        <c:v>-1.19754E-3</c:v>
                      </c:pt>
                      <c:pt idx="1882">
                        <c:v>7.2238399999999996E-4</c:v>
                      </c:pt>
                      <c:pt idx="1883">
                        <c:v>7.2238399999999996E-4</c:v>
                      </c:pt>
                      <c:pt idx="1884">
                        <c:v>7.2238399999999996E-4</c:v>
                      </c:pt>
                      <c:pt idx="1885">
                        <c:v>-5.5756700000000002E-4</c:v>
                      </c:pt>
                      <c:pt idx="1886">
                        <c:v>7.2238399999999996E-4</c:v>
                      </c:pt>
                      <c:pt idx="1887">
                        <c:v>7.2238399999999996E-4</c:v>
                      </c:pt>
                      <c:pt idx="1888">
                        <c:v>7.2238399999999996E-4</c:v>
                      </c:pt>
                      <c:pt idx="1889" formatCode="0.00E+00">
                        <c:v>8.2408400000000002E-5</c:v>
                      </c:pt>
                      <c:pt idx="1890">
                        <c:v>7.2238399999999996E-4</c:v>
                      </c:pt>
                      <c:pt idx="1891">
                        <c:v>7.2238399999999996E-4</c:v>
                      </c:pt>
                      <c:pt idx="1892">
                        <c:v>7.2238399999999996E-4</c:v>
                      </c:pt>
                      <c:pt idx="1893">
                        <c:v>7.2238399999999996E-4</c:v>
                      </c:pt>
                      <c:pt idx="1894">
                        <c:v>-3.1174699999999998E-3</c:v>
                      </c:pt>
                      <c:pt idx="1895">
                        <c:v>7.2238399999999996E-4</c:v>
                      </c:pt>
                      <c:pt idx="1896">
                        <c:v>-5.5756700000000002E-4</c:v>
                      </c:pt>
                      <c:pt idx="1897">
                        <c:v>2.0023300000000001E-3</c:v>
                      </c:pt>
                      <c:pt idx="1898">
                        <c:v>7.2238399999999996E-4</c:v>
                      </c:pt>
                      <c:pt idx="1899" formatCode="0.00E+00">
                        <c:v>8.2408400000000002E-5</c:v>
                      </c:pt>
                      <c:pt idx="1900" formatCode="0.00E+00">
                        <c:v>8.2408400000000002E-5</c:v>
                      </c:pt>
                      <c:pt idx="1901">
                        <c:v>7.2238399999999996E-4</c:v>
                      </c:pt>
                      <c:pt idx="1902">
                        <c:v>1.36236E-3</c:v>
                      </c:pt>
                      <c:pt idx="1903">
                        <c:v>-5.5756700000000002E-4</c:v>
                      </c:pt>
                      <c:pt idx="1904">
                        <c:v>1.36236E-3</c:v>
                      </c:pt>
                      <c:pt idx="1905">
                        <c:v>-1.19754E-3</c:v>
                      </c:pt>
                      <c:pt idx="1906">
                        <c:v>7.2238399999999996E-4</c:v>
                      </c:pt>
                      <c:pt idx="1907">
                        <c:v>1.36236E-3</c:v>
                      </c:pt>
                      <c:pt idx="1908">
                        <c:v>1.36236E-3</c:v>
                      </c:pt>
                      <c:pt idx="1909">
                        <c:v>7.2238399999999996E-4</c:v>
                      </c:pt>
                      <c:pt idx="1910">
                        <c:v>7.2238399999999996E-4</c:v>
                      </c:pt>
                      <c:pt idx="1911" formatCode="0.00E+00">
                        <c:v>8.2408400000000002E-5</c:v>
                      </c:pt>
                      <c:pt idx="1912">
                        <c:v>7.2238399999999996E-4</c:v>
                      </c:pt>
                      <c:pt idx="1913" formatCode="0.00E+00">
                        <c:v>8.2408400000000002E-5</c:v>
                      </c:pt>
                      <c:pt idx="1914">
                        <c:v>-5.5756700000000002E-4</c:v>
                      </c:pt>
                      <c:pt idx="1915">
                        <c:v>1.36236E-3</c:v>
                      </c:pt>
                      <c:pt idx="1916">
                        <c:v>-5.5756700000000002E-4</c:v>
                      </c:pt>
                      <c:pt idx="1917">
                        <c:v>2.0023300000000001E-3</c:v>
                      </c:pt>
                      <c:pt idx="1918">
                        <c:v>7.2238399999999996E-4</c:v>
                      </c:pt>
                      <c:pt idx="1919">
                        <c:v>7.2238399999999996E-4</c:v>
                      </c:pt>
                      <c:pt idx="1920" formatCode="0.00E+00">
                        <c:v>8.2408400000000002E-5</c:v>
                      </c:pt>
                      <c:pt idx="1921" formatCode="0.00E+00">
                        <c:v>8.2408400000000002E-5</c:v>
                      </c:pt>
                      <c:pt idx="1922">
                        <c:v>3.2822900000000002E-3</c:v>
                      </c:pt>
                      <c:pt idx="1923">
                        <c:v>1.36236E-3</c:v>
                      </c:pt>
                      <c:pt idx="1924">
                        <c:v>1.36236E-3</c:v>
                      </c:pt>
                      <c:pt idx="1925">
                        <c:v>7.2238399999999996E-4</c:v>
                      </c:pt>
                      <c:pt idx="1926">
                        <c:v>1.36236E-3</c:v>
                      </c:pt>
                      <c:pt idx="1927">
                        <c:v>7.2238399999999996E-4</c:v>
                      </c:pt>
                      <c:pt idx="1928">
                        <c:v>2.0023300000000001E-3</c:v>
                      </c:pt>
                      <c:pt idx="1929">
                        <c:v>7.2238399999999996E-4</c:v>
                      </c:pt>
                      <c:pt idx="1930" formatCode="0.00E+00">
                        <c:v>8.2408400000000002E-5</c:v>
                      </c:pt>
                      <c:pt idx="1931">
                        <c:v>2.6423100000000001E-3</c:v>
                      </c:pt>
                      <c:pt idx="1932">
                        <c:v>2.0023300000000001E-3</c:v>
                      </c:pt>
                      <c:pt idx="1933">
                        <c:v>7.2238399999999996E-4</c:v>
                      </c:pt>
                      <c:pt idx="1934">
                        <c:v>2.0023300000000001E-3</c:v>
                      </c:pt>
                      <c:pt idx="1935">
                        <c:v>2.0023300000000001E-3</c:v>
                      </c:pt>
                      <c:pt idx="1936" formatCode="0.00E+00">
                        <c:v>8.2408400000000002E-5</c:v>
                      </c:pt>
                      <c:pt idx="1937">
                        <c:v>2.0023300000000001E-3</c:v>
                      </c:pt>
                      <c:pt idx="1938">
                        <c:v>1.36236E-3</c:v>
                      </c:pt>
                      <c:pt idx="1939">
                        <c:v>1.36236E-3</c:v>
                      </c:pt>
                      <c:pt idx="1940">
                        <c:v>2.0023300000000001E-3</c:v>
                      </c:pt>
                      <c:pt idx="1941">
                        <c:v>1.36236E-3</c:v>
                      </c:pt>
                      <c:pt idx="1942">
                        <c:v>7.2238399999999996E-4</c:v>
                      </c:pt>
                      <c:pt idx="1943">
                        <c:v>7.2238399999999996E-4</c:v>
                      </c:pt>
                      <c:pt idx="1944">
                        <c:v>7.2238399999999996E-4</c:v>
                      </c:pt>
                      <c:pt idx="1945" formatCode="0.00E+00">
                        <c:v>8.2408400000000002E-5</c:v>
                      </c:pt>
                      <c:pt idx="1946">
                        <c:v>7.2238399999999996E-4</c:v>
                      </c:pt>
                      <c:pt idx="1947">
                        <c:v>7.2238399999999996E-4</c:v>
                      </c:pt>
                      <c:pt idx="1948">
                        <c:v>2.0023300000000001E-3</c:v>
                      </c:pt>
                      <c:pt idx="1949">
                        <c:v>2.0023300000000001E-3</c:v>
                      </c:pt>
                      <c:pt idx="1950">
                        <c:v>1.36236E-3</c:v>
                      </c:pt>
                      <c:pt idx="1951">
                        <c:v>7.2238399999999996E-4</c:v>
                      </c:pt>
                      <c:pt idx="1952">
                        <c:v>2.6423100000000001E-3</c:v>
                      </c:pt>
                      <c:pt idx="1953">
                        <c:v>-5.5756700000000002E-4</c:v>
                      </c:pt>
                      <c:pt idx="1954">
                        <c:v>2.0023300000000001E-3</c:v>
                      </c:pt>
                      <c:pt idx="1955">
                        <c:v>2.0023300000000001E-3</c:v>
                      </c:pt>
                      <c:pt idx="1956">
                        <c:v>1.36236E-3</c:v>
                      </c:pt>
                      <c:pt idx="1957">
                        <c:v>2.0023300000000001E-3</c:v>
                      </c:pt>
                      <c:pt idx="1958">
                        <c:v>7.2238399999999996E-4</c:v>
                      </c:pt>
                      <c:pt idx="1959">
                        <c:v>7.2238399999999996E-4</c:v>
                      </c:pt>
                      <c:pt idx="1960">
                        <c:v>-5.5756700000000002E-4</c:v>
                      </c:pt>
                      <c:pt idx="1961">
                        <c:v>1.36236E-3</c:v>
                      </c:pt>
                      <c:pt idx="1962">
                        <c:v>3.2822900000000002E-3</c:v>
                      </c:pt>
                      <c:pt idx="1963">
                        <c:v>-5.5756700000000002E-4</c:v>
                      </c:pt>
                      <c:pt idx="1964">
                        <c:v>-5.5756700000000002E-4</c:v>
                      </c:pt>
                      <c:pt idx="1965">
                        <c:v>-5.5756700000000002E-4</c:v>
                      </c:pt>
                      <c:pt idx="1966">
                        <c:v>2.6423100000000001E-3</c:v>
                      </c:pt>
                      <c:pt idx="1967">
                        <c:v>2.6423100000000001E-3</c:v>
                      </c:pt>
                      <c:pt idx="1968">
                        <c:v>7.2238399999999996E-4</c:v>
                      </c:pt>
                      <c:pt idx="1969">
                        <c:v>7.2238399999999996E-4</c:v>
                      </c:pt>
                      <c:pt idx="1970">
                        <c:v>1.36236E-3</c:v>
                      </c:pt>
                      <c:pt idx="1971">
                        <c:v>7.2238399999999996E-4</c:v>
                      </c:pt>
                      <c:pt idx="1972">
                        <c:v>1.36236E-3</c:v>
                      </c:pt>
                      <c:pt idx="1973">
                        <c:v>1.36236E-3</c:v>
                      </c:pt>
                      <c:pt idx="1974">
                        <c:v>1.36236E-3</c:v>
                      </c:pt>
                      <c:pt idx="1975" formatCode="0.00E+00">
                        <c:v>8.2408400000000002E-5</c:v>
                      </c:pt>
                      <c:pt idx="1976" formatCode="0.00E+00">
                        <c:v>8.2408400000000002E-5</c:v>
                      </c:pt>
                      <c:pt idx="1977">
                        <c:v>2.0023300000000001E-3</c:v>
                      </c:pt>
                      <c:pt idx="1978">
                        <c:v>7.2238399999999996E-4</c:v>
                      </c:pt>
                      <c:pt idx="1979" formatCode="0.00E+00">
                        <c:v>8.2408400000000002E-5</c:v>
                      </c:pt>
                      <c:pt idx="1980" formatCode="0.00E+00">
                        <c:v>8.2408400000000002E-5</c:v>
                      </c:pt>
                      <c:pt idx="1981">
                        <c:v>2.0023300000000001E-3</c:v>
                      </c:pt>
                      <c:pt idx="1982">
                        <c:v>1.36236E-3</c:v>
                      </c:pt>
                      <c:pt idx="1983">
                        <c:v>1.36236E-3</c:v>
                      </c:pt>
                      <c:pt idx="1984">
                        <c:v>1.36236E-3</c:v>
                      </c:pt>
                      <c:pt idx="1985">
                        <c:v>2.0023300000000001E-3</c:v>
                      </c:pt>
                      <c:pt idx="1986">
                        <c:v>3.2822900000000002E-3</c:v>
                      </c:pt>
                      <c:pt idx="1987">
                        <c:v>7.2238399999999996E-4</c:v>
                      </c:pt>
                      <c:pt idx="1988">
                        <c:v>7.2238399999999996E-4</c:v>
                      </c:pt>
                      <c:pt idx="1989">
                        <c:v>1.36236E-3</c:v>
                      </c:pt>
                      <c:pt idx="1990">
                        <c:v>1.36236E-3</c:v>
                      </c:pt>
                      <c:pt idx="1991">
                        <c:v>1.36236E-3</c:v>
                      </c:pt>
                      <c:pt idx="1992">
                        <c:v>1.36236E-3</c:v>
                      </c:pt>
                      <c:pt idx="1993">
                        <c:v>1.36236E-3</c:v>
                      </c:pt>
                      <c:pt idx="1994">
                        <c:v>1.36236E-3</c:v>
                      </c:pt>
                      <c:pt idx="1995">
                        <c:v>-5.5756700000000002E-4</c:v>
                      </c:pt>
                      <c:pt idx="1996">
                        <c:v>-1.19754E-3</c:v>
                      </c:pt>
                      <c:pt idx="1997">
                        <c:v>2.0023300000000001E-3</c:v>
                      </c:pt>
                      <c:pt idx="1998">
                        <c:v>1.36236E-3</c:v>
                      </c:pt>
                      <c:pt idx="1999">
                        <c:v>7.2238399999999996E-4</c:v>
                      </c:pt>
                      <c:pt idx="2000">
                        <c:v>7.2238399999999996E-4</c:v>
                      </c:pt>
                      <c:pt idx="2001" formatCode="0.00E+00">
                        <c:v>8.2408400000000002E-5</c:v>
                      </c:pt>
                      <c:pt idx="2002">
                        <c:v>1.36236E-3</c:v>
                      </c:pt>
                      <c:pt idx="2003">
                        <c:v>1.36236E-3</c:v>
                      </c:pt>
                      <c:pt idx="2004">
                        <c:v>1.36236E-3</c:v>
                      </c:pt>
                      <c:pt idx="2005" formatCode="0.00E+00">
                        <c:v>8.2408400000000002E-5</c:v>
                      </c:pt>
                      <c:pt idx="2006">
                        <c:v>7.2238399999999996E-4</c:v>
                      </c:pt>
                      <c:pt idx="2007">
                        <c:v>1.36236E-3</c:v>
                      </c:pt>
                      <c:pt idx="2008">
                        <c:v>1.36236E-3</c:v>
                      </c:pt>
                      <c:pt idx="2009">
                        <c:v>2.0023300000000001E-3</c:v>
                      </c:pt>
                      <c:pt idx="2010">
                        <c:v>1.36236E-3</c:v>
                      </c:pt>
                      <c:pt idx="2011">
                        <c:v>7.2238399999999996E-4</c:v>
                      </c:pt>
                      <c:pt idx="2012">
                        <c:v>1.36236E-3</c:v>
                      </c:pt>
                      <c:pt idx="2013">
                        <c:v>7.2238399999999996E-4</c:v>
                      </c:pt>
                      <c:pt idx="2014">
                        <c:v>7.2238399999999996E-4</c:v>
                      </c:pt>
                      <c:pt idx="2015">
                        <c:v>2.6423100000000001E-3</c:v>
                      </c:pt>
                      <c:pt idx="2016">
                        <c:v>1.36236E-3</c:v>
                      </c:pt>
                      <c:pt idx="2017">
                        <c:v>1.36236E-3</c:v>
                      </c:pt>
                      <c:pt idx="2018">
                        <c:v>1.36236E-3</c:v>
                      </c:pt>
                      <c:pt idx="2019">
                        <c:v>2.0023300000000001E-3</c:v>
                      </c:pt>
                      <c:pt idx="2020">
                        <c:v>2.6423100000000001E-3</c:v>
                      </c:pt>
                      <c:pt idx="2021">
                        <c:v>2.0023300000000001E-3</c:v>
                      </c:pt>
                      <c:pt idx="2022">
                        <c:v>2.0023300000000001E-3</c:v>
                      </c:pt>
                      <c:pt idx="2023">
                        <c:v>2.0023300000000001E-3</c:v>
                      </c:pt>
                      <c:pt idx="2024">
                        <c:v>1.36236E-3</c:v>
                      </c:pt>
                      <c:pt idx="2025">
                        <c:v>2.0023300000000001E-3</c:v>
                      </c:pt>
                      <c:pt idx="2026">
                        <c:v>1.36236E-3</c:v>
                      </c:pt>
                      <c:pt idx="2027">
                        <c:v>1.36236E-3</c:v>
                      </c:pt>
                      <c:pt idx="2028">
                        <c:v>1.36236E-3</c:v>
                      </c:pt>
                      <c:pt idx="2029" formatCode="0.00E+00">
                        <c:v>8.2408400000000002E-5</c:v>
                      </c:pt>
                      <c:pt idx="2030">
                        <c:v>2.0023300000000001E-3</c:v>
                      </c:pt>
                      <c:pt idx="2031">
                        <c:v>1.36236E-3</c:v>
                      </c:pt>
                      <c:pt idx="2032">
                        <c:v>2.6423100000000001E-3</c:v>
                      </c:pt>
                      <c:pt idx="2033">
                        <c:v>1.36236E-3</c:v>
                      </c:pt>
                      <c:pt idx="2034">
                        <c:v>2.6423100000000001E-3</c:v>
                      </c:pt>
                      <c:pt idx="2035">
                        <c:v>3.2822900000000002E-3</c:v>
                      </c:pt>
                      <c:pt idx="2036">
                        <c:v>2.6423100000000001E-3</c:v>
                      </c:pt>
                      <c:pt idx="2037">
                        <c:v>7.2238399999999996E-4</c:v>
                      </c:pt>
                      <c:pt idx="2038" formatCode="0.00E+00">
                        <c:v>8.2408400000000002E-5</c:v>
                      </c:pt>
                      <c:pt idx="2039">
                        <c:v>7.2238399999999996E-4</c:v>
                      </c:pt>
                      <c:pt idx="2040">
                        <c:v>1.36236E-3</c:v>
                      </c:pt>
                      <c:pt idx="2041">
                        <c:v>2.0023300000000001E-3</c:v>
                      </c:pt>
                      <c:pt idx="2042">
                        <c:v>1.36236E-3</c:v>
                      </c:pt>
                      <c:pt idx="2043">
                        <c:v>1.36236E-3</c:v>
                      </c:pt>
                      <c:pt idx="2044">
                        <c:v>7.2238399999999996E-4</c:v>
                      </c:pt>
                      <c:pt idx="2045">
                        <c:v>2.0023300000000001E-3</c:v>
                      </c:pt>
                      <c:pt idx="2046">
                        <c:v>7.2238399999999996E-4</c:v>
                      </c:pt>
                      <c:pt idx="2047">
                        <c:v>2.0023300000000001E-3</c:v>
                      </c:pt>
                      <c:pt idx="2048">
                        <c:v>1.36236E-3</c:v>
                      </c:pt>
                      <c:pt idx="2049">
                        <c:v>3.2822900000000002E-3</c:v>
                      </c:pt>
                      <c:pt idx="2050">
                        <c:v>7.2238399999999996E-4</c:v>
                      </c:pt>
                      <c:pt idx="2051">
                        <c:v>2.0023300000000001E-3</c:v>
                      </c:pt>
                      <c:pt idx="2052">
                        <c:v>1.36236E-3</c:v>
                      </c:pt>
                      <c:pt idx="2053">
                        <c:v>2.6423100000000001E-3</c:v>
                      </c:pt>
                      <c:pt idx="2054">
                        <c:v>2.6423100000000001E-3</c:v>
                      </c:pt>
                      <c:pt idx="2055">
                        <c:v>2.6423100000000001E-3</c:v>
                      </c:pt>
                      <c:pt idx="2056">
                        <c:v>3.2822900000000002E-3</c:v>
                      </c:pt>
                      <c:pt idx="2057">
                        <c:v>2.6423100000000001E-3</c:v>
                      </c:pt>
                      <c:pt idx="2058">
                        <c:v>2.6423100000000001E-3</c:v>
                      </c:pt>
                      <c:pt idx="2059">
                        <c:v>2.0023300000000001E-3</c:v>
                      </c:pt>
                      <c:pt idx="2060">
                        <c:v>2.0023300000000001E-3</c:v>
                      </c:pt>
                      <c:pt idx="2061">
                        <c:v>1.36236E-3</c:v>
                      </c:pt>
                      <c:pt idx="2062">
                        <c:v>1.36236E-3</c:v>
                      </c:pt>
                      <c:pt idx="2063">
                        <c:v>2.0023300000000001E-3</c:v>
                      </c:pt>
                      <c:pt idx="2064">
                        <c:v>2.0023300000000001E-3</c:v>
                      </c:pt>
                      <c:pt idx="2065">
                        <c:v>1.36236E-3</c:v>
                      </c:pt>
                      <c:pt idx="2066">
                        <c:v>2.6423100000000001E-3</c:v>
                      </c:pt>
                      <c:pt idx="2067">
                        <c:v>2.6423100000000001E-3</c:v>
                      </c:pt>
                      <c:pt idx="2068">
                        <c:v>1.36236E-3</c:v>
                      </c:pt>
                      <c:pt idx="2069">
                        <c:v>2.0023300000000001E-3</c:v>
                      </c:pt>
                      <c:pt idx="2070">
                        <c:v>1.36236E-3</c:v>
                      </c:pt>
                      <c:pt idx="2071">
                        <c:v>1.36236E-3</c:v>
                      </c:pt>
                      <c:pt idx="2072">
                        <c:v>1.36236E-3</c:v>
                      </c:pt>
                      <c:pt idx="2073">
                        <c:v>7.2238399999999996E-4</c:v>
                      </c:pt>
                      <c:pt idx="2074">
                        <c:v>2.0023300000000001E-3</c:v>
                      </c:pt>
                      <c:pt idx="2075">
                        <c:v>1.36236E-3</c:v>
                      </c:pt>
                      <c:pt idx="2076">
                        <c:v>1.36236E-3</c:v>
                      </c:pt>
                      <c:pt idx="2077">
                        <c:v>2.0023300000000001E-3</c:v>
                      </c:pt>
                      <c:pt idx="2078">
                        <c:v>2.6423100000000001E-3</c:v>
                      </c:pt>
                      <c:pt idx="2079">
                        <c:v>2.0023300000000001E-3</c:v>
                      </c:pt>
                      <c:pt idx="2080">
                        <c:v>1.36236E-3</c:v>
                      </c:pt>
                      <c:pt idx="2081">
                        <c:v>2.6423100000000001E-3</c:v>
                      </c:pt>
                      <c:pt idx="2082">
                        <c:v>2.6423100000000001E-3</c:v>
                      </c:pt>
                      <c:pt idx="2083">
                        <c:v>2.0023300000000001E-3</c:v>
                      </c:pt>
                      <c:pt idx="2084">
                        <c:v>3.2822900000000002E-3</c:v>
                      </c:pt>
                      <c:pt idx="2085">
                        <c:v>2.6423100000000001E-3</c:v>
                      </c:pt>
                      <c:pt idx="2086">
                        <c:v>3.9222600000000003E-3</c:v>
                      </c:pt>
                      <c:pt idx="2087">
                        <c:v>3.9222600000000003E-3</c:v>
                      </c:pt>
                      <c:pt idx="2088">
                        <c:v>4.5622400000000004E-3</c:v>
                      </c:pt>
                      <c:pt idx="2089">
                        <c:v>4.5622400000000004E-3</c:v>
                      </c:pt>
                      <c:pt idx="2090">
                        <c:v>3.9222600000000003E-3</c:v>
                      </c:pt>
                      <c:pt idx="2091">
                        <c:v>3.2822900000000002E-3</c:v>
                      </c:pt>
                      <c:pt idx="2092">
                        <c:v>4.5622400000000004E-3</c:v>
                      </c:pt>
                      <c:pt idx="2093">
                        <c:v>4.5622400000000004E-3</c:v>
                      </c:pt>
                      <c:pt idx="2094">
                        <c:v>3.2822900000000002E-3</c:v>
                      </c:pt>
                      <c:pt idx="2095">
                        <c:v>3.9222600000000003E-3</c:v>
                      </c:pt>
                      <c:pt idx="2096">
                        <c:v>2.0023300000000001E-3</c:v>
                      </c:pt>
                      <c:pt idx="2097">
                        <c:v>2.0023300000000001E-3</c:v>
                      </c:pt>
                      <c:pt idx="2098" formatCode="0.00E+00">
                        <c:v>8.2408400000000002E-5</c:v>
                      </c:pt>
                      <c:pt idx="2099">
                        <c:v>2.0023300000000001E-3</c:v>
                      </c:pt>
                      <c:pt idx="2100">
                        <c:v>1.36236E-3</c:v>
                      </c:pt>
                      <c:pt idx="2101">
                        <c:v>3.2822900000000002E-3</c:v>
                      </c:pt>
                      <c:pt idx="2102">
                        <c:v>1.36236E-3</c:v>
                      </c:pt>
                      <c:pt idx="2103">
                        <c:v>1.36236E-3</c:v>
                      </c:pt>
                      <c:pt idx="2104">
                        <c:v>2.0023300000000001E-3</c:v>
                      </c:pt>
                      <c:pt idx="2105">
                        <c:v>2.6423100000000001E-3</c:v>
                      </c:pt>
                      <c:pt idx="2106">
                        <c:v>1.36236E-3</c:v>
                      </c:pt>
                      <c:pt idx="2107">
                        <c:v>2.0023300000000001E-3</c:v>
                      </c:pt>
                      <c:pt idx="2108">
                        <c:v>2.0023300000000001E-3</c:v>
                      </c:pt>
                      <c:pt idx="2109">
                        <c:v>2.6423100000000001E-3</c:v>
                      </c:pt>
                      <c:pt idx="2110">
                        <c:v>7.2238399999999996E-4</c:v>
                      </c:pt>
                      <c:pt idx="2111">
                        <c:v>7.2238399999999996E-4</c:v>
                      </c:pt>
                      <c:pt idx="2112">
                        <c:v>7.2238399999999996E-4</c:v>
                      </c:pt>
                      <c:pt idx="2113">
                        <c:v>7.2238399999999996E-4</c:v>
                      </c:pt>
                      <c:pt idx="2114">
                        <c:v>7.2238399999999996E-4</c:v>
                      </c:pt>
                      <c:pt idx="2115">
                        <c:v>2.0023300000000001E-3</c:v>
                      </c:pt>
                      <c:pt idx="2116" formatCode="0.00E+00">
                        <c:v>8.2408400000000002E-5</c:v>
                      </c:pt>
                      <c:pt idx="2117">
                        <c:v>1.36236E-3</c:v>
                      </c:pt>
                      <c:pt idx="2118">
                        <c:v>2.0023300000000001E-3</c:v>
                      </c:pt>
                      <c:pt idx="2119">
                        <c:v>2.0023300000000001E-3</c:v>
                      </c:pt>
                      <c:pt idx="2120">
                        <c:v>3.9222600000000003E-3</c:v>
                      </c:pt>
                      <c:pt idx="2121">
                        <c:v>3.2822900000000002E-3</c:v>
                      </c:pt>
                      <c:pt idx="2122">
                        <c:v>4.5622400000000004E-3</c:v>
                      </c:pt>
                      <c:pt idx="2123">
                        <c:v>3.9222600000000003E-3</c:v>
                      </c:pt>
                      <c:pt idx="2124">
                        <c:v>6.4821599999999998E-3</c:v>
                      </c:pt>
                      <c:pt idx="2125">
                        <c:v>5.8421899999999997E-3</c:v>
                      </c:pt>
                      <c:pt idx="2126">
                        <c:v>5.8421899999999997E-3</c:v>
                      </c:pt>
                      <c:pt idx="2127">
                        <c:v>3.2822900000000002E-3</c:v>
                      </c:pt>
                      <c:pt idx="2128">
                        <c:v>3.9222600000000003E-3</c:v>
                      </c:pt>
                      <c:pt idx="2129">
                        <c:v>6.4821599999999998E-3</c:v>
                      </c:pt>
                      <c:pt idx="2130">
                        <c:v>3.9222600000000003E-3</c:v>
                      </c:pt>
                      <c:pt idx="2131">
                        <c:v>3.2822900000000002E-3</c:v>
                      </c:pt>
                      <c:pt idx="2132">
                        <c:v>3.2822900000000002E-3</c:v>
                      </c:pt>
                      <c:pt idx="2133">
                        <c:v>2.6423100000000001E-3</c:v>
                      </c:pt>
                      <c:pt idx="2134">
                        <c:v>2.6423100000000001E-3</c:v>
                      </c:pt>
                      <c:pt idx="2135">
                        <c:v>2.0023300000000001E-3</c:v>
                      </c:pt>
                      <c:pt idx="2136">
                        <c:v>2.6423100000000001E-3</c:v>
                      </c:pt>
                      <c:pt idx="2137">
                        <c:v>3.9222600000000003E-3</c:v>
                      </c:pt>
                      <c:pt idx="2138">
                        <c:v>3.2822900000000002E-3</c:v>
                      </c:pt>
                      <c:pt idx="2139">
                        <c:v>3.9222600000000003E-3</c:v>
                      </c:pt>
                      <c:pt idx="2140">
                        <c:v>2.6423100000000001E-3</c:v>
                      </c:pt>
                      <c:pt idx="2141">
                        <c:v>3.2822900000000002E-3</c:v>
                      </c:pt>
                      <c:pt idx="2142">
                        <c:v>2.0023300000000001E-3</c:v>
                      </c:pt>
                      <c:pt idx="2143">
                        <c:v>3.2822900000000002E-3</c:v>
                      </c:pt>
                      <c:pt idx="2144">
                        <c:v>2.6423100000000001E-3</c:v>
                      </c:pt>
                      <c:pt idx="2145">
                        <c:v>2.6423100000000001E-3</c:v>
                      </c:pt>
                      <c:pt idx="2146">
                        <c:v>2.0023300000000001E-3</c:v>
                      </c:pt>
                      <c:pt idx="2147">
                        <c:v>3.9222600000000003E-3</c:v>
                      </c:pt>
                      <c:pt idx="2148">
                        <c:v>2.6423100000000001E-3</c:v>
                      </c:pt>
                      <c:pt idx="2149">
                        <c:v>3.2822900000000002E-3</c:v>
                      </c:pt>
                      <c:pt idx="2150">
                        <c:v>3.2822900000000002E-3</c:v>
                      </c:pt>
                      <c:pt idx="2151">
                        <c:v>2.0023300000000001E-3</c:v>
                      </c:pt>
                      <c:pt idx="2152">
                        <c:v>2.0023300000000001E-3</c:v>
                      </c:pt>
                      <c:pt idx="2153">
                        <c:v>2.0023300000000001E-3</c:v>
                      </c:pt>
                      <c:pt idx="2154">
                        <c:v>4.5622400000000004E-3</c:v>
                      </c:pt>
                      <c:pt idx="2155">
                        <c:v>4.5622400000000004E-3</c:v>
                      </c:pt>
                      <c:pt idx="2156">
                        <c:v>5.2022099999999996E-3</c:v>
                      </c:pt>
                      <c:pt idx="2157">
                        <c:v>5.2022099999999996E-3</c:v>
                      </c:pt>
                      <c:pt idx="2158">
                        <c:v>5.8421899999999997E-3</c:v>
                      </c:pt>
                      <c:pt idx="2159">
                        <c:v>6.4821599999999998E-3</c:v>
                      </c:pt>
                      <c:pt idx="2160">
                        <c:v>7.76211E-3</c:v>
                      </c:pt>
                      <c:pt idx="2161">
                        <c:v>5.8421899999999997E-3</c:v>
                      </c:pt>
                      <c:pt idx="2162">
                        <c:v>7.76211E-3</c:v>
                      </c:pt>
                      <c:pt idx="2163">
                        <c:v>6.4821599999999998E-3</c:v>
                      </c:pt>
                      <c:pt idx="2164">
                        <c:v>6.4821599999999998E-3</c:v>
                      </c:pt>
                      <c:pt idx="2165">
                        <c:v>3.9222600000000003E-3</c:v>
                      </c:pt>
                      <c:pt idx="2166">
                        <c:v>3.9222600000000003E-3</c:v>
                      </c:pt>
                      <c:pt idx="2167">
                        <c:v>3.2822900000000002E-3</c:v>
                      </c:pt>
                      <c:pt idx="2168">
                        <c:v>4.5622400000000004E-3</c:v>
                      </c:pt>
                      <c:pt idx="2169">
                        <c:v>3.9222600000000003E-3</c:v>
                      </c:pt>
                      <c:pt idx="2170">
                        <c:v>3.9222600000000003E-3</c:v>
                      </c:pt>
                      <c:pt idx="2171">
                        <c:v>4.5622400000000004E-3</c:v>
                      </c:pt>
                      <c:pt idx="2172">
                        <c:v>3.9222600000000003E-3</c:v>
                      </c:pt>
                      <c:pt idx="2173">
                        <c:v>4.5622400000000004E-3</c:v>
                      </c:pt>
                      <c:pt idx="2174">
                        <c:v>3.2822900000000002E-3</c:v>
                      </c:pt>
                      <c:pt idx="2175">
                        <c:v>3.2822900000000002E-3</c:v>
                      </c:pt>
                      <c:pt idx="2176">
                        <c:v>3.9222600000000003E-3</c:v>
                      </c:pt>
                      <c:pt idx="2177">
                        <c:v>3.2822900000000002E-3</c:v>
                      </c:pt>
                      <c:pt idx="2178">
                        <c:v>3.2822900000000002E-3</c:v>
                      </c:pt>
                      <c:pt idx="2179">
                        <c:v>3.2822900000000002E-3</c:v>
                      </c:pt>
                      <c:pt idx="2180">
                        <c:v>3.2822900000000002E-3</c:v>
                      </c:pt>
                      <c:pt idx="2181">
                        <c:v>2.6423100000000001E-3</c:v>
                      </c:pt>
                      <c:pt idx="2182">
                        <c:v>3.2822900000000002E-3</c:v>
                      </c:pt>
                      <c:pt idx="2183">
                        <c:v>3.2822900000000002E-3</c:v>
                      </c:pt>
                      <c:pt idx="2184">
                        <c:v>2.0023300000000001E-3</c:v>
                      </c:pt>
                      <c:pt idx="2185">
                        <c:v>2.0023300000000001E-3</c:v>
                      </c:pt>
                      <c:pt idx="2186">
                        <c:v>2.6423100000000001E-3</c:v>
                      </c:pt>
                      <c:pt idx="2187">
                        <c:v>2.6423100000000001E-3</c:v>
                      </c:pt>
                      <c:pt idx="2188">
                        <c:v>3.9222600000000003E-3</c:v>
                      </c:pt>
                      <c:pt idx="2189">
                        <c:v>4.5622400000000004E-3</c:v>
                      </c:pt>
                      <c:pt idx="2190">
                        <c:v>3.2822900000000002E-3</c:v>
                      </c:pt>
                      <c:pt idx="2191">
                        <c:v>5.8421899999999997E-3</c:v>
                      </c:pt>
                      <c:pt idx="2192">
                        <c:v>7.76211E-3</c:v>
                      </c:pt>
                      <c:pt idx="2193">
                        <c:v>6.4821599999999998E-3</c:v>
                      </c:pt>
                      <c:pt idx="2194">
                        <c:v>9.6820399999999994E-3</c:v>
                      </c:pt>
                      <c:pt idx="2195">
                        <c:v>9.0420599999999993E-3</c:v>
                      </c:pt>
                      <c:pt idx="2196">
                        <c:v>9.6820399999999994E-3</c:v>
                      </c:pt>
                      <c:pt idx="2197">
                        <c:v>9.0420599999999993E-3</c:v>
                      </c:pt>
                      <c:pt idx="2198">
                        <c:v>9.0420599999999993E-3</c:v>
                      </c:pt>
                      <c:pt idx="2199">
                        <c:v>7.1221399999999999E-3</c:v>
                      </c:pt>
                      <c:pt idx="2200">
                        <c:v>7.1221399999999999E-3</c:v>
                      </c:pt>
                      <c:pt idx="2201">
                        <c:v>6.4821599999999998E-3</c:v>
                      </c:pt>
                      <c:pt idx="2202">
                        <c:v>5.8421899999999997E-3</c:v>
                      </c:pt>
                      <c:pt idx="2203">
                        <c:v>4.5622400000000004E-3</c:v>
                      </c:pt>
                      <c:pt idx="2204">
                        <c:v>4.5622400000000004E-3</c:v>
                      </c:pt>
                      <c:pt idx="2205">
                        <c:v>3.9222600000000003E-3</c:v>
                      </c:pt>
                      <c:pt idx="2206">
                        <c:v>4.5622400000000004E-3</c:v>
                      </c:pt>
                      <c:pt idx="2207">
                        <c:v>2.6423100000000001E-3</c:v>
                      </c:pt>
                      <c:pt idx="2208">
                        <c:v>3.2822900000000002E-3</c:v>
                      </c:pt>
                      <c:pt idx="2209">
                        <c:v>3.9222600000000003E-3</c:v>
                      </c:pt>
                      <c:pt idx="2210">
                        <c:v>3.2822900000000002E-3</c:v>
                      </c:pt>
                      <c:pt idx="2211">
                        <c:v>3.2822900000000002E-3</c:v>
                      </c:pt>
                      <c:pt idx="2212">
                        <c:v>2.0023300000000001E-3</c:v>
                      </c:pt>
                      <c:pt idx="2213">
                        <c:v>3.2822900000000002E-3</c:v>
                      </c:pt>
                      <c:pt idx="2214">
                        <c:v>3.9222600000000003E-3</c:v>
                      </c:pt>
                      <c:pt idx="2215">
                        <c:v>3.2822900000000002E-3</c:v>
                      </c:pt>
                      <c:pt idx="2216">
                        <c:v>2.6423100000000001E-3</c:v>
                      </c:pt>
                      <c:pt idx="2217">
                        <c:v>2.6423100000000001E-3</c:v>
                      </c:pt>
                      <c:pt idx="2218">
                        <c:v>2.6423100000000001E-3</c:v>
                      </c:pt>
                      <c:pt idx="2219">
                        <c:v>3.9222600000000003E-3</c:v>
                      </c:pt>
                      <c:pt idx="2220">
                        <c:v>2.6423100000000001E-3</c:v>
                      </c:pt>
                      <c:pt idx="2221">
                        <c:v>2.6423100000000001E-3</c:v>
                      </c:pt>
                      <c:pt idx="2222">
                        <c:v>3.2822900000000002E-3</c:v>
                      </c:pt>
                      <c:pt idx="2223">
                        <c:v>2.6423100000000001E-3</c:v>
                      </c:pt>
                      <c:pt idx="2224">
                        <c:v>4.5622400000000004E-3</c:v>
                      </c:pt>
                      <c:pt idx="2225">
                        <c:v>3.9222600000000003E-3</c:v>
                      </c:pt>
                      <c:pt idx="2226">
                        <c:v>5.2022099999999996E-3</c:v>
                      </c:pt>
                      <c:pt idx="2227">
                        <c:v>5.8421899999999997E-3</c:v>
                      </c:pt>
                      <c:pt idx="2228">
                        <c:v>7.76211E-3</c:v>
                      </c:pt>
                      <c:pt idx="2229">
                        <c:v>7.76211E-3</c:v>
                      </c:pt>
                      <c:pt idx="2230">
                        <c:v>1.22419E-2</c:v>
                      </c:pt>
                      <c:pt idx="2231">
                        <c:v>1.1601999999999999E-2</c:v>
                      </c:pt>
                      <c:pt idx="2232">
                        <c:v>1.0962E-2</c:v>
                      </c:pt>
                      <c:pt idx="2233">
                        <c:v>1.0322E-2</c:v>
                      </c:pt>
                      <c:pt idx="2234">
                        <c:v>9.6820399999999994E-3</c:v>
                      </c:pt>
                      <c:pt idx="2235">
                        <c:v>8.4020899999999992E-3</c:v>
                      </c:pt>
                      <c:pt idx="2236">
                        <c:v>5.8421899999999997E-3</c:v>
                      </c:pt>
                      <c:pt idx="2237">
                        <c:v>7.1221399999999999E-3</c:v>
                      </c:pt>
                      <c:pt idx="2238">
                        <c:v>7.76211E-3</c:v>
                      </c:pt>
                      <c:pt idx="2239">
                        <c:v>6.4821599999999998E-3</c:v>
                      </c:pt>
                      <c:pt idx="2240">
                        <c:v>5.2022099999999996E-3</c:v>
                      </c:pt>
                      <c:pt idx="2241">
                        <c:v>4.5622400000000004E-3</c:v>
                      </c:pt>
                      <c:pt idx="2242">
                        <c:v>3.9222600000000003E-3</c:v>
                      </c:pt>
                      <c:pt idx="2243">
                        <c:v>3.9222600000000003E-3</c:v>
                      </c:pt>
                      <c:pt idx="2244">
                        <c:v>5.2022099999999996E-3</c:v>
                      </c:pt>
                      <c:pt idx="2245">
                        <c:v>3.9222600000000003E-3</c:v>
                      </c:pt>
                      <c:pt idx="2246">
                        <c:v>5.2022099999999996E-3</c:v>
                      </c:pt>
                      <c:pt idx="2247">
                        <c:v>5.2022099999999996E-3</c:v>
                      </c:pt>
                      <c:pt idx="2248">
                        <c:v>7.1221399999999999E-3</c:v>
                      </c:pt>
                      <c:pt idx="2249">
                        <c:v>7.1221399999999999E-3</c:v>
                      </c:pt>
                      <c:pt idx="2250">
                        <c:v>3.9222600000000003E-3</c:v>
                      </c:pt>
                      <c:pt idx="2251">
                        <c:v>5.2022099999999996E-3</c:v>
                      </c:pt>
                      <c:pt idx="2252">
                        <c:v>3.2822900000000002E-3</c:v>
                      </c:pt>
                      <c:pt idx="2253">
                        <c:v>3.9222600000000003E-3</c:v>
                      </c:pt>
                      <c:pt idx="2254">
                        <c:v>3.2822900000000002E-3</c:v>
                      </c:pt>
                      <c:pt idx="2255">
                        <c:v>2.6423100000000001E-3</c:v>
                      </c:pt>
                      <c:pt idx="2256">
                        <c:v>3.9222600000000003E-3</c:v>
                      </c:pt>
                      <c:pt idx="2257">
                        <c:v>4.5622400000000004E-3</c:v>
                      </c:pt>
                      <c:pt idx="2258">
                        <c:v>3.9222600000000003E-3</c:v>
                      </c:pt>
                      <c:pt idx="2259">
                        <c:v>3.9222600000000003E-3</c:v>
                      </c:pt>
                      <c:pt idx="2260">
                        <c:v>4.5622400000000004E-3</c:v>
                      </c:pt>
                      <c:pt idx="2261">
                        <c:v>5.8421899999999997E-3</c:v>
                      </c:pt>
                      <c:pt idx="2262">
                        <c:v>7.1221399999999999E-3</c:v>
                      </c:pt>
                      <c:pt idx="2263">
                        <c:v>9.0420599999999993E-3</c:v>
                      </c:pt>
                      <c:pt idx="2264">
                        <c:v>1.0322E-2</c:v>
                      </c:pt>
                      <c:pt idx="2265">
                        <c:v>1.0322E-2</c:v>
                      </c:pt>
                      <c:pt idx="2266">
                        <c:v>1.1601999999999999E-2</c:v>
                      </c:pt>
                      <c:pt idx="2267">
                        <c:v>1.41619E-2</c:v>
                      </c:pt>
                      <c:pt idx="2268">
                        <c:v>1.1601999999999999E-2</c:v>
                      </c:pt>
                      <c:pt idx="2269">
                        <c:v>1.22419E-2</c:v>
                      </c:pt>
                      <c:pt idx="2270">
                        <c:v>1.1601999999999999E-2</c:v>
                      </c:pt>
                      <c:pt idx="2271">
                        <c:v>9.6820399999999994E-3</c:v>
                      </c:pt>
                      <c:pt idx="2272">
                        <c:v>8.4020899999999992E-3</c:v>
                      </c:pt>
                      <c:pt idx="2273">
                        <c:v>8.4020899999999992E-3</c:v>
                      </c:pt>
                      <c:pt idx="2274">
                        <c:v>7.1221399999999999E-3</c:v>
                      </c:pt>
                      <c:pt idx="2275">
                        <c:v>5.8421899999999997E-3</c:v>
                      </c:pt>
                      <c:pt idx="2276">
                        <c:v>5.8421899999999997E-3</c:v>
                      </c:pt>
                      <c:pt idx="2277">
                        <c:v>7.1221399999999999E-3</c:v>
                      </c:pt>
                      <c:pt idx="2278">
                        <c:v>5.8421899999999997E-3</c:v>
                      </c:pt>
                      <c:pt idx="2279">
                        <c:v>6.4821599999999998E-3</c:v>
                      </c:pt>
                      <c:pt idx="2280">
                        <c:v>4.5622400000000004E-3</c:v>
                      </c:pt>
                      <c:pt idx="2281">
                        <c:v>4.5622400000000004E-3</c:v>
                      </c:pt>
                      <c:pt idx="2282">
                        <c:v>5.2022099999999996E-3</c:v>
                      </c:pt>
                      <c:pt idx="2283">
                        <c:v>5.2022099999999996E-3</c:v>
                      </c:pt>
                      <c:pt idx="2284">
                        <c:v>3.9222600000000003E-3</c:v>
                      </c:pt>
                      <c:pt idx="2285">
                        <c:v>5.2022099999999996E-3</c:v>
                      </c:pt>
                      <c:pt idx="2286">
                        <c:v>5.2022099999999996E-3</c:v>
                      </c:pt>
                      <c:pt idx="2287">
                        <c:v>4.5622400000000004E-3</c:v>
                      </c:pt>
                      <c:pt idx="2288">
                        <c:v>3.9222600000000003E-3</c:v>
                      </c:pt>
                      <c:pt idx="2289">
                        <c:v>5.8421899999999997E-3</c:v>
                      </c:pt>
                      <c:pt idx="2290">
                        <c:v>3.2822900000000002E-3</c:v>
                      </c:pt>
                      <c:pt idx="2291">
                        <c:v>3.2822900000000002E-3</c:v>
                      </c:pt>
                      <c:pt idx="2292">
                        <c:v>4.5622400000000004E-3</c:v>
                      </c:pt>
                      <c:pt idx="2293">
                        <c:v>3.9222600000000003E-3</c:v>
                      </c:pt>
                      <c:pt idx="2294">
                        <c:v>3.9222600000000003E-3</c:v>
                      </c:pt>
                      <c:pt idx="2295">
                        <c:v>5.2022099999999996E-3</c:v>
                      </c:pt>
                      <c:pt idx="2296">
                        <c:v>6.4821599999999998E-3</c:v>
                      </c:pt>
                      <c:pt idx="2297">
                        <c:v>7.1221399999999999E-3</c:v>
                      </c:pt>
                      <c:pt idx="2298">
                        <c:v>8.4020899999999992E-3</c:v>
                      </c:pt>
                      <c:pt idx="2299">
                        <c:v>9.0420599999999993E-3</c:v>
                      </c:pt>
                      <c:pt idx="2300">
                        <c:v>1.22419E-2</c:v>
                      </c:pt>
                      <c:pt idx="2301">
                        <c:v>1.22419E-2</c:v>
                      </c:pt>
                      <c:pt idx="2302">
                        <c:v>1.28819E-2</c:v>
                      </c:pt>
                      <c:pt idx="2303">
                        <c:v>1.28819E-2</c:v>
                      </c:pt>
                      <c:pt idx="2304">
                        <c:v>1.1601999999999999E-2</c:v>
                      </c:pt>
                      <c:pt idx="2305">
                        <c:v>1.0322E-2</c:v>
                      </c:pt>
                      <c:pt idx="2306">
                        <c:v>1.0322E-2</c:v>
                      </c:pt>
                      <c:pt idx="2307">
                        <c:v>1.1601999999999999E-2</c:v>
                      </c:pt>
                      <c:pt idx="2308">
                        <c:v>7.76211E-3</c:v>
                      </c:pt>
                      <c:pt idx="2309">
                        <c:v>6.4821599999999998E-3</c:v>
                      </c:pt>
                      <c:pt idx="2310">
                        <c:v>5.8421899999999997E-3</c:v>
                      </c:pt>
                      <c:pt idx="2311">
                        <c:v>5.8421899999999997E-3</c:v>
                      </c:pt>
                      <c:pt idx="2312">
                        <c:v>5.8421899999999997E-3</c:v>
                      </c:pt>
                      <c:pt idx="2313">
                        <c:v>5.8421899999999997E-3</c:v>
                      </c:pt>
                      <c:pt idx="2314">
                        <c:v>7.76211E-3</c:v>
                      </c:pt>
                      <c:pt idx="2315">
                        <c:v>2.6423100000000001E-3</c:v>
                      </c:pt>
                      <c:pt idx="2316">
                        <c:v>5.2022099999999996E-3</c:v>
                      </c:pt>
                      <c:pt idx="2317">
                        <c:v>6.4821599999999998E-3</c:v>
                      </c:pt>
                      <c:pt idx="2318">
                        <c:v>6.4821599999999998E-3</c:v>
                      </c:pt>
                      <c:pt idx="2319">
                        <c:v>3.9222600000000003E-3</c:v>
                      </c:pt>
                      <c:pt idx="2320">
                        <c:v>4.5622400000000004E-3</c:v>
                      </c:pt>
                      <c:pt idx="2321">
                        <c:v>3.2822900000000002E-3</c:v>
                      </c:pt>
                      <c:pt idx="2322">
                        <c:v>4.5622400000000004E-3</c:v>
                      </c:pt>
                      <c:pt idx="2323">
                        <c:v>3.9222600000000003E-3</c:v>
                      </c:pt>
                      <c:pt idx="2324">
                        <c:v>4.5622400000000004E-3</c:v>
                      </c:pt>
                      <c:pt idx="2325">
                        <c:v>3.9222600000000003E-3</c:v>
                      </c:pt>
                      <c:pt idx="2326">
                        <c:v>4.5622400000000004E-3</c:v>
                      </c:pt>
                      <c:pt idx="2327">
                        <c:v>4.5622400000000004E-3</c:v>
                      </c:pt>
                      <c:pt idx="2328">
                        <c:v>3.9222600000000003E-3</c:v>
                      </c:pt>
                      <c:pt idx="2329">
                        <c:v>5.2022099999999996E-3</c:v>
                      </c:pt>
                      <c:pt idx="2330">
                        <c:v>5.8421899999999997E-3</c:v>
                      </c:pt>
                      <c:pt idx="2331">
                        <c:v>6.4821599999999998E-3</c:v>
                      </c:pt>
                      <c:pt idx="2332">
                        <c:v>7.1221399999999999E-3</c:v>
                      </c:pt>
                      <c:pt idx="2333">
                        <c:v>7.1221399999999999E-3</c:v>
                      </c:pt>
                      <c:pt idx="2334">
                        <c:v>1.1601999999999999E-2</c:v>
                      </c:pt>
                      <c:pt idx="2335">
                        <c:v>1.1601999999999999E-2</c:v>
                      </c:pt>
                      <c:pt idx="2336">
                        <c:v>1.1601999999999999E-2</c:v>
                      </c:pt>
                      <c:pt idx="2337">
                        <c:v>1.28819E-2</c:v>
                      </c:pt>
                      <c:pt idx="2338">
                        <c:v>1.1601999999999999E-2</c:v>
                      </c:pt>
                      <c:pt idx="2339">
                        <c:v>1.35219E-2</c:v>
                      </c:pt>
                      <c:pt idx="2340">
                        <c:v>1.35219E-2</c:v>
                      </c:pt>
                      <c:pt idx="2341">
                        <c:v>1.28819E-2</c:v>
                      </c:pt>
                      <c:pt idx="2342">
                        <c:v>9.6820399999999994E-3</c:v>
                      </c:pt>
                      <c:pt idx="2343">
                        <c:v>9.0420599999999993E-3</c:v>
                      </c:pt>
                      <c:pt idx="2344">
                        <c:v>8.4020899999999992E-3</c:v>
                      </c:pt>
                      <c:pt idx="2345">
                        <c:v>7.76211E-3</c:v>
                      </c:pt>
                      <c:pt idx="2346">
                        <c:v>7.1221399999999999E-3</c:v>
                      </c:pt>
                      <c:pt idx="2347">
                        <c:v>5.2022099999999996E-3</c:v>
                      </c:pt>
                      <c:pt idx="2348">
                        <c:v>5.2022099999999996E-3</c:v>
                      </c:pt>
                      <c:pt idx="2349">
                        <c:v>5.8421899999999997E-3</c:v>
                      </c:pt>
                      <c:pt idx="2350">
                        <c:v>4.5622400000000004E-3</c:v>
                      </c:pt>
                      <c:pt idx="2351">
                        <c:v>6.4821599999999998E-3</c:v>
                      </c:pt>
                      <c:pt idx="2352">
                        <c:v>5.2022099999999996E-3</c:v>
                      </c:pt>
                      <c:pt idx="2353">
                        <c:v>5.8421899999999997E-3</c:v>
                      </c:pt>
                      <c:pt idx="2354">
                        <c:v>4.5622400000000004E-3</c:v>
                      </c:pt>
                      <c:pt idx="2355">
                        <c:v>3.9222600000000003E-3</c:v>
                      </c:pt>
                      <c:pt idx="2356">
                        <c:v>3.9222600000000003E-3</c:v>
                      </c:pt>
                      <c:pt idx="2357">
                        <c:v>3.9222600000000003E-3</c:v>
                      </c:pt>
                      <c:pt idx="2358">
                        <c:v>3.9222600000000003E-3</c:v>
                      </c:pt>
                      <c:pt idx="2359">
                        <c:v>2.6423100000000001E-3</c:v>
                      </c:pt>
                      <c:pt idx="2360">
                        <c:v>5.2022099999999996E-3</c:v>
                      </c:pt>
                      <c:pt idx="2361">
                        <c:v>3.2822900000000002E-3</c:v>
                      </c:pt>
                      <c:pt idx="2362">
                        <c:v>4.5622400000000004E-3</c:v>
                      </c:pt>
                      <c:pt idx="2363">
                        <c:v>5.2022099999999996E-3</c:v>
                      </c:pt>
                      <c:pt idx="2364">
                        <c:v>4.5622400000000004E-3</c:v>
                      </c:pt>
                      <c:pt idx="2365">
                        <c:v>5.8421899999999997E-3</c:v>
                      </c:pt>
                      <c:pt idx="2366">
                        <c:v>9.0420599999999993E-3</c:v>
                      </c:pt>
                      <c:pt idx="2367">
                        <c:v>1.22419E-2</c:v>
                      </c:pt>
                      <c:pt idx="2368">
                        <c:v>1.8001699999999999E-2</c:v>
                      </c:pt>
                      <c:pt idx="2369">
                        <c:v>2.2481500000000001E-2</c:v>
                      </c:pt>
                      <c:pt idx="2370">
                        <c:v>3.1441200000000002E-2</c:v>
                      </c:pt>
                      <c:pt idx="2371">
                        <c:v>3.7841E-2</c:v>
                      </c:pt>
                      <c:pt idx="2372">
                        <c:v>4.29608E-2</c:v>
                      </c:pt>
                      <c:pt idx="2373">
                        <c:v>4.6800599999999998E-2</c:v>
                      </c:pt>
                      <c:pt idx="2374">
                        <c:v>4.87205E-2</c:v>
                      </c:pt>
                      <c:pt idx="2375">
                        <c:v>4.6800599999999998E-2</c:v>
                      </c:pt>
                      <c:pt idx="2376">
                        <c:v>4.6160600000000003E-2</c:v>
                      </c:pt>
                      <c:pt idx="2377">
                        <c:v>4.29608E-2</c:v>
                      </c:pt>
                      <c:pt idx="2378">
                        <c:v>3.9760900000000002E-2</c:v>
                      </c:pt>
                      <c:pt idx="2379">
                        <c:v>3.6561000000000003E-2</c:v>
                      </c:pt>
                      <c:pt idx="2380">
                        <c:v>3.2721199999999999E-2</c:v>
                      </c:pt>
                      <c:pt idx="2381">
                        <c:v>2.82413E-2</c:v>
                      </c:pt>
                      <c:pt idx="2382">
                        <c:v>2.69614E-2</c:v>
                      </c:pt>
                      <c:pt idx="2383">
                        <c:v>2.3761500000000001E-2</c:v>
                      </c:pt>
                      <c:pt idx="2384">
                        <c:v>2.1841599999999999E-2</c:v>
                      </c:pt>
                      <c:pt idx="2385">
                        <c:v>1.9921600000000001E-2</c:v>
                      </c:pt>
                      <c:pt idx="2386">
                        <c:v>1.8641700000000001E-2</c:v>
                      </c:pt>
                      <c:pt idx="2387">
                        <c:v>1.8641700000000001E-2</c:v>
                      </c:pt>
                      <c:pt idx="2388">
                        <c:v>1.8641700000000001E-2</c:v>
                      </c:pt>
                      <c:pt idx="2389">
                        <c:v>2.0561599999999999E-2</c:v>
                      </c:pt>
                      <c:pt idx="2390">
                        <c:v>1.8001699999999999E-2</c:v>
                      </c:pt>
                      <c:pt idx="2391">
                        <c:v>1.8641700000000001E-2</c:v>
                      </c:pt>
                      <c:pt idx="2392">
                        <c:v>1.9281699999999999E-2</c:v>
                      </c:pt>
                      <c:pt idx="2393">
                        <c:v>1.7361700000000001E-2</c:v>
                      </c:pt>
                      <c:pt idx="2394">
                        <c:v>1.8641700000000001E-2</c:v>
                      </c:pt>
                      <c:pt idx="2395">
                        <c:v>1.8641700000000001E-2</c:v>
                      </c:pt>
                      <c:pt idx="2396">
                        <c:v>1.9921600000000001E-2</c:v>
                      </c:pt>
                      <c:pt idx="2397">
                        <c:v>2.3761500000000001E-2</c:v>
                      </c:pt>
                      <c:pt idx="2398">
                        <c:v>2.6321399999999998E-2</c:v>
                      </c:pt>
                      <c:pt idx="2399">
                        <c:v>2.8881299999999999E-2</c:v>
                      </c:pt>
                      <c:pt idx="2400">
                        <c:v>3.4001099999999999E-2</c:v>
                      </c:pt>
                      <c:pt idx="2401">
                        <c:v>3.8480899999999998E-2</c:v>
                      </c:pt>
                      <c:pt idx="2402">
                        <c:v>4.5520699999999997E-2</c:v>
                      </c:pt>
                      <c:pt idx="2403">
                        <c:v>5.1280399999999997E-2</c:v>
                      </c:pt>
                      <c:pt idx="2404">
                        <c:v>6.0240099999999998E-2</c:v>
                      </c:pt>
                      <c:pt idx="2405">
                        <c:v>6.7279800000000001E-2</c:v>
                      </c:pt>
                      <c:pt idx="2406">
                        <c:v>7.4959499999999998E-2</c:v>
                      </c:pt>
                      <c:pt idx="2407">
                        <c:v>7.55995E-2</c:v>
                      </c:pt>
                      <c:pt idx="2408">
                        <c:v>7.6879500000000003E-2</c:v>
                      </c:pt>
                      <c:pt idx="2409">
                        <c:v>7.7519400000000002E-2</c:v>
                      </c:pt>
                      <c:pt idx="2410">
                        <c:v>7.3679599999999998E-2</c:v>
                      </c:pt>
                      <c:pt idx="2411">
                        <c:v>6.7919800000000002E-2</c:v>
                      </c:pt>
                      <c:pt idx="2412">
                        <c:v>6.2799999999999995E-2</c:v>
                      </c:pt>
                      <c:pt idx="2413">
                        <c:v>5.5120299999999997E-2</c:v>
                      </c:pt>
                      <c:pt idx="2414">
                        <c:v>5.25604E-2</c:v>
                      </c:pt>
                      <c:pt idx="2415">
                        <c:v>4.6160600000000003E-2</c:v>
                      </c:pt>
                      <c:pt idx="2416">
                        <c:v>3.8480899999999998E-2</c:v>
                      </c:pt>
                      <c:pt idx="2417">
                        <c:v>3.5281100000000003E-2</c:v>
                      </c:pt>
                      <c:pt idx="2418">
                        <c:v>3.3361099999999998E-2</c:v>
                      </c:pt>
                      <c:pt idx="2419">
                        <c:v>3.4641100000000001E-2</c:v>
                      </c:pt>
                      <c:pt idx="2420">
                        <c:v>3.1441200000000002E-2</c:v>
                      </c:pt>
                      <c:pt idx="2421">
                        <c:v>3.3361099999999998E-2</c:v>
                      </c:pt>
                      <c:pt idx="2422">
                        <c:v>3.2721199999999999E-2</c:v>
                      </c:pt>
                      <c:pt idx="2423">
                        <c:v>3.2081199999999997E-2</c:v>
                      </c:pt>
                      <c:pt idx="2424">
                        <c:v>3.2081199999999997E-2</c:v>
                      </c:pt>
                      <c:pt idx="2425">
                        <c:v>2.95213E-2</c:v>
                      </c:pt>
                      <c:pt idx="2426">
                        <c:v>2.82413E-2</c:v>
                      </c:pt>
                      <c:pt idx="2427">
                        <c:v>2.7601400000000002E-2</c:v>
                      </c:pt>
                      <c:pt idx="2428">
                        <c:v>2.56814E-2</c:v>
                      </c:pt>
                      <c:pt idx="2429">
                        <c:v>2.44015E-2</c:v>
                      </c:pt>
                      <c:pt idx="2430">
                        <c:v>2.56814E-2</c:v>
                      </c:pt>
                      <c:pt idx="2431">
                        <c:v>2.6321399999999998E-2</c:v>
                      </c:pt>
                      <c:pt idx="2432">
                        <c:v>2.56814E-2</c:v>
                      </c:pt>
                      <c:pt idx="2433">
                        <c:v>2.8881299999999999E-2</c:v>
                      </c:pt>
                      <c:pt idx="2434">
                        <c:v>2.82413E-2</c:v>
                      </c:pt>
                      <c:pt idx="2435">
                        <c:v>3.0801200000000001E-2</c:v>
                      </c:pt>
                      <c:pt idx="2436">
                        <c:v>3.3361099999999998E-2</c:v>
                      </c:pt>
                      <c:pt idx="2437">
                        <c:v>3.5921000000000002E-2</c:v>
                      </c:pt>
                      <c:pt idx="2438">
                        <c:v>4.1680799999999997E-2</c:v>
                      </c:pt>
                      <c:pt idx="2439">
                        <c:v>4.8080600000000001E-2</c:v>
                      </c:pt>
                      <c:pt idx="2440">
                        <c:v>5.4480300000000002E-2</c:v>
                      </c:pt>
                      <c:pt idx="2441">
                        <c:v>5.9600100000000003E-2</c:v>
                      </c:pt>
                      <c:pt idx="2442">
                        <c:v>6.2799999999999995E-2</c:v>
                      </c:pt>
                      <c:pt idx="2443">
                        <c:v>6.4079999999999998E-2</c:v>
                      </c:pt>
                      <c:pt idx="2444">
                        <c:v>6.216E-2</c:v>
                      </c:pt>
                      <c:pt idx="2445">
                        <c:v>6.0240099999999998E-2</c:v>
                      </c:pt>
                      <c:pt idx="2446">
                        <c:v>5.7680200000000001E-2</c:v>
                      </c:pt>
                      <c:pt idx="2447">
                        <c:v>5.7680200000000001E-2</c:v>
                      </c:pt>
                      <c:pt idx="2448">
                        <c:v>5.1920399999999998E-2</c:v>
                      </c:pt>
                      <c:pt idx="2449">
                        <c:v>4.7440599999999999E-2</c:v>
                      </c:pt>
                      <c:pt idx="2450">
                        <c:v>4.29608E-2</c:v>
                      </c:pt>
                      <c:pt idx="2451">
                        <c:v>4.29608E-2</c:v>
                      </c:pt>
                      <c:pt idx="2452">
                        <c:v>3.8480899999999998E-2</c:v>
                      </c:pt>
                      <c:pt idx="2453">
                        <c:v>3.9760900000000002E-2</c:v>
                      </c:pt>
                      <c:pt idx="2454">
                        <c:v>3.91209E-2</c:v>
                      </c:pt>
                      <c:pt idx="2455">
                        <c:v>3.7200999999999998E-2</c:v>
                      </c:pt>
                      <c:pt idx="2456">
                        <c:v>3.3361099999999998E-2</c:v>
                      </c:pt>
                      <c:pt idx="2457">
                        <c:v>3.0161299999999999E-2</c:v>
                      </c:pt>
                      <c:pt idx="2458">
                        <c:v>3.0161299999999999E-2</c:v>
                      </c:pt>
                      <c:pt idx="2459">
                        <c:v>2.5041399999999998E-2</c:v>
                      </c:pt>
                      <c:pt idx="2460">
                        <c:v>2.69614E-2</c:v>
                      </c:pt>
                      <c:pt idx="2461">
                        <c:v>2.31215E-2</c:v>
                      </c:pt>
                      <c:pt idx="2462">
                        <c:v>2.31215E-2</c:v>
                      </c:pt>
                      <c:pt idx="2463">
                        <c:v>2.1201600000000001E-2</c:v>
                      </c:pt>
                      <c:pt idx="2464">
                        <c:v>2.0561599999999999E-2</c:v>
                      </c:pt>
                      <c:pt idx="2465">
                        <c:v>1.9921600000000001E-2</c:v>
                      </c:pt>
                      <c:pt idx="2466">
                        <c:v>1.8001699999999999E-2</c:v>
                      </c:pt>
                      <c:pt idx="2467">
                        <c:v>1.8641700000000001E-2</c:v>
                      </c:pt>
                      <c:pt idx="2468">
                        <c:v>1.6721799999999998E-2</c:v>
                      </c:pt>
                      <c:pt idx="2469">
                        <c:v>1.54418E-2</c:v>
                      </c:pt>
                      <c:pt idx="2470">
                        <c:v>1.54418E-2</c:v>
                      </c:pt>
                      <c:pt idx="2471">
                        <c:v>1.54418E-2</c:v>
                      </c:pt>
                      <c:pt idx="2472">
                        <c:v>1.48018E-2</c:v>
                      </c:pt>
                      <c:pt idx="2473">
                        <c:v>1.41619E-2</c:v>
                      </c:pt>
                      <c:pt idx="2474">
                        <c:v>1.60818E-2</c:v>
                      </c:pt>
                      <c:pt idx="2475">
                        <c:v>1.35219E-2</c:v>
                      </c:pt>
                      <c:pt idx="2476">
                        <c:v>1.41619E-2</c:v>
                      </c:pt>
                      <c:pt idx="2477">
                        <c:v>1.0322E-2</c:v>
                      </c:pt>
                      <c:pt idx="2478">
                        <c:v>1.0962E-2</c:v>
                      </c:pt>
                      <c:pt idx="2479">
                        <c:v>9.6820399999999994E-3</c:v>
                      </c:pt>
                      <c:pt idx="2480">
                        <c:v>7.76211E-3</c:v>
                      </c:pt>
                      <c:pt idx="2481">
                        <c:v>7.1221399999999999E-3</c:v>
                      </c:pt>
                      <c:pt idx="2482">
                        <c:v>7.76211E-3</c:v>
                      </c:pt>
                      <c:pt idx="2483">
                        <c:v>6.4821599999999998E-3</c:v>
                      </c:pt>
                      <c:pt idx="2484">
                        <c:v>6.4821599999999998E-3</c:v>
                      </c:pt>
                      <c:pt idx="2485">
                        <c:v>7.1221399999999999E-3</c:v>
                      </c:pt>
                      <c:pt idx="2486">
                        <c:v>6.4821599999999998E-3</c:v>
                      </c:pt>
                      <c:pt idx="2487">
                        <c:v>6.4821599999999998E-3</c:v>
                      </c:pt>
                      <c:pt idx="2488">
                        <c:v>5.2022099999999996E-3</c:v>
                      </c:pt>
                      <c:pt idx="2489">
                        <c:v>5.8421899999999997E-3</c:v>
                      </c:pt>
                      <c:pt idx="2490">
                        <c:v>7.1221399999999999E-3</c:v>
                      </c:pt>
                      <c:pt idx="2491">
                        <c:v>9.0420599999999993E-3</c:v>
                      </c:pt>
                      <c:pt idx="2492">
                        <c:v>1.0322E-2</c:v>
                      </c:pt>
                      <c:pt idx="2493">
                        <c:v>9.6820399999999994E-3</c:v>
                      </c:pt>
                      <c:pt idx="2494">
                        <c:v>7.76211E-3</c:v>
                      </c:pt>
                      <c:pt idx="2495">
                        <c:v>6.4821599999999998E-3</c:v>
                      </c:pt>
                      <c:pt idx="2496">
                        <c:v>8.4020899999999992E-3</c:v>
                      </c:pt>
                      <c:pt idx="2497">
                        <c:v>6.4821599999999998E-3</c:v>
                      </c:pt>
                      <c:pt idx="2498">
                        <c:v>7.1221399999999999E-3</c:v>
                      </c:pt>
                      <c:pt idx="2499">
                        <c:v>6.4821599999999998E-3</c:v>
                      </c:pt>
                      <c:pt idx="2500">
                        <c:v>4.5622400000000004E-3</c:v>
                      </c:pt>
                      <c:pt idx="2501">
                        <c:v>7.1221399999999999E-3</c:v>
                      </c:pt>
                      <c:pt idx="2502">
                        <c:v>5.2022099999999996E-3</c:v>
                      </c:pt>
                      <c:pt idx="2503">
                        <c:v>5.8421899999999997E-3</c:v>
                      </c:pt>
                      <c:pt idx="2504">
                        <c:v>3.9222600000000003E-3</c:v>
                      </c:pt>
                      <c:pt idx="2505">
                        <c:v>3.2822900000000002E-3</c:v>
                      </c:pt>
                      <c:pt idx="2506">
                        <c:v>2.6423100000000001E-3</c:v>
                      </c:pt>
                      <c:pt idx="2507">
                        <c:v>3.2822900000000002E-3</c:v>
                      </c:pt>
                      <c:pt idx="2508">
                        <c:v>3.2822900000000002E-3</c:v>
                      </c:pt>
                      <c:pt idx="2509">
                        <c:v>2.6423100000000001E-3</c:v>
                      </c:pt>
                      <c:pt idx="2510">
                        <c:v>3.2822900000000002E-3</c:v>
                      </c:pt>
                      <c:pt idx="2511">
                        <c:v>3.2822900000000002E-3</c:v>
                      </c:pt>
                      <c:pt idx="2512">
                        <c:v>2.0023300000000001E-3</c:v>
                      </c:pt>
                      <c:pt idx="2513">
                        <c:v>2.0023300000000001E-3</c:v>
                      </c:pt>
                      <c:pt idx="2514">
                        <c:v>1.36236E-3</c:v>
                      </c:pt>
                      <c:pt idx="2515">
                        <c:v>2.6423100000000001E-3</c:v>
                      </c:pt>
                      <c:pt idx="2516">
                        <c:v>1.36236E-3</c:v>
                      </c:pt>
                      <c:pt idx="2517">
                        <c:v>1.36236E-3</c:v>
                      </c:pt>
                      <c:pt idx="2518">
                        <c:v>2.0023300000000001E-3</c:v>
                      </c:pt>
                      <c:pt idx="2519">
                        <c:v>2.6423100000000001E-3</c:v>
                      </c:pt>
                      <c:pt idx="2520">
                        <c:v>7.2238399999999996E-4</c:v>
                      </c:pt>
                      <c:pt idx="2521">
                        <c:v>3.2822900000000002E-3</c:v>
                      </c:pt>
                      <c:pt idx="2522">
                        <c:v>2.0023300000000001E-3</c:v>
                      </c:pt>
                      <c:pt idx="2523">
                        <c:v>2.6423100000000001E-3</c:v>
                      </c:pt>
                      <c:pt idx="2524">
                        <c:v>2.6423100000000001E-3</c:v>
                      </c:pt>
                      <c:pt idx="2525">
                        <c:v>1.36236E-3</c:v>
                      </c:pt>
                      <c:pt idx="2526">
                        <c:v>3.2822900000000002E-3</c:v>
                      </c:pt>
                      <c:pt idx="2527">
                        <c:v>4.5622400000000004E-3</c:v>
                      </c:pt>
                      <c:pt idx="2528">
                        <c:v>2.0023300000000001E-3</c:v>
                      </c:pt>
                      <c:pt idx="2529">
                        <c:v>3.9222600000000003E-3</c:v>
                      </c:pt>
                      <c:pt idx="2530">
                        <c:v>2.6423100000000001E-3</c:v>
                      </c:pt>
                      <c:pt idx="2531">
                        <c:v>3.2822900000000002E-3</c:v>
                      </c:pt>
                      <c:pt idx="2532">
                        <c:v>2.6423100000000001E-3</c:v>
                      </c:pt>
                      <c:pt idx="2533">
                        <c:v>3.2822900000000002E-3</c:v>
                      </c:pt>
                      <c:pt idx="2534">
                        <c:v>2.0023300000000001E-3</c:v>
                      </c:pt>
                      <c:pt idx="2535">
                        <c:v>2.6423100000000001E-3</c:v>
                      </c:pt>
                      <c:pt idx="2536">
                        <c:v>3.2822900000000002E-3</c:v>
                      </c:pt>
                      <c:pt idx="2537">
                        <c:v>2.0023300000000001E-3</c:v>
                      </c:pt>
                      <c:pt idx="2538">
                        <c:v>3.2822900000000002E-3</c:v>
                      </c:pt>
                      <c:pt idx="2539">
                        <c:v>1.36236E-3</c:v>
                      </c:pt>
                      <c:pt idx="2540">
                        <c:v>3.9222600000000003E-3</c:v>
                      </c:pt>
                      <c:pt idx="2541">
                        <c:v>2.6423100000000001E-3</c:v>
                      </c:pt>
                      <c:pt idx="2542">
                        <c:v>1.36236E-3</c:v>
                      </c:pt>
                      <c:pt idx="2543">
                        <c:v>7.2238399999999996E-4</c:v>
                      </c:pt>
                      <c:pt idx="2544">
                        <c:v>2.0023300000000001E-3</c:v>
                      </c:pt>
                      <c:pt idx="2545">
                        <c:v>2.6423100000000001E-3</c:v>
                      </c:pt>
                      <c:pt idx="2546">
                        <c:v>2.0023300000000001E-3</c:v>
                      </c:pt>
                      <c:pt idx="2547">
                        <c:v>2.6423100000000001E-3</c:v>
                      </c:pt>
                      <c:pt idx="2548">
                        <c:v>2.6423100000000001E-3</c:v>
                      </c:pt>
                      <c:pt idx="2549">
                        <c:v>2.6423100000000001E-3</c:v>
                      </c:pt>
                      <c:pt idx="2550">
                        <c:v>2.0023300000000001E-3</c:v>
                      </c:pt>
                      <c:pt idx="2551">
                        <c:v>2.6423100000000001E-3</c:v>
                      </c:pt>
                      <c:pt idx="2552">
                        <c:v>7.2238399999999996E-4</c:v>
                      </c:pt>
                      <c:pt idx="2553">
                        <c:v>1.36236E-3</c:v>
                      </c:pt>
                      <c:pt idx="2554">
                        <c:v>2.6423100000000001E-3</c:v>
                      </c:pt>
                      <c:pt idx="2555">
                        <c:v>7.2238399999999996E-4</c:v>
                      </c:pt>
                      <c:pt idx="2556">
                        <c:v>7.2238399999999996E-4</c:v>
                      </c:pt>
                      <c:pt idx="2557" formatCode="0.00E+00">
                        <c:v>8.2408400000000002E-5</c:v>
                      </c:pt>
                      <c:pt idx="2558">
                        <c:v>7.2238399999999996E-4</c:v>
                      </c:pt>
                      <c:pt idx="2559">
                        <c:v>7.2238399999999996E-4</c:v>
                      </c:pt>
                      <c:pt idx="2560">
                        <c:v>3.2822900000000002E-3</c:v>
                      </c:pt>
                      <c:pt idx="2561">
                        <c:v>2.0023300000000001E-3</c:v>
                      </c:pt>
                      <c:pt idx="2562">
                        <c:v>2.6423100000000001E-3</c:v>
                      </c:pt>
                      <c:pt idx="2563">
                        <c:v>2.6423100000000001E-3</c:v>
                      </c:pt>
                      <c:pt idx="2564">
                        <c:v>3.2822900000000002E-3</c:v>
                      </c:pt>
                      <c:pt idx="2565">
                        <c:v>1.36236E-3</c:v>
                      </c:pt>
                      <c:pt idx="2566" formatCode="0.00E+00">
                        <c:v>8.2408400000000002E-5</c:v>
                      </c:pt>
                      <c:pt idx="2567">
                        <c:v>1.36236E-3</c:v>
                      </c:pt>
                      <c:pt idx="2568" formatCode="0.00E+00">
                        <c:v>8.2408400000000002E-5</c:v>
                      </c:pt>
                      <c:pt idx="2569" formatCode="0.00E+00">
                        <c:v>8.2408400000000002E-5</c:v>
                      </c:pt>
                      <c:pt idx="2570">
                        <c:v>2.6423100000000001E-3</c:v>
                      </c:pt>
                      <c:pt idx="2571">
                        <c:v>2.0023300000000001E-3</c:v>
                      </c:pt>
                      <c:pt idx="2572">
                        <c:v>1.36236E-3</c:v>
                      </c:pt>
                      <c:pt idx="2573">
                        <c:v>1.36236E-3</c:v>
                      </c:pt>
                      <c:pt idx="2574">
                        <c:v>1.36236E-3</c:v>
                      </c:pt>
                      <c:pt idx="2575">
                        <c:v>1.36236E-3</c:v>
                      </c:pt>
                      <c:pt idx="2576">
                        <c:v>1.36236E-3</c:v>
                      </c:pt>
                      <c:pt idx="2577">
                        <c:v>1.36236E-3</c:v>
                      </c:pt>
                      <c:pt idx="2578">
                        <c:v>1.36236E-3</c:v>
                      </c:pt>
                      <c:pt idx="2579">
                        <c:v>2.0023300000000001E-3</c:v>
                      </c:pt>
                      <c:pt idx="2580">
                        <c:v>1.36236E-3</c:v>
                      </c:pt>
                      <c:pt idx="2581">
                        <c:v>1.36236E-3</c:v>
                      </c:pt>
                      <c:pt idx="2582">
                        <c:v>2.0023300000000001E-3</c:v>
                      </c:pt>
                      <c:pt idx="2583">
                        <c:v>1.36236E-3</c:v>
                      </c:pt>
                      <c:pt idx="2584">
                        <c:v>2.0023300000000001E-3</c:v>
                      </c:pt>
                      <c:pt idx="2585">
                        <c:v>2.0023300000000001E-3</c:v>
                      </c:pt>
                      <c:pt idx="2586">
                        <c:v>-1.83752E-3</c:v>
                      </c:pt>
                      <c:pt idx="2587">
                        <c:v>7.2238399999999996E-4</c:v>
                      </c:pt>
                      <c:pt idx="2588">
                        <c:v>7.2238399999999996E-4</c:v>
                      </c:pt>
                      <c:pt idx="2589">
                        <c:v>2.0023300000000001E-3</c:v>
                      </c:pt>
                      <c:pt idx="2590">
                        <c:v>1.36236E-3</c:v>
                      </c:pt>
                      <c:pt idx="2591">
                        <c:v>2.0023300000000001E-3</c:v>
                      </c:pt>
                      <c:pt idx="2592">
                        <c:v>1.36236E-3</c:v>
                      </c:pt>
                      <c:pt idx="2593">
                        <c:v>-5.5756700000000002E-4</c:v>
                      </c:pt>
                      <c:pt idx="2594">
                        <c:v>1.36236E-3</c:v>
                      </c:pt>
                      <c:pt idx="2595">
                        <c:v>7.2238399999999996E-4</c:v>
                      </c:pt>
                      <c:pt idx="2596">
                        <c:v>2.0023300000000001E-3</c:v>
                      </c:pt>
                      <c:pt idx="2597">
                        <c:v>1.36236E-3</c:v>
                      </c:pt>
                      <c:pt idx="2598">
                        <c:v>2.0023300000000001E-3</c:v>
                      </c:pt>
                      <c:pt idx="2599">
                        <c:v>1.36236E-3</c:v>
                      </c:pt>
                      <c:pt idx="2600">
                        <c:v>7.2238399999999996E-4</c:v>
                      </c:pt>
                      <c:pt idx="2601">
                        <c:v>2.0023300000000001E-3</c:v>
                      </c:pt>
                      <c:pt idx="2602">
                        <c:v>2.0023300000000001E-3</c:v>
                      </c:pt>
                      <c:pt idx="2603">
                        <c:v>1.36236E-3</c:v>
                      </c:pt>
                      <c:pt idx="2604">
                        <c:v>1.36236E-3</c:v>
                      </c:pt>
                      <c:pt idx="2605">
                        <c:v>2.0023300000000001E-3</c:v>
                      </c:pt>
                      <c:pt idx="2606">
                        <c:v>2.6423100000000001E-3</c:v>
                      </c:pt>
                      <c:pt idx="2607">
                        <c:v>1.36236E-3</c:v>
                      </c:pt>
                      <c:pt idx="2608">
                        <c:v>2.6423100000000001E-3</c:v>
                      </c:pt>
                      <c:pt idx="2609">
                        <c:v>2.0023300000000001E-3</c:v>
                      </c:pt>
                      <c:pt idx="2610">
                        <c:v>1.36236E-3</c:v>
                      </c:pt>
                      <c:pt idx="2611">
                        <c:v>2.0023300000000001E-3</c:v>
                      </c:pt>
                      <c:pt idx="2612">
                        <c:v>2.0023300000000001E-3</c:v>
                      </c:pt>
                      <c:pt idx="2613">
                        <c:v>2.0023300000000001E-3</c:v>
                      </c:pt>
                      <c:pt idx="2614">
                        <c:v>7.2238399999999996E-4</c:v>
                      </c:pt>
                      <c:pt idx="2615">
                        <c:v>7.2238399999999996E-4</c:v>
                      </c:pt>
                      <c:pt idx="2616">
                        <c:v>2.0023300000000001E-3</c:v>
                      </c:pt>
                      <c:pt idx="2617">
                        <c:v>2.6423100000000001E-3</c:v>
                      </c:pt>
                      <c:pt idx="2618">
                        <c:v>2.0023300000000001E-3</c:v>
                      </c:pt>
                      <c:pt idx="2619">
                        <c:v>2.0023300000000001E-3</c:v>
                      </c:pt>
                      <c:pt idx="2620">
                        <c:v>1.36236E-3</c:v>
                      </c:pt>
                      <c:pt idx="2621">
                        <c:v>1.36236E-3</c:v>
                      </c:pt>
                      <c:pt idx="2622">
                        <c:v>2.0023300000000001E-3</c:v>
                      </c:pt>
                      <c:pt idx="2623">
                        <c:v>1.36236E-3</c:v>
                      </c:pt>
                      <c:pt idx="2624">
                        <c:v>2.0023300000000001E-3</c:v>
                      </c:pt>
                      <c:pt idx="2625">
                        <c:v>2.0023300000000001E-3</c:v>
                      </c:pt>
                      <c:pt idx="2626" formatCode="0.00E+00">
                        <c:v>8.2408400000000002E-5</c:v>
                      </c:pt>
                      <c:pt idx="2627">
                        <c:v>1.36236E-3</c:v>
                      </c:pt>
                      <c:pt idx="2628">
                        <c:v>2.0023300000000001E-3</c:v>
                      </c:pt>
                      <c:pt idx="2629">
                        <c:v>2.0023300000000001E-3</c:v>
                      </c:pt>
                      <c:pt idx="2630">
                        <c:v>1.36236E-3</c:v>
                      </c:pt>
                      <c:pt idx="2631">
                        <c:v>2.6423100000000001E-3</c:v>
                      </c:pt>
                      <c:pt idx="2632">
                        <c:v>3.2822900000000002E-3</c:v>
                      </c:pt>
                      <c:pt idx="2633">
                        <c:v>3.9222600000000003E-3</c:v>
                      </c:pt>
                      <c:pt idx="2634">
                        <c:v>3.9222600000000003E-3</c:v>
                      </c:pt>
                      <c:pt idx="2635">
                        <c:v>2.6423100000000001E-3</c:v>
                      </c:pt>
                      <c:pt idx="2636">
                        <c:v>3.2822900000000002E-3</c:v>
                      </c:pt>
                      <c:pt idx="2637">
                        <c:v>3.2822900000000002E-3</c:v>
                      </c:pt>
                      <c:pt idx="2638">
                        <c:v>2.6423100000000001E-3</c:v>
                      </c:pt>
                      <c:pt idx="2639">
                        <c:v>3.2822900000000002E-3</c:v>
                      </c:pt>
                      <c:pt idx="2640">
                        <c:v>3.9222600000000003E-3</c:v>
                      </c:pt>
                      <c:pt idx="2641">
                        <c:v>2.0023300000000001E-3</c:v>
                      </c:pt>
                      <c:pt idx="2642">
                        <c:v>2.0023300000000001E-3</c:v>
                      </c:pt>
                      <c:pt idx="2643">
                        <c:v>2.6423100000000001E-3</c:v>
                      </c:pt>
                      <c:pt idx="2644">
                        <c:v>3.2822900000000002E-3</c:v>
                      </c:pt>
                      <c:pt idx="2645">
                        <c:v>3.9222600000000003E-3</c:v>
                      </c:pt>
                      <c:pt idx="2646">
                        <c:v>2.0023300000000001E-3</c:v>
                      </c:pt>
                      <c:pt idx="2647">
                        <c:v>3.9222600000000003E-3</c:v>
                      </c:pt>
                      <c:pt idx="2648">
                        <c:v>2.0023300000000001E-3</c:v>
                      </c:pt>
                      <c:pt idx="2649">
                        <c:v>3.9222600000000003E-3</c:v>
                      </c:pt>
                      <c:pt idx="2650">
                        <c:v>3.9222600000000003E-3</c:v>
                      </c:pt>
                      <c:pt idx="2651">
                        <c:v>3.2822900000000002E-3</c:v>
                      </c:pt>
                      <c:pt idx="2652">
                        <c:v>4.5622400000000004E-3</c:v>
                      </c:pt>
                      <c:pt idx="2653">
                        <c:v>3.2822900000000002E-3</c:v>
                      </c:pt>
                      <c:pt idx="2654">
                        <c:v>3.2822900000000002E-3</c:v>
                      </c:pt>
                      <c:pt idx="2655">
                        <c:v>3.9222600000000003E-3</c:v>
                      </c:pt>
                      <c:pt idx="2656">
                        <c:v>2.0023300000000001E-3</c:v>
                      </c:pt>
                      <c:pt idx="2657">
                        <c:v>4.5622400000000004E-3</c:v>
                      </c:pt>
                      <c:pt idx="2658">
                        <c:v>3.9222600000000003E-3</c:v>
                      </c:pt>
                      <c:pt idx="2659">
                        <c:v>3.2822900000000002E-3</c:v>
                      </c:pt>
                      <c:pt idx="2660">
                        <c:v>4.5622400000000004E-3</c:v>
                      </c:pt>
                      <c:pt idx="2661">
                        <c:v>5.2022099999999996E-3</c:v>
                      </c:pt>
                      <c:pt idx="2662">
                        <c:v>2.6423100000000001E-3</c:v>
                      </c:pt>
                      <c:pt idx="2663">
                        <c:v>2.0023300000000001E-3</c:v>
                      </c:pt>
                      <c:pt idx="2664">
                        <c:v>3.9222600000000003E-3</c:v>
                      </c:pt>
                      <c:pt idx="2665">
                        <c:v>3.9222600000000003E-3</c:v>
                      </c:pt>
                      <c:pt idx="2666">
                        <c:v>5.2022099999999996E-3</c:v>
                      </c:pt>
                      <c:pt idx="2667">
                        <c:v>4.5622400000000004E-3</c:v>
                      </c:pt>
                      <c:pt idx="2668">
                        <c:v>3.9222600000000003E-3</c:v>
                      </c:pt>
                      <c:pt idx="2669">
                        <c:v>5.2022099999999996E-3</c:v>
                      </c:pt>
                      <c:pt idx="2670">
                        <c:v>5.2022099999999996E-3</c:v>
                      </c:pt>
                      <c:pt idx="2671">
                        <c:v>3.9222600000000003E-3</c:v>
                      </c:pt>
                      <c:pt idx="2672">
                        <c:v>6.4821599999999998E-3</c:v>
                      </c:pt>
                      <c:pt idx="2673">
                        <c:v>5.2022099999999996E-3</c:v>
                      </c:pt>
                      <c:pt idx="2674">
                        <c:v>6.4821599999999998E-3</c:v>
                      </c:pt>
                      <c:pt idx="2675">
                        <c:v>4.5622400000000004E-3</c:v>
                      </c:pt>
                      <c:pt idx="2676">
                        <c:v>3.2822900000000002E-3</c:v>
                      </c:pt>
                      <c:pt idx="2677">
                        <c:v>4.5622400000000004E-3</c:v>
                      </c:pt>
                      <c:pt idx="2678">
                        <c:v>4.5622400000000004E-3</c:v>
                      </c:pt>
                      <c:pt idx="2679">
                        <c:v>3.9222600000000003E-3</c:v>
                      </c:pt>
                      <c:pt idx="2680">
                        <c:v>3.9222600000000003E-3</c:v>
                      </c:pt>
                      <c:pt idx="2681">
                        <c:v>3.2822900000000002E-3</c:v>
                      </c:pt>
                      <c:pt idx="2682">
                        <c:v>5.2022099999999996E-3</c:v>
                      </c:pt>
                      <c:pt idx="2683">
                        <c:v>3.9222600000000003E-3</c:v>
                      </c:pt>
                      <c:pt idx="2684">
                        <c:v>4.5622400000000004E-3</c:v>
                      </c:pt>
                      <c:pt idx="2685">
                        <c:v>3.2822900000000002E-3</c:v>
                      </c:pt>
                      <c:pt idx="2686">
                        <c:v>3.2822900000000002E-3</c:v>
                      </c:pt>
                      <c:pt idx="2687">
                        <c:v>2.6423100000000001E-3</c:v>
                      </c:pt>
                      <c:pt idx="2688">
                        <c:v>3.2822900000000002E-3</c:v>
                      </c:pt>
                      <c:pt idx="2689">
                        <c:v>3.2822900000000002E-3</c:v>
                      </c:pt>
                      <c:pt idx="2690">
                        <c:v>2.6423100000000001E-3</c:v>
                      </c:pt>
                      <c:pt idx="2691">
                        <c:v>2.6423100000000001E-3</c:v>
                      </c:pt>
                      <c:pt idx="2692">
                        <c:v>2.0023300000000001E-3</c:v>
                      </c:pt>
                      <c:pt idx="2693">
                        <c:v>3.2822900000000002E-3</c:v>
                      </c:pt>
                      <c:pt idx="2694">
                        <c:v>2.6423100000000001E-3</c:v>
                      </c:pt>
                      <c:pt idx="2695">
                        <c:v>2.6423100000000001E-3</c:v>
                      </c:pt>
                      <c:pt idx="2696">
                        <c:v>3.2822900000000002E-3</c:v>
                      </c:pt>
                      <c:pt idx="2697">
                        <c:v>3.9222600000000003E-3</c:v>
                      </c:pt>
                      <c:pt idx="2698">
                        <c:v>3.2822900000000002E-3</c:v>
                      </c:pt>
                      <c:pt idx="2699">
                        <c:v>2.6423100000000001E-3</c:v>
                      </c:pt>
                      <c:pt idx="2700">
                        <c:v>3.9222600000000003E-3</c:v>
                      </c:pt>
                      <c:pt idx="2701">
                        <c:v>3.2822900000000002E-3</c:v>
                      </c:pt>
                      <c:pt idx="2702">
                        <c:v>4.5622400000000004E-3</c:v>
                      </c:pt>
                      <c:pt idx="2703">
                        <c:v>3.9222600000000003E-3</c:v>
                      </c:pt>
                      <c:pt idx="2704">
                        <c:v>3.9222600000000003E-3</c:v>
                      </c:pt>
                      <c:pt idx="2705">
                        <c:v>2.6423100000000001E-3</c:v>
                      </c:pt>
                      <c:pt idx="2706">
                        <c:v>3.2822900000000002E-3</c:v>
                      </c:pt>
                      <c:pt idx="2707">
                        <c:v>3.2822900000000002E-3</c:v>
                      </c:pt>
                      <c:pt idx="2708">
                        <c:v>3.9222600000000003E-3</c:v>
                      </c:pt>
                      <c:pt idx="2709">
                        <c:v>4.5622400000000004E-3</c:v>
                      </c:pt>
                      <c:pt idx="2710">
                        <c:v>3.2822900000000002E-3</c:v>
                      </c:pt>
                      <c:pt idx="2711">
                        <c:v>3.2822900000000002E-3</c:v>
                      </c:pt>
                      <c:pt idx="2712">
                        <c:v>2.0023300000000001E-3</c:v>
                      </c:pt>
                      <c:pt idx="2713">
                        <c:v>3.2822900000000002E-3</c:v>
                      </c:pt>
                      <c:pt idx="2714">
                        <c:v>2.6423100000000001E-3</c:v>
                      </c:pt>
                      <c:pt idx="2715">
                        <c:v>4.5622400000000004E-3</c:v>
                      </c:pt>
                      <c:pt idx="2716">
                        <c:v>2.6423100000000001E-3</c:v>
                      </c:pt>
                      <c:pt idx="2717">
                        <c:v>3.2822900000000002E-3</c:v>
                      </c:pt>
                      <c:pt idx="2718">
                        <c:v>2.6423100000000001E-3</c:v>
                      </c:pt>
                      <c:pt idx="2719">
                        <c:v>2.6423100000000001E-3</c:v>
                      </c:pt>
                      <c:pt idx="2720">
                        <c:v>2.0023300000000001E-3</c:v>
                      </c:pt>
                      <c:pt idx="2721">
                        <c:v>2.0023300000000001E-3</c:v>
                      </c:pt>
                      <c:pt idx="2722">
                        <c:v>3.2822900000000002E-3</c:v>
                      </c:pt>
                      <c:pt idx="2723">
                        <c:v>2.6423100000000001E-3</c:v>
                      </c:pt>
                      <c:pt idx="2724">
                        <c:v>2.0023300000000001E-3</c:v>
                      </c:pt>
                      <c:pt idx="2725">
                        <c:v>3.2822900000000002E-3</c:v>
                      </c:pt>
                      <c:pt idx="2726">
                        <c:v>2.6423100000000001E-3</c:v>
                      </c:pt>
                      <c:pt idx="2727">
                        <c:v>3.2822900000000002E-3</c:v>
                      </c:pt>
                      <c:pt idx="2728">
                        <c:v>3.2822900000000002E-3</c:v>
                      </c:pt>
                      <c:pt idx="2729">
                        <c:v>7.2238399999999996E-4</c:v>
                      </c:pt>
                      <c:pt idx="2730">
                        <c:v>2.0023300000000001E-3</c:v>
                      </c:pt>
                      <c:pt idx="2731">
                        <c:v>2.6423100000000001E-3</c:v>
                      </c:pt>
                      <c:pt idx="2732">
                        <c:v>1.36236E-3</c:v>
                      </c:pt>
                      <c:pt idx="2733">
                        <c:v>2.0023300000000001E-3</c:v>
                      </c:pt>
                      <c:pt idx="2734">
                        <c:v>7.2238399999999996E-4</c:v>
                      </c:pt>
                      <c:pt idx="2735">
                        <c:v>1.36236E-3</c:v>
                      </c:pt>
                      <c:pt idx="2736">
                        <c:v>1.36236E-3</c:v>
                      </c:pt>
                      <c:pt idx="2737">
                        <c:v>1.36236E-3</c:v>
                      </c:pt>
                      <c:pt idx="2738">
                        <c:v>1.36236E-3</c:v>
                      </c:pt>
                      <c:pt idx="2739">
                        <c:v>2.0023300000000001E-3</c:v>
                      </c:pt>
                      <c:pt idx="2740">
                        <c:v>2.6423100000000001E-3</c:v>
                      </c:pt>
                      <c:pt idx="2741">
                        <c:v>7.2238399999999996E-4</c:v>
                      </c:pt>
                      <c:pt idx="2742">
                        <c:v>2.0023300000000001E-3</c:v>
                      </c:pt>
                      <c:pt idx="2743">
                        <c:v>2.6423100000000001E-3</c:v>
                      </c:pt>
                      <c:pt idx="2744">
                        <c:v>2.0023300000000001E-3</c:v>
                      </c:pt>
                      <c:pt idx="2745">
                        <c:v>1.36236E-3</c:v>
                      </c:pt>
                      <c:pt idx="2746">
                        <c:v>2.0023300000000001E-3</c:v>
                      </c:pt>
                      <c:pt idx="2747">
                        <c:v>1.36236E-3</c:v>
                      </c:pt>
                      <c:pt idx="2748">
                        <c:v>1.36236E-3</c:v>
                      </c:pt>
                      <c:pt idx="2749" formatCode="0.00E+00">
                        <c:v>8.2408400000000002E-5</c:v>
                      </c:pt>
                      <c:pt idx="2750">
                        <c:v>2.0023300000000001E-3</c:v>
                      </c:pt>
                      <c:pt idx="2751">
                        <c:v>7.2238399999999996E-4</c:v>
                      </c:pt>
                      <c:pt idx="2752">
                        <c:v>-5.5756700000000002E-4</c:v>
                      </c:pt>
                      <c:pt idx="2753">
                        <c:v>7.2238399999999996E-4</c:v>
                      </c:pt>
                      <c:pt idx="2754" formatCode="0.00E+00">
                        <c:v>8.2408400000000002E-5</c:v>
                      </c:pt>
                      <c:pt idx="2755">
                        <c:v>7.2238399999999996E-4</c:v>
                      </c:pt>
                      <c:pt idx="2756">
                        <c:v>-5.5756700000000002E-4</c:v>
                      </c:pt>
                      <c:pt idx="2757">
                        <c:v>1.36236E-3</c:v>
                      </c:pt>
                      <c:pt idx="2758" formatCode="0.00E+00">
                        <c:v>8.2408400000000002E-5</c:v>
                      </c:pt>
                      <c:pt idx="2759">
                        <c:v>-5.5756700000000002E-4</c:v>
                      </c:pt>
                      <c:pt idx="2760">
                        <c:v>7.2238399999999996E-4</c:v>
                      </c:pt>
                      <c:pt idx="2761" formatCode="0.00E+00">
                        <c:v>8.2408400000000002E-5</c:v>
                      </c:pt>
                      <c:pt idx="2762" formatCode="0.00E+00">
                        <c:v>8.2408400000000002E-5</c:v>
                      </c:pt>
                      <c:pt idx="2763">
                        <c:v>7.2238399999999996E-4</c:v>
                      </c:pt>
                      <c:pt idx="2764">
                        <c:v>7.2238399999999996E-4</c:v>
                      </c:pt>
                      <c:pt idx="2765" formatCode="0.00E+00">
                        <c:v>8.2408400000000002E-5</c:v>
                      </c:pt>
                      <c:pt idx="2766">
                        <c:v>-1.19754E-3</c:v>
                      </c:pt>
                      <c:pt idx="2767">
                        <c:v>2.0023300000000001E-3</c:v>
                      </c:pt>
                      <c:pt idx="2768">
                        <c:v>-5.5756700000000002E-4</c:v>
                      </c:pt>
                      <c:pt idx="2769">
                        <c:v>-5.5756700000000002E-4</c:v>
                      </c:pt>
                      <c:pt idx="2770">
                        <c:v>-1.19754E-3</c:v>
                      </c:pt>
                      <c:pt idx="2771">
                        <c:v>7.2238399999999996E-4</c:v>
                      </c:pt>
                      <c:pt idx="2772">
                        <c:v>-1.83752E-3</c:v>
                      </c:pt>
                      <c:pt idx="2773">
                        <c:v>7.2238399999999996E-4</c:v>
                      </c:pt>
                      <c:pt idx="2774">
                        <c:v>7.2238399999999996E-4</c:v>
                      </c:pt>
                      <c:pt idx="2775">
                        <c:v>1.36236E-3</c:v>
                      </c:pt>
                      <c:pt idx="2776">
                        <c:v>-5.5756700000000002E-4</c:v>
                      </c:pt>
                      <c:pt idx="2777">
                        <c:v>7.2238399999999996E-4</c:v>
                      </c:pt>
                      <c:pt idx="2778">
                        <c:v>-5.5756700000000002E-4</c:v>
                      </c:pt>
                      <c:pt idx="2779">
                        <c:v>-1.83752E-3</c:v>
                      </c:pt>
                      <c:pt idx="2780">
                        <c:v>2.0023300000000001E-3</c:v>
                      </c:pt>
                      <c:pt idx="2781" formatCode="0.00E+00">
                        <c:v>8.2408400000000002E-5</c:v>
                      </c:pt>
                      <c:pt idx="2782" formatCode="0.00E+00">
                        <c:v>8.2408400000000002E-5</c:v>
                      </c:pt>
                      <c:pt idx="2783">
                        <c:v>-5.5756700000000002E-4</c:v>
                      </c:pt>
                      <c:pt idx="2784">
                        <c:v>-5.5756700000000002E-4</c:v>
                      </c:pt>
                      <c:pt idx="2785">
                        <c:v>-5.5756700000000002E-4</c:v>
                      </c:pt>
                      <c:pt idx="2786">
                        <c:v>7.2238399999999996E-4</c:v>
                      </c:pt>
                      <c:pt idx="2787">
                        <c:v>1.36236E-3</c:v>
                      </c:pt>
                      <c:pt idx="2788" formatCode="0.00E+00">
                        <c:v>8.2408400000000002E-5</c:v>
                      </c:pt>
                      <c:pt idx="2789">
                        <c:v>7.2238399999999996E-4</c:v>
                      </c:pt>
                      <c:pt idx="2790">
                        <c:v>1.36236E-3</c:v>
                      </c:pt>
                      <c:pt idx="2791">
                        <c:v>2.6423100000000001E-3</c:v>
                      </c:pt>
                      <c:pt idx="2792">
                        <c:v>1.36236E-3</c:v>
                      </c:pt>
                      <c:pt idx="2793">
                        <c:v>7.2238399999999996E-4</c:v>
                      </c:pt>
                      <c:pt idx="2794">
                        <c:v>2.0023300000000001E-3</c:v>
                      </c:pt>
                      <c:pt idx="2795">
                        <c:v>2.0023300000000001E-3</c:v>
                      </c:pt>
                      <c:pt idx="2796">
                        <c:v>2.0023300000000001E-3</c:v>
                      </c:pt>
                      <c:pt idx="2797" formatCode="0.00E+00">
                        <c:v>8.2408400000000002E-5</c:v>
                      </c:pt>
                      <c:pt idx="2798">
                        <c:v>2.0023300000000001E-3</c:v>
                      </c:pt>
                      <c:pt idx="2799">
                        <c:v>1.36236E-3</c:v>
                      </c:pt>
                      <c:pt idx="2800">
                        <c:v>7.2238399999999996E-4</c:v>
                      </c:pt>
                      <c:pt idx="2801">
                        <c:v>7.2238399999999996E-4</c:v>
                      </c:pt>
                      <c:pt idx="2802">
                        <c:v>-5.5756700000000002E-4</c:v>
                      </c:pt>
                      <c:pt idx="2803">
                        <c:v>1.36236E-3</c:v>
                      </c:pt>
                      <c:pt idx="2804">
                        <c:v>2.0023300000000001E-3</c:v>
                      </c:pt>
                      <c:pt idx="2805" formatCode="0.00E+00">
                        <c:v>8.2408400000000002E-5</c:v>
                      </c:pt>
                      <c:pt idx="2806">
                        <c:v>-5.5756700000000002E-4</c:v>
                      </c:pt>
                      <c:pt idx="2807" formatCode="0.00E+00">
                        <c:v>8.2408400000000002E-5</c:v>
                      </c:pt>
                      <c:pt idx="2808">
                        <c:v>7.2238399999999996E-4</c:v>
                      </c:pt>
                      <c:pt idx="2809" formatCode="0.00E+00">
                        <c:v>8.2408400000000002E-5</c:v>
                      </c:pt>
                      <c:pt idx="2810">
                        <c:v>-5.5756700000000002E-4</c:v>
                      </c:pt>
                      <c:pt idx="2811">
                        <c:v>-5.5756700000000002E-4</c:v>
                      </c:pt>
                      <c:pt idx="2812">
                        <c:v>2.6423100000000001E-3</c:v>
                      </c:pt>
                      <c:pt idx="2813">
                        <c:v>7.2238399999999996E-4</c:v>
                      </c:pt>
                      <c:pt idx="2814" formatCode="0.00E+00">
                        <c:v>8.2408400000000002E-5</c:v>
                      </c:pt>
                      <c:pt idx="2815">
                        <c:v>-5.5756700000000002E-4</c:v>
                      </c:pt>
                      <c:pt idx="2816" formatCode="0.00E+00">
                        <c:v>8.2408400000000002E-5</c:v>
                      </c:pt>
                      <c:pt idx="2817">
                        <c:v>-1.19754E-3</c:v>
                      </c:pt>
                      <c:pt idx="2818">
                        <c:v>-1.83752E-3</c:v>
                      </c:pt>
                      <c:pt idx="2819" formatCode="0.00E+00">
                        <c:v>8.2408400000000002E-5</c:v>
                      </c:pt>
                      <c:pt idx="2820">
                        <c:v>-1.19754E-3</c:v>
                      </c:pt>
                      <c:pt idx="2821">
                        <c:v>-5.5756700000000002E-4</c:v>
                      </c:pt>
                      <c:pt idx="2822" formatCode="0.00E+00">
                        <c:v>8.2408400000000002E-5</c:v>
                      </c:pt>
                      <c:pt idx="2823">
                        <c:v>-1.19754E-3</c:v>
                      </c:pt>
                      <c:pt idx="2824">
                        <c:v>7.2238399999999996E-4</c:v>
                      </c:pt>
                      <c:pt idx="2825">
                        <c:v>7.2238399999999996E-4</c:v>
                      </c:pt>
                      <c:pt idx="2826">
                        <c:v>1.36236E-3</c:v>
                      </c:pt>
                      <c:pt idx="2827" formatCode="0.00E+00">
                        <c:v>8.2408400000000002E-5</c:v>
                      </c:pt>
                      <c:pt idx="2828" formatCode="0.00E+00">
                        <c:v>8.2408400000000002E-5</c:v>
                      </c:pt>
                      <c:pt idx="2829">
                        <c:v>-1.19754E-3</c:v>
                      </c:pt>
                      <c:pt idx="2830" formatCode="0.00E+00">
                        <c:v>8.2408400000000002E-5</c:v>
                      </c:pt>
                      <c:pt idx="2831">
                        <c:v>3.2822900000000002E-3</c:v>
                      </c:pt>
                      <c:pt idx="2832">
                        <c:v>7.2238399999999996E-4</c:v>
                      </c:pt>
                      <c:pt idx="2833" formatCode="0.00E+00">
                        <c:v>8.2408400000000002E-5</c:v>
                      </c:pt>
                      <c:pt idx="2834">
                        <c:v>7.2238399999999996E-4</c:v>
                      </c:pt>
                      <c:pt idx="2835" formatCode="0.00E+00">
                        <c:v>8.2408400000000002E-5</c:v>
                      </c:pt>
                      <c:pt idx="2836">
                        <c:v>7.2238399999999996E-4</c:v>
                      </c:pt>
                      <c:pt idx="2837">
                        <c:v>7.2238399999999996E-4</c:v>
                      </c:pt>
                      <c:pt idx="2838">
                        <c:v>7.2238399999999996E-4</c:v>
                      </c:pt>
                      <c:pt idx="2839">
                        <c:v>1.36236E-3</c:v>
                      </c:pt>
                      <c:pt idx="2840">
                        <c:v>7.2238399999999996E-4</c:v>
                      </c:pt>
                      <c:pt idx="2841">
                        <c:v>1.36236E-3</c:v>
                      </c:pt>
                      <c:pt idx="2842">
                        <c:v>2.0023300000000001E-3</c:v>
                      </c:pt>
                      <c:pt idx="2843">
                        <c:v>1.36236E-3</c:v>
                      </c:pt>
                      <c:pt idx="2844">
                        <c:v>1.36236E-3</c:v>
                      </c:pt>
                      <c:pt idx="2845">
                        <c:v>1.36236E-3</c:v>
                      </c:pt>
                      <c:pt idx="2846" formatCode="0.00E+00">
                        <c:v>8.2408400000000002E-5</c:v>
                      </c:pt>
                      <c:pt idx="2847">
                        <c:v>1.36236E-3</c:v>
                      </c:pt>
                      <c:pt idx="2848">
                        <c:v>2.0023300000000001E-3</c:v>
                      </c:pt>
                      <c:pt idx="2849">
                        <c:v>7.2238399999999996E-4</c:v>
                      </c:pt>
                      <c:pt idx="2850">
                        <c:v>1.36236E-3</c:v>
                      </c:pt>
                      <c:pt idx="2851">
                        <c:v>2.0023300000000001E-3</c:v>
                      </c:pt>
                      <c:pt idx="2852">
                        <c:v>1.36236E-3</c:v>
                      </c:pt>
                      <c:pt idx="2853" formatCode="0.00E+00">
                        <c:v>8.2408400000000002E-5</c:v>
                      </c:pt>
                      <c:pt idx="2854">
                        <c:v>-5.5756700000000002E-4</c:v>
                      </c:pt>
                      <c:pt idx="2855">
                        <c:v>7.2238399999999996E-4</c:v>
                      </c:pt>
                      <c:pt idx="2856">
                        <c:v>-5.5756700000000002E-4</c:v>
                      </c:pt>
                      <c:pt idx="2857" formatCode="0.00E+00">
                        <c:v>8.2408400000000002E-5</c:v>
                      </c:pt>
                      <c:pt idx="2858">
                        <c:v>1.36236E-3</c:v>
                      </c:pt>
                      <c:pt idx="2859">
                        <c:v>7.2238399999999996E-4</c:v>
                      </c:pt>
                      <c:pt idx="2860">
                        <c:v>7.2238399999999996E-4</c:v>
                      </c:pt>
                      <c:pt idx="2861">
                        <c:v>1.36236E-3</c:v>
                      </c:pt>
                      <c:pt idx="2862" formatCode="0.00E+00">
                        <c:v>8.2408400000000002E-5</c:v>
                      </c:pt>
                      <c:pt idx="2863">
                        <c:v>7.2238399999999996E-4</c:v>
                      </c:pt>
                      <c:pt idx="2864" formatCode="0.00E+00">
                        <c:v>8.2408400000000002E-5</c:v>
                      </c:pt>
                      <c:pt idx="2865">
                        <c:v>-1.83752E-3</c:v>
                      </c:pt>
                      <c:pt idx="2866">
                        <c:v>-1.19754E-3</c:v>
                      </c:pt>
                      <c:pt idx="2867">
                        <c:v>7.2238399999999996E-4</c:v>
                      </c:pt>
                      <c:pt idx="2868">
                        <c:v>7.2238399999999996E-4</c:v>
                      </c:pt>
                      <c:pt idx="2869" formatCode="0.00E+00">
                        <c:v>8.2408400000000002E-5</c:v>
                      </c:pt>
                      <c:pt idx="2870">
                        <c:v>7.2238399999999996E-4</c:v>
                      </c:pt>
                      <c:pt idx="2871">
                        <c:v>-1.19754E-3</c:v>
                      </c:pt>
                      <c:pt idx="2872">
                        <c:v>-1.19754E-3</c:v>
                      </c:pt>
                      <c:pt idx="2873">
                        <c:v>-5.5756700000000002E-4</c:v>
                      </c:pt>
                      <c:pt idx="2874">
                        <c:v>7.2238399999999996E-4</c:v>
                      </c:pt>
                      <c:pt idx="2875">
                        <c:v>-5.5756700000000002E-4</c:v>
                      </c:pt>
                      <c:pt idx="2876">
                        <c:v>-1.19754E-3</c:v>
                      </c:pt>
                      <c:pt idx="2877">
                        <c:v>-1.19754E-3</c:v>
                      </c:pt>
                      <c:pt idx="2878">
                        <c:v>-1.19754E-3</c:v>
                      </c:pt>
                      <c:pt idx="2879" formatCode="0.00E+00">
                        <c:v>8.2408400000000002E-5</c:v>
                      </c:pt>
                      <c:pt idx="2880">
                        <c:v>-1.19754E-3</c:v>
                      </c:pt>
                      <c:pt idx="2881">
                        <c:v>-5.5756700000000002E-4</c:v>
                      </c:pt>
                      <c:pt idx="2882">
                        <c:v>-1.83752E-3</c:v>
                      </c:pt>
                      <c:pt idx="2883">
                        <c:v>-3.1174699999999998E-3</c:v>
                      </c:pt>
                      <c:pt idx="2884">
                        <c:v>-1.83752E-3</c:v>
                      </c:pt>
                      <c:pt idx="2885">
                        <c:v>-1.83752E-3</c:v>
                      </c:pt>
                      <c:pt idx="2886">
                        <c:v>-2.4774900000000002E-3</c:v>
                      </c:pt>
                      <c:pt idx="2887">
                        <c:v>-2.4774900000000002E-3</c:v>
                      </c:pt>
                      <c:pt idx="2888">
                        <c:v>-1.83752E-3</c:v>
                      </c:pt>
                      <c:pt idx="2889">
                        <c:v>-3.1174699999999998E-3</c:v>
                      </c:pt>
                      <c:pt idx="2890">
                        <c:v>-1.19754E-3</c:v>
                      </c:pt>
                      <c:pt idx="2891">
                        <c:v>-1.83752E-3</c:v>
                      </c:pt>
                      <c:pt idx="2892">
                        <c:v>-4.39742E-3</c:v>
                      </c:pt>
                      <c:pt idx="2893">
                        <c:v>-2.4774900000000002E-3</c:v>
                      </c:pt>
                      <c:pt idx="2894">
                        <c:v>-1.83752E-3</c:v>
                      </c:pt>
                      <c:pt idx="2895">
                        <c:v>-3.1174699999999998E-3</c:v>
                      </c:pt>
                      <c:pt idx="2896">
                        <c:v>-3.1174699999999998E-3</c:v>
                      </c:pt>
                      <c:pt idx="2897">
                        <c:v>-1.83752E-3</c:v>
                      </c:pt>
                      <c:pt idx="2898">
                        <c:v>-3.1174699999999998E-3</c:v>
                      </c:pt>
                      <c:pt idx="2899">
                        <c:v>-2.4774900000000002E-3</c:v>
                      </c:pt>
                      <c:pt idx="2900">
                        <c:v>-1.19754E-3</c:v>
                      </c:pt>
                      <c:pt idx="2901">
                        <c:v>-3.1174699999999998E-3</c:v>
                      </c:pt>
                      <c:pt idx="2902">
                        <c:v>-3.1174699999999998E-3</c:v>
                      </c:pt>
                      <c:pt idx="2903">
                        <c:v>-1.83752E-3</c:v>
                      </c:pt>
                      <c:pt idx="2904">
                        <c:v>-3.1174699999999998E-3</c:v>
                      </c:pt>
                      <c:pt idx="2905">
                        <c:v>-1.83752E-3</c:v>
                      </c:pt>
                      <c:pt idx="2906">
                        <c:v>-2.4774900000000002E-3</c:v>
                      </c:pt>
                      <c:pt idx="2907">
                        <c:v>-1.19754E-3</c:v>
                      </c:pt>
                      <c:pt idx="2908">
                        <c:v>-1.19754E-3</c:v>
                      </c:pt>
                      <c:pt idx="2909">
                        <c:v>-5.5756700000000002E-4</c:v>
                      </c:pt>
                      <c:pt idx="2910">
                        <c:v>-1.83752E-3</c:v>
                      </c:pt>
                      <c:pt idx="2911">
                        <c:v>-4.39742E-3</c:v>
                      </c:pt>
                      <c:pt idx="2912">
                        <c:v>-1.83752E-3</c:v>
                      </c:pt>
                      <c:pt idx="2913">
                        <c:v>-3.1174699999999998E-3</c:v>
                      </c:pt>
                      <c:pt idx="2914">
                        <c:v>-1.19754E-3</c:v>
                      </c:pt>
                      <c:pt idx="2915">
                        <c:v>-2.4774900000000002E-3</c:v>
                      </c:pt>
                      <c:pt idx="2916">
                        <c:v>-3.1174699999999998E-3</c:v>
                      </c:pt>
                      <c:pt idx="2917">
                        <c:v>-2.4774900000000002E-3</c:v>
                      </c:pt>
                      <c:pt idx="2918">
                        <c:v>-1.19754E-3</c:v>
                      </c:pt>
                      <c:pt idx="2919">
                        <c:v>-1.19754E-3</c:v>
                      </c:pt>
                      <c:pt idx="2920">
                        <c:v>-2.4774900000000002E-3</c:v>
                      </c:pt>
                      <c:pt idx="2921">
                        <c:v>-1.83752E-3</c:v>
                      </c:pt>
                      <c:pt idx="2922">
                        <c:v>-1.83752E-3</c:v>
                      </c:pt>
                      <c:pt idx="2923">
                        <c:v>-2.4774900000000002E-3</c:v>
                      </c:pt>
                      <c:pt idx="2924">
                        <c:v>-2.4774900000000002E-3</c:v>
                      </c:pt>
                      <c:pt idx="2925">
                        <c:v>-4.39742E-3</c:v>
                      </c:pt>
                      <c:pt idx="2926">
                        <c:v>-1.83752E-3</c:v>
                      </c:pt>
                      <c:pt idx="2927">
                        <c:v>-1.83752E-3</c:v>
                      </c:pt>
                      <c:pt idx="2928">
                        <c:v>-3.7574399999999999E-3</c:v>
                      </c:pt>
                      <c:pt idx="2929">
                        <c:v>-3.7574399999999999E-3</c:v>
                      </c:pt>
                      <c:pt idx="2930">
                        <c:v>-2.4774900000000002E-3</c:v>
                      </c:pt>
                      <c:pt idx="2931">
                        <c:v>-2.4774900000000002E-3</c:v>
                      </c:pt>
                      <c:pt idx="2932">
                        <c:v>-3.1174699999999998E-3</c:v>
                      </c:pt>
                      <c:pt idx="2933">
                        <c:v>-1.83752E-3</c:v>
                      </c:pt>
                      <c:pt idx="2934">
                        <c:v>-3.7574399999999999E-3</c:v>
                      </c:pt>
                      <c:pt idx="2935">
                        <c:v>-2.4774900000000002E-3</c:v>
                      </c:pt>
                      <c:pt idx="2936">
                        <c:v>-1.83752E-3</c:v>
                      </c:pt>
                      <c:pt idx="2937">
                        <c:v>-4.39742E-3</c:v>
                      </c:pt>
                      <c:pt idx="2938">
                        <c:v>-3.1174699999999998E-3</c:v>
                      </c:pt>
                      <c:pt idx="2939">
                        <c:v>-2.4774900000000002E-3</c:v>
                      </c:pt>
                      <c:pt idx="2940">
                        <c:v>-2.4774900000000002E-3</c:v>
                      </c:pt>
                      <c:pt idx="2941">
                        <c:v>-2.4774900000000002E-3</c:v>
                      </c:pt>
                      <c:pt idx="2942">
                        <c:v>-1.83752E-3</c:v>
                      </c:pt>
                      <c:pt idx="2943">
                        <c:v>-3.1174699999999998E-3</c:v>
                      </c:pt>
                      <c:pt idx="2944">
                        <c:v>-2.4774900000000002E-3</c:v>
                      </c:pt>
                      <c:pt idx="2945">
                        <c:v>-2.4774900000000002E-3</c:v>
                      </c:pt>
                      <c:pt idx="2946">
                        <c:v>-2.4774900000000002E-3</c:v>
                      </c:pt>
                      <c:pt idx="2947">
                        <c:v>-2.4774900000000002E-3</c:v>
                      </c:pt>
                      <c:pt idx="2948">
                        <c:v>-2.4774900000000002E-3</c:v>
                      </c:pt>
                      <c:pt idx="2949">
                        <c:v>-2.4774900000000002E-3</c:v>
                      </c:pt>
                      <c:pt idx="2950">
                        <c:v>-3.7574399999999999E-3</c:v>
                      </c:pt>
                      <c:pt idx="2951">
                        <c:v>-1.83752E-3</c:v>
                      </c:pt>
                      <c:pt idx="2952">
                        <c:v>-1.19754E-3</c:v>
                      </c:pt>
                      <c:pt idx="2953">
                        <c:v>-1.83752E-3</c:v>
                      </c:pt>
                      <c:pt idx="2954">
                        <c:v>-1.83752E-3</c:v>
                      </c:pt>
                      <c:pt idx="2955">
                        <c:v>-1.83752E-3</c:v>
                      </c:pt>
                      <c:pt idx="2956">
                        <c:v>-3.1174699999999998E-3</c:v>
                      </c:pt>
                      <c:pt idx="2957">
                        <c:v>-1.83752E-3</c:v>
                      </c:pt>
                      <c:pt idx="2958">
                        <c:v>-1.83752E-3</c:v>
                      </c:pt>
                      <c:pt idx="2959">
                        <c:v>-1.19754E-3</c:v>
                      </c:pt>
                      <c:pt idx="2960">
                        <c:v>-1.83752E-3</c:v>
                      </c:pt>
                      <c:pt idx="2961">
                        <c:v>-3.7574399999999999E-3</c:v>
                      </c:pt>
                      <c:pt idx="2962" formatCode="0.00E+00">
                        <c:v>8.2408400000000002E-5</c:v>
                      </c:pt>
                      <c:pt idx="2963">
                        <c:v>-1.19754E-3</c:v>
                      </c:pt>
                      <c:pt idx="2964">
                        <c:v>-1.83752E-3</c:v>
                      </c:pt>
                      <c:pt idx="2965">
                        <c:v>-1.83752E-3</c:v>
                      </c:pt>
                      <c:pt idx="2966" formatCode="0.00E+00">
                        <c:v>8.2408400000000002E-5</c:v>
                      </c:pt>
                      <c:pt idx="2967">
                        <c:v>-1.19754E-3</c:v>
                      </c:pt>
                      <c:pt idx="2968">
                        <c:v>-5.5756700000000002E-4</c:v>
                      </c:pt>
                      <c:pt idx="2969" formatCode="0.00E+00">
                        <c:v>8.2408400000000002E-5</c:v>
                      </c:pt>
                      <c:pt idx="2970" formatCode="0.00E+00">
                        <c:v>8.2408400000000002E-5</c:v>
                      </c:pt>
                      <c:pt idx="2971">
                        <c:v>-1.19754E-3</c:v>
                      </c:pt>
                      <c:pt idx="2972">
                        <c:v>-1.19754E-3</c:v>
                      </c:pt>
                      <c:pt idx="2973">
                        <c:v>-5.5756700000000002E-4</c:v>
                      </c:pt>
                      <c:pt idx="2974">
                        <c:v>-1.83752E-3</c:v>
                      </c:pt>
                      <c:pt idx="2975">
                        <c:v>-1.83752E-3</c:v>
                      </c:pt>
                      <c:pt idx="2976">
                        <c:v>-1.83752E-3</c:v>
                      </c:pt>
                      <c:pt idx="2977">
                        <c:v>-2.4774900000000002E-3</c:v>
                      </c:pt>
                      <c:pt idx="2978">
                        <c:v>-5.5756700000000002E-4</c:v>
                      </c:pt>
                      <c:pt idx="2979">
                        <c:v>-5.5756700000000002E-4</c:v>
                      </c:pt>
                      <c:pt idx="2980">
                        <c:v>-1.83752E-3</c:v>
                      </c:pt>
                      <c:pt idx="2981">
                        <c:v>-1.19754E-3</c:v>
                      </c:pt>
                      <c:pt idx="2982">
                        <c:v>-5.5756700000000002E-4</c:v>
                      </c:pt>
                      <c:pt idx="2983">
                        <c:v>-1.19754E-3</c:v>
                      </c:pt>
                      <c:pt idx="2984">
                        <c:v>-1.19754E-3</c:v>
                      </c:pt>
                      <c:pt idx="2985">
                        <c:v>-1.19754E-3</c:v>
                      </c:pt>
                      <c:pt idx="2986">
                        <c:v>-1.19754E-3</c:v>
                      </c:pt>
                      <c:pt idx="2987">
                        <c:v>-1.19754E-3</c:v>
                      </c:pt>
                      <c:pt idx="2988">
                        <c:v>-1.19754E-3</c:v>
                      </c:pt>
                      <c:pt idx="2989" formatCode="0.00E+00">
                        <c:v>8.2408400000000002E-5</c:v>
                      </c:pt>
                      <c:pt idx="2990">
                        <c:v>-5.5756700000000002E-4</c:v>
                      </c:pt>
                      <c:pt idx="2991">
                        <c:v>-5.5756700000000002E-4</c:v>
                      </c:pt>
                      <c:pt idx="2992">
                        <c:v>-5.5756700000000002E-4</c:v>
                      </c:pt>
                      <c:pt idx="2993" formatCode="0.00E+00">
                        <c:v>8.2408400000000002E-5</c:v>
                      </c:pt>
                      <c:pt idx="2994">
                        <c:v>-1.19754E-3</c:v>
                      </c:pt>
                      <c:pt idx="2995">
                        <c:v>-2.4774900000000002E-3</c:v>
                      </c:pt>
                      <c:pt idx="2996" formatCode="0.00E+00">
                        <c:v>8.2408400000000002E-5</c:v>
                      </c:pt>
                      <c:pt idx="2997">
                        <c:v>-1.19754E-3</c:v>
                      </c:pt>
                      <c:pt idx="2998">
                        <c:v>-1.19754E-3</c:v>
                      </c:pt>
                      <c:pt idx="2999">
                        <c:v>-1.19754E-3</c:v>
                      </c:pt>
                      <c:pt idx="3000">
                        <c:v>-1.83752E-3</c:v>
                      </c:pt>
                      <c:pt idx="3001">
                        <c:v>-1.19754E-3</c:v>
                      </c:pt>
                      <c:pt idx="3002">
                        <c:v>-1.19754E-3</c:v>
                      </c:pt>
                      <c:pt idx="3003">
                        <c:v>-2.4774900000000002E-3</c:v>
                      </c:pt>
                      <c:pt idx="3004">
                        <c:v>-1.19754E-3</c:v>
                      </c:pt>
                      <c:pt idx="3005">
                        <c:v>-1.19754E-3</c:v>
                      </c:pt>
                      <c:pt idx="3006" formatCode="0.00E+00">
                        <c:v>8.2408400000000002E-5</c:v>
                      </c:pt>
                      <c:pt idx="3007">
                        <c:v>7.2238399999999996E-4</c:v>
                      </c:pt>
                      <c:pt idx="3008">
                        <c:v>7.2238399999999996E-4</c:v>
                      </c:pt>
                      <c:pt idx="3009">
                        <c:v>-1.19754E-3</c:v>
                      </c:pt>
                      <c:pt idx="3010">
                        <c:v>-5.5756700000000002E-4</c:v>
                      </c:pt>
                      <c:pt idx="3011" formatCode="0.00E+00">
                        <c:v>8.2408400000000002E-5</c:v>
                      </c:pt>
                      <c:pt idx="3012">
                        <c:v>-1.19754E-3</c:v>
                      </c:pt>
                      <c:pt idx="3013">
                        <c:v>-5.5756700000000002E-4</c:v>
                      </c:pt>
                      <c:pt idx="3014">
                        <c:v>7.2238399999999996E-4</c:v>
                      </c:pt>
                      <c:pt idx="3015">
                        <c:v>-1.19754E-3</c:v>
                      </c:pt>
                      <c:pt idx="3016">
                        <c:v>-2.4774900000000002E-3</c:v>
                      </c:pt>
                      <c:pt idx="3017" formatCode="0.00E+00">
                        <c:v>8.2408400000000002E-5</c:v>
                      </c:pt>
                      <c:pt idx="3018">
                        <c:v>-1.19754E-3</c:v>
                      </c:pt>
                      <c:pt idx="3019">
                        <c:v>-3.1174699999999998E-3</c:v>
                      </c:pt>
                      <c:pt idx="3020">
                        <c:v>-1.19754E-3</c:v>
                      </c:pt>
                      <c:pt idx="3021">
                        <c:v>-1.83752E-3</c:v>
                      </c:pt>
                      <c:pt idx="3022">
                        <c:v>-1.83752E-3</c:v>
                      </c:pt>
                      <c:pt idx="3023">
                        <c:v>-1.19754E-3</c:v>
                      </c:pt>
                      <c:pt idx="3024">
                        <c:v>-1.83752E-3</c:v>
                      </c:pt>
                      <c:pt idx="3025">
                        <c:v>7.2238399999999996E-4</c:v>
                      </c:pt>
                      <c:pt idx="3026">
                        <c:v>-1.19754E-3</c:v>
                      </c:pt>
                      <c:pt idx="3027" formatCode="0.00E+00">
                        <c:v>8.2408400000000002E-5</c:v>
                      </c:pt>
                      <c:pt idx="3028">
                        <c:v>-5.5756700000000002E-4</c:v>
                      </c:pt>
                      <c:pt idx="3029">
                        <c:v>-5.5756700000000002E-4</c:v>
                      </c:pt>
                      <c:pt idx="3030">
                        <c:v>-2.4774900000000002E-3</c:v>
                      </c:pt>
                      <c:pt idx="3031">
                        <c:v>-5.5756700000000002E-4</c:v>
                      </c:pt>
                      <c:pt idx="3032">
                        <c:v>-5.5756700000000002E-4</c:v>
                      </c:pt>
                      <c:pt idx="3033" formatCode="0.00E+00">
                        <c:v>8.2408400000000002E-5</c:v>
                      </c:pt>
                      <c:pt idx="3034">
                        <c:v>-1.19754E-3</c:v>
                      </c:pt>
                      <c:pt idx="3035">
                        <c:v>-1.19754E-3</c:v>
                      </c:pt>
                      <c:pt idx="3036" formatCode="0.00E+00">
                        <c:v>8.2408400000000002E-5</c:v>
                      </c:pt>
                      <c:pt idx="3037">
                        <c:v>-2.4774900000000002E-3</c:v>
                      </c:pt>
                      <c:pt idx="3038">
                        <c:v>-1.19754E-3</c:v>
                      </c:pt>
                      <c:pt idx="3039" formatCode="0.00E+00">
                        <c:v>8.2408400000000002E-5</c:v>
                      </c:pt>
                      <c:pt idx="3040" formatCode="0.00E+00">
                        <c:v>8.2408400000000002E-5</c:v>
                      </c:pt>
                      <c:pt idx="3041" formatCode="0.00E+00">
                        <c:v>8.2408400000000002E-5</c:v>
                      </c:pt>
                      <c:pt idx="3042">
                        <c:v>1.36236E-3</c:v>
                      </c:pt>
                      <c:pt idx="3043">
                        <c:v>-1.19754E-3</c:v>
                      </c:pt>
                      <c:pt idx="3044">
                        <c:v>-5.5756700000000002E-4</c:v>
                      </c:pt>
                      <c:pt idx="3045">
                        <c:v>-5.5756700000000002E-4</c:v>
                      </c:pt>
                      <c:pt idx="3046">
                        <c:v>-5.5756700000000002E-4</c:v>
                      </c:pt>
                      <c:pt idx="3047" formatCode="0.00E+00">
                        <c:v>8.2408400000000002E-5</c:v>
                      </c:pt>
                      <c:pt idx="3048">
                        <c:v>-5.5756700000000002E-4</c:v>
                      </c:pt>
                      <c:pt idx="3049">
                        <c:v>7.2238399999999996E-4</c:v>
                      </c:pt>
                      <c:pt idx="3050">
                        <c:v>7.2238399999999996E-4</c:v>
                      </c:pt>
                      <c:pt idx="3051">
                        <c:v>-5.5756700000000002E-4</c:v>
                      </c:pt>
                      <c:pt idx="3052">
                        <c:v>-5.5756700000000002E-4</c:v>
                      </c:pt>
                      <c:pt idx="3053">
                        <c:v>1.36236E-3</c:v>
                      </c:pt>
                      <c:pt idx="3054">
                        <c:v>-1.19754E-3</c:v>
                      </c:pt>
                      <c:pt idx="3055">
                        <c:v>7.2238399999999996E-4</c:v>
                      </c:pt>
                      <c:pt idx="3056">
                        <c:v>-5.5756700000000002E-4</c:v>
                      </c:pt>
                      <c:pt idx="3057">
                        <c:v>-1.83752E-3</c:v>
                      </c:pt>
                      <c:pt idx="3058">
                        <c:v>-5.5756700000000002E-4</c:v>
                      </c:pt>
                      <c:pt idx="3059">
                        <c:v>7.2238399999999996E-4</c:v>
                      </c:pt>
                      <c:pt idx="3060">
                        <c:v>-1.83752E-3</c:v>
                      </c:pt>
                      <c:pt idx="3061">
                        <c:v>-1.19754E-3</c:v>
                      </c:pt>
                      <c:pt idx="3062">
                        <c:v>7.2238399999999996E-4</c:v>
                      </c:pt>
                      <c:pt idx="3063">
                        <c:v>-1.19754E-3</c:v>
                      </c:pt>
                      <c:pt idx="3064" formatCode="0.00E+00">
                        <c:v>8.2408400000000002E-5</c:v>
                      </c:pt>
                      <c:pt idx="3065" formatCode="0.00E+00">
                        <c:v>8.2408400000000002E-5</c:v>
                      </c:pt>
                      <c:pt idx="3066">
                        <c:v>1.36236E-3</c:v>
                      </c:pt>
                      <c:pt idx="3067" formatCode="0.00E+00">
                        <c:v>8.2408400000000002E-5</c:v>
                      </c:pt>
                      <c:pt idx="3068">
                        <c:v>7.2238399999999996E-4</c:v>
                      </c:pt>
                      <c:pt idx="3069">
                        <c:v>-5.5756700000000002E-4</c:v>
                      </c:pt>
                      <c:pt idx="3070">
                        <c:v>2.0023300000000001E-3</c:v>
                      </c:pt>
                      <c:pt idx="3071" formatCode="0.00E+00">
                        <c:v>8.2408400000000002E-5</c:v>
                      </c:pt>
                      <c:pt idx="3072">
                        <c:v>7.2238399999999996E-4</c:v>
                      </c:pt>
                      <c:pt idx="3073">
                        <c:v>1.36236E-3</c:v>
                      </c:pt>
                      <c:pt idx="3074">
                        <c:v>7.2238399999999996E-4</c:v>
                      </c:pt>
                      <c:pt idx="3075">
                        <c:v>1.36236E-3</c:v>
                      </c:pt>
                      <c:pt idx="3076">
                        <c:v>-5.5756700000000002E-4</c:v>
                      </c:pt>
                      <c:pt idx="3077">
                        <c:v>1.36236E-3</c:v>
                      </c:pt>
                      <c:pt idx="3078" formatCode="0.00E+00">
                        <c:v>8.2408400000000002E-5</c:v>
                      </c:pt>
                      <c:pt idx="3079">
                        <c:v>1.36236E-3</c:v>
                      </c:pt>
                      <c:pt idx="3080" formatCode="0.00E+00">
                        <c:v>8.2408400000000002E-5</c:v>
                      </c:pt>
                      <c:pt idx="3081">
                        <c:v>1.36236E-3</c:v>
                      </c:pt>
                      <c:pt idx="3082">
                        <c:v>2.0023300000000001E-3</c:v>
                      </c:pt>
                      <c:pt idx="3083">
                        <c:v>7.2238399999999996E-4</c:v>
                      </c:pt>
                      <c:pt idx="3084">
                        <c:v>7.2238399999999996E-4</c:v>
                      </c:pt>
                      <c:pt idx="3085">
                        <c:v>-1.83752E-3</c:v>
                      </c:pt>
                      <c:pt idx="3086">
                        <c:v>7.2238399999999996E-4</c:v>
                      </c:pt>
                      <c:pt idx="3087">
                        <c:v>1.36236E-3</c:v>
                      </c:pt>
                      <c:pt idx="3088">
                        <c:v>2.0023300000000001E-3</c:v>
                      </c:pt>
                      <c:pt idx="3089">
                        <c:v>7.2238399999999996E-4</c:v>
                      </c:pt>
                      <c:pt idx="3090" formatCode="0.00E+00">
                        <c:v>8.2408400000000002E-5</c:v>
                      </c:pt>
                      <c:pt idx="3091">
                        <c:v>1.36236E-3</c:v>
                      </c:pt>
                      <c:pt idx="3092">
                        <c:v>2.0023300000000001E-3</c:v>
                      </c:pt>
                      <c:pt idx="3093">
                        <c:v>2.0023300000000001E-3</c:v>
                      </c:pt>
                      <c:pt idx="3094">
                        <c:v>1.36236E-3</c:v>
                      </c:pt>
                      <c:pt idx="3095">
                        <c:v>1.36236E-3</c:v>
                      </c:pt>
                      <c:pt idx="3096">
                        <c:v>1.36236E-3</c:v>
                      </c:pt>
                      <c:pt idx="3097">
                        <c:v>2.0023300000000001E-3</c:v>
                      </c:pt>
                      <c:pt idx="3098">
                        <c:v>2.0023300000000001E-3</c:v>
                      </c:pt>
                      <c:pt idx="3099">
                        <c:v>2.6423100000000001E-3</c:v>
                      </c:pt>
                      <c:pt idx="3100">
                        <c:v>2.6423100000000001E-3</c:v>
                      </c:pt>
                      <c:pt idx="3101">
                        <c:v>1.36236E-3</c:v>
                      </c:pt>
                      <c:pt idx="3102">
                        <c:v>2.0023300000000001E-3</c:v>
                      </c:pt>
                      <c:pt idx="3103">
                        <c:v>1.36236E-3</c:v>
                      </c:pt>
                      <c:pt idx="3104">
                        <c:v>2.0023300000000001E-3</c:v>
                      </c:pt>
                      <c:pt idx="3105">
                        <c:v>7.2238399999999996E-4</c:v>
                      </c:pt>
                      <c:pt idx="3106">
                        <c:v>2.6423100000000001E-3</c:v>
                      </c:pt>
                      <c:pt idx="3107">
                        <c:v>2.6423100000000001E-3</c:v>
                      </c:pt>
                      <c:pt idx="3108">
                        <c:v>2.0023300000000001E-3</c:v>
                      </c:pt>
                      <c:pt idx="3109">
                        <c:v>7.2238399999999996E-4</c:v>
                      </c:pt>
                      <c:pt idx="3110">
                        <c:v>2.0023300000000001E-3</c:v>
                      </c:pt>
                      <c:pt idx="3111">
                        <c:v>3.2822900000000002E-3</c:v>
                      </c:pt>
                      <c:pt idx="3112">
                        <c:v>3.2822900000000002E-3</c:v>
                      </c:pt>
                      <c:pt idx="3113">
                        <c:v>2.0023300000000001E-3</c:v>
                      </c:pt>
                      <c:pt idx="3114">
                        <c:v>2.0023300000000001E-3</c:v>
                      </c:pt>
                      <c:pt idx="3115">
                        <c:v>2.6423100000000001E-3</c:v>
                      </c:pt>
                      <c:pt idx="3116">
                        <c:v>2.0023300000000001E-3</c:v>
                      </c:pt>
                      <c:pt idx="3117">
                        <c:v>2.0023300000000001E-3</c:v>
                      </c:pt>
                      <c:pt idx="3118">
                        <c:v>3.2822900000000002E-3</c:v>
                      </c:pt>
                      <c:pt idx="3119">
                        <c:v>2.6423100000000001E-3</c:v>
                      </c:pt>
                      <c:pt idx="3120">
                        <c:v>2.6423100000000001E-3</c:v>
                      </c:pt>
                      <c:pt idx="3121">
                        <c:v>2.6423100000000001E-3</c:v>
                      </c:pt>
                      <c:pt idx="3122">
                        <c:v>2.6423100000000001E-3</c:v>
                      </c:pt>
                      <c:pt idx="3123">
                        <c:v>2.6423100000000001E-3</c:v>
                      </c:pt>
                      <c:pt idx="3124">
                        <c:v>7.2238399999999996E-4</c:v>
                      </c:pt>
                      <c:pt idx="3125">
                        <c:v>2.0023300000000001E-3</c:v>
                      </c:pt>
                      <c:pt idx="3126">
                        <c:v>2.6423100000000001E-3</c:v>
                      </c:pt>
                      <c:pt idx="3127">
                        <c:v>3.2822900000000002E-3</c:v>
                      </c:pt>
                      <c:pt idx="3128">
                        <c:v>2.0023300000000001E-3</c:v>
                      </c:pt>
                      <c:pt idx="3129">
                        <c:v>2.0023300000000001E-3</c:v>
                      </c:pt>
                      <c:pt idx="3130">
                        <c:v>2.0023300000000001E-3</c:v>
                      </c:pt>
                      <c:pt idx="3131">
                        <c:v>3.2822900000000002E-3</c:v>
                      </c:pt>
                      <c:pt idx="3132">
                        <c:v>2.0023300000000001E-3</c:v>
                      </c:pt>
                      <c:pt idx="3133">
                        <c:v>2.6423100000000001E-3</c:v>
                      </c:pt>
                      <c:pt idx="3134">
                        <c:v>3.2822900000000002E-3</c:v>
                      </c:pt>
                      <c:pt idx="3135">
                        <c:v>1.36236E-3</c:v>
                      </c:pt>
                      <c:pt idx="3136">
                        <c:v>7.2238399999999996E-4</c:v>
                      </c:pt>
                      <c:pt idx="3137">
                        <c:v>3.2822900000000002E-3</c:v>
                      </c:pt>
                      <c:pt idx="3138">
                        <c:v>2.0023300000000001E-3</c:v>
                      </c:pt>
                      <c:pt idx="3139">
                        <c:v>2.0023300000000001E-3</c:v>
                      </c:pt>
                      <c:pt idx="3140">
                        <c:v>2.0023300000000001E-3</c:v>
                      </c:pt>
                      <c:pt idx="3141">
                        <c:v>2.0023300000000001E-3</c:v>
                      </c:pt>
                      <c:pt idx="3142">
                        <c:v>3.2822900000000002E-3</c:v>
                      </c:pt>
                      <c:pt idx="3143" formatCode="0.00E+00">
                        <c:v>8.2408400000000002E-5</c:v>
                      </c:pt>
                      <c:pt idx="3144">
                        <c:v>7.2238399999999996E-4</c:v>
                      </c:pt>
                      <c:pt idx="3145">
                        <c:v>3.2822900000000002E-3</c:v>
                      </c:pt>
                      <c:pt idx="3146">
                        <c:v>7.2238399999999996E-4</c:v>
                      </c:pt>
                      <c:pt idx="3147">
                        <c:v>1.36236E-3</c:v>
                      </c:pt>
                      <c:pt idx="3148">
                        <c:v>2.0023300000000001E-3</c:v>
                      </c:pt>
                      <c:pt idx="3149">
                        <c:v>2.6423100000000001E-3</c:v>
                      </c:pt>
                      <c:pt idx="3150">
                        <c:v>2.0023300000000001E-3</c:v>
                      </c:pt>
                      <c:pt idx="3151">
                        <c:v>7.2238399999999996E-4</c:v>
                      </c:pt>
                      <c:pt idx="3152">
                        <c:v>2.6423100000000001E-3</c:v>
                      </c:pt>
                      <c:pt idx="3153">
                        <c:v>1.36236E-3</c:v>
                      </c:pt>
                      <c:pt idx="3154">
                        <c:v>2.0023300000000001E-3</c:v>
                      </c:pt>
                      <c:pt idx="3155">
                        <c:v>7.2238399999999996E-4</c:v>
                      </c:pt>
                      <c:pt idx="3156">
                        <c:v>2.6423100000000001E-3</c:v>
                      </c:pt>
                      <c:pt idx="3157">
                        <c:v>3.2822900000000002E-3</c:v>
                      </c:pt>
                      <c:pt idx="3158">
                        <c:v>2.0023300000000001E-3</c:v>
                      </c:pt>
                      <c:pt idx="3159">
                        <c:v>2.6423100000000001E-3</c:v>
                      </c:pt>
                      <c:pt idx="3160">
                        <c:v>1.36236E-3</c:v>
                      </c:pt>
                      <c:pt idx="3161">
                        <c:v>2.0023300000000001E-3</c:v>
                      </c:pt>
                      <c:pt idx="3162">
                        <c:v>7.2238399999999996E-4</c:v>
                      </c:pt>
                      <c:pt idx="3163">
                        <c:v>1.36236E-3</c:v>
                      </c:pt>
                      <c:pt idx="3164">
                        <c:v>3.2822900000000002E-3</c:v>
                      </c:pt>
                      <c:pt idx="3165">
                        <c:v>7.2238399999999996E-4</c:v>
                      </c:pt>
                      <c:pt idx="3166">
                        <c:v>2.0023300000000001E-3</c:v>
                      </c:pt>
                      <c:pt idx="3167">
                        <c:v>2.0023300000000001E-3</c:v>
                      </c:pt>
                      <c:pt idx="3168">
                        <c:v>3.2822900000000002E-3</c:v>
                      </c:pt>
                      <c:pt idx="3169">
                        <c:v>2.6423100000000001E-3</c:v>
                      </c:pt>
                      <c:pt idx="3170">
                        <c:v>3.2822900000000002E-3</c:v>
                      </c:pt>
                      <c:pt idx="3171">
                        <c:v>2.0023300000000001E-3</c:v>
                      </c:pt>
                      <c:pt idx="3172">
                        <c:v>2.6423100000000001E-3</c:v>
                      </c:pt>
                      <c:pt idx="3173">
                        <c:v>2.6423100000000001E-3</c:v>
                      </c:pt>
                      <c:pt idx="3174">
                        <c:v>2.0023300000000001E-3</c:v>
                      </c:pt>
                      <c:pt idx="3175">
                        <c:v>7.2238399999999996E-4</c:v>
                      </c:pt>
                      <c:pt idx="3176">
                        <c:v>2.6423100000000001E-3</c:v>
                      </c:pt>
                      <c:pt idx="3177">
                        <c:v>2.6423100000000001E-3</c:v>
                      </c:pt>
                      <c:pt idx="3178">
                        <c:v>2.0023300000000001E-3</c:v>
                      </c:pt>
                      <c:pt idx="3179">
                        <c:v>1.36236E-3</c:v>
                      </c:pt>
                      <c:pt idx="3180">
                        <c:v>2.0023300000000001E-3</c:v>
                      </c:pt>
                      <c:pt idx="3181">
                        <c:v>2.6423100000000001E-3</c:v>
                      </c:pt>
                      <c:pt idx="3182">
                        <c:v>1.36236E-3</c:v>
                      </c:pt>
                      <c:pt idx="3183">
                        <c:v>2.0023300000000001E-3</c:v>
                      </c:pt>
                      <c:pt idx="3184">
                        <c:v>1.36236E-3</c:v>
                      </c:pt>
                      <c:pt idx="3185" formatCode="0.00E+00">
                        <c:v>8.2408400000000002E-5</c:v>
                      </c:pt>
                      <c:pt idx="3186">
                        <c:v>7.2238399999999996E-4</c:v>
                      </c:pt>
                      <c:pt idx="3187">
                        <c:v>2.0023300000000001E-3</c:v>
                      </c:pt>
                      <c:pt idx="3188">
                        <c:v>7.2238399999999996E-4</c:v>
                      </c:pt>
                      <c:pt idx="3189">
                        <c:v>1.36236E-3</c:v>
                      </c:pt>
                      <c:pt idx="3190">
                        <c:v>-5.5756700000000002E-4</c:v>
                      </c:pt>
                      <c:pt idx="3191">
                        <c:v>2.0023300000000001E-3</c:v>
                      </c:pt>
                      <c:pt idx="3192">
                        <c:v>2.0023300000000001E-3</c:v>
                      </c:pt>
                      <c:pt idx="3193">
                        <c:v>1.36236E-3</c:v>
                      </c:pt>
                      <c:pt idx="3194">
                        <c:v>3.2822900000000002E-3</c:v>
                      </c:pt>
                      <c:pt idx="3195">
                        <c:v>1.36236E-3</c:v>
                      </c:pt>
                      <c:pt idx="3196">
                        <c:v>7.2238399999999996E-4</c:v>
                      </c:pt>
                      <c:pt idx="3197">
                        <c:v>1.36236E-3</c:v>
                      </c:pt>
                      <c:pt idx="3198">
                        <c:v>1.36236E-3</c:v>
                      </c:pt>
                      <c:pt idx="3199" formatCode="0.00E+00">
                        <c:v>8.2408400000000002E-5</c:v>
                      </c:pt>
                      <c:pt idx="3200" formatCode="0.00E+00">
                        <c:v>8.2408400000000002E-5</c:v>
                      </c:pt>
                      <c:pt idx="3201" formatCode="0.00E+00">
                        <c:v>8.2408400000000002E-5</c:v>
                      </c:pt>
                      <c:pt idx="3202">
                        <c:v>1.36236E-3</c:v>
                      </c:pt>
                      <c:pt idx="3203">
                        <c:v>2.0023300000000001E-3</c:v>
                      </c:pt>
                      <c:pt idx="3204">
                        <c:v>2.0023300000000001E-3</c:v>
                      </c:pt>
                      <c:pt idx="3205">
                        <c:v>7.2238399999999996E-4</c:v>
                      </c:pt>
                      <c:pt idx="3206" formatCode="0.00E+00">
                        <c:v>8.2408400000000002E-5</c:v>
                      </c:pt>
                      <c:pt idx="3207">
                        <c:v>-1.19754E-3</c:v>
                      </c:pt>
                      <c:pt idx="3208">
                        <c:v>7.2238399999999996E-4</c:v>
                      </c:pt>
                      <c:pt idx="3209" formatCode="0.00E+00">
                        <c:v>8.2408400000000002E-5</c:v>
                      </c:pt>
                      <c:pt idx="3210">
                        <c:v>7.2238399999999996E-4</c:v>
                      </c:pt>
                      <c:pt idx="3211">
                        <c:v>1.36236E-3</c:v>
                      </c:pt>
                      <c:pt idx="3212">
                        <c:v>7.2238399999999996E-4</c:v>
                      </c:pt>
                      <c:pt idx="3213">
                        <c:v>1.36236E-3</c:v>
                      </c:pt>
                      <c:pt idx="3214">
                        <c:v>7.2238399999999996E-4</c:v>
                      </c:pt>
                      <c:pt idx="3215">
                        <c:v>7.2238399999999996E-4</c:v>
                      </c:pt>
                      <c:pt idx="3216">
                        <c:v>-2.4774900000000002E-3</c:v>
                      </c:pt>
                      <c:pt idx="3217">
                        <c:v>7.2238399999999996E-4</c:v>
                      </c:pt>
                      <c:pt idx="3218">
                        <c:v>1.36236E-3</c:v>
                      </c:pt>
                      <c:pt idx="3219">
                        <c:v>-5.5756700000000002E-4</c:v>
                      </c:pt>
                      <c:pt idx="3220">
                        <c:v>7.2238399999999996E-4</c:v>
                      </c:pt>
                      <c:pt idx="3221">
                        <c:v>1.36236E-3</c:v>
                      </c:pt>
                      <c:pt idx="3222">
                        <c:v>-5.5756700000000002E-4</c:v>
                      </c:pt>
                      <c:pt idx="3223" formatCode="0.00E+00">
                        <c:v>8.2408400000000002E-5</c:v>
                      </c:pt>
                      <c:pt idx="3224">
                        <c:v>7.2238399999999996E-4</c:v>
                      </c:pt>
                      <c:pt idx="3225">
                        <c:v>2.0023300000000001E-3</c:v>
                      </c:pt>
                      <c:pt idx="3226" formatCode="0.00E+00">
                        <c:v>8.2408400000000002E-5</c:v>
                      </c:pt>
                      <c:pt idx="3227">
                        <c:v>7.2238399999999996E-4</c:v>
                      </c:pt>
                      <c:pt idx="3228">
                        <c:v>7.2238399999999996E-4</c:v>
                      </c:pt>
                      <c:pt idx="3229">
                        <c:v>7.2238399999999996E-4</c:v>
                      </c:pt>
                      <c:pt idx="3230">
                        <c:v>1.36236E-3</c:v>
                      </c:pt>
                      <c:pt idx="3231">
                        <c:v>2.6423100000000001E-3</c:v>
                      </c:pt>
                      <c:pt idx="3232">
                        <c:v>2.6423100000000001E-3</c:v>
                      </c:pt>
                      <c:pt idx="3233">
                        <c:v>2.0023300000000001E-3</c:v>
                      </c:pt>
                      <c:pt idx="3234">
                        <c:v>-1.19754E-3</c:v>
                      </c:pt>
                      <c:pt idx="3235" formatCode="0.00E+00">
                        <c:v>8.2408400000000002E-5</c:v>
                      </c:pt>
                      <c:pt idx="3236">
                        <c:v>1.36236E-3</c:v>
                      </c:pt>
                      <c:pt idx="3237">
                        <c:v>7.2238399999999996E-4</c:v>
                      </c:pt>
                      <c:pt idx="3238">
                        <c:v>1.36236E-3</c:v>
                      </c:pt>
                      <c:pt idx="3239">
                        <c:v>7.2238399999999996E-4</c:v>
                      </c:pt>
                      <c:pt idx="3240">
                        <c:v>1.36236E-3</c:v>
                      </c:pt>
                      <c:pt idx="3241">
                        <c:v>1.36236E-3</c:v>
                      </c:pt>
                      <c:pt idx="3242">
                        <c:v>2.6423100000000001E-3</c:v>
                      </c:pt>
                      <c:pt idx="3243">
                        <c:v>7.2238399999999996E-4</c:v>
                      </c:pt>
                      <c:pt idx="3244" formatCode="0.00E+00">
                        <c:v>8.2408400000000002E-5</c:v>
                      </c:pt>
                      <c:pt idx="3245">
                        <c:v>2.0023300000000001E-3</c:v>
                      </c:pt>
                      <c:pt idx="3246">
                        <c:v>-5.5756700000000002E-4</c:v>
                      </c:pt>
                      <c:pt idx="3247">
                        <c:v>1.36236E-3</c:v>
                      </c:pt>
                      <c:pt idx="3248">
                        <c:v>1.36236E-3</c:v>
                      </c:pt>
                      <c:pt idx="3249">
                        <c:v>-5.5756700000000002E-4</c:v>
                      </c:pt>
                      <c:pt idx="3250">
                        <c:v>7.2238399999999996E-4</c:v>
                      </c:pt>
                      <c:pt idx="3251">
                        <c:v>7.2238399999999996E-4</c:v>
                      </c:pt>
                      <c:pt idx="3252">
                        <c:v>2.0023300000000001E-3</c:v>
                      </c:pt>
                      <c:pt idx="3253">
                        <c:v>7.2238399999999996E-4</c:v>
                      </c:pt>
                      <c:pt idx="3254">
                        <c:v>1.36236E-3</c:v>
                      </c:pt>
                      <c:pt idx="3255">
                        <c:v>7.2238399999999996E-4</c:v>
                      </c:pt>
                      <c:pt idx="3256">
                        <c:v>7.2238399999999996E-4</c:v>
                      </c:pt>
                      <c:pt idx="3257">
                        <c:v>7.2238399999999996E-4</c:v>
                      </c:pt>
                      <c:pt idx="3258">
                        <c:v>2.0023300000000001E-3</c:v>
                      </c:pt>
                      <c:pt idx="3259">
                        <c:v>1.36236E-3</c:v>
                      </c:pt>
                      <c:pt idx="3260">
                        <c:v>3.9222600000000003E-3</c:v>
                      </c:pt>
                      <c:pt idx="3261">
                        <c:v>-5.5756700000000002E-4</c:v>
                      </c:pt>
                      <c:pt idx="3262">
                        <c:v>1.36236E-3</c:v>
                      </c:pt>
                      <c:pt idx="3263">
                        <c:v>7.2238399999999996E-4</c:v>
                      </c:pt>
                      <c:pt idx="3264">
                        <c:v>-5.5756700000000002E-4</c:v>
                      </c:pt>
                      <c:pt idx="3265">
                        <c:v>7.2238399999999996E-4</c:v>
                      </c:pt>
                      <c:pt idx="3266">
                        <c:v>1.36236E-3</c:v>
                      </c:pt>
                      <c:pt idx="3267">
                        <c:v>-5.5756700000000002E-4</c:v>
                      </c:pt>
                      <c:pt idx="3268">
                        <c:v>2.0023300000000001E-3</c:v>
                      </c:pt>
                      <c:pt idx="3269">
                        <c:v>1.36236E-3</c:v>
                      </c:pt>
                      <c:pt idx="3270">
                        <c:v>1.36236E-3</c:v>
                      </c:pt>
                      <c:pt idx="3271">
                        <c:v>3.2822900000000002E-3</c:v>
                      </c:pt>
                      <c:pt idx="3272">
                        <c:v>2.6423100000000001E-3</c:v>
                      </c:pt>
                      <c:pt idx="3273">
                        <c:v>2.6423100000000001E-3</c:v>
                      </c:pt>
                      <c:pt idx="3274">
                        <c:v>3.2822900000000002E-3</c:v>
                      </c:pt>
                      <c:pt idx="3275">
                        <c:v>2.6423100000000001E-3</c:v>
                      </c:pt>
                      <c:pt idx="3276">
                        <c:v>3.2822900000000002E-3</c:v>
                      </c:pt>
                      <c:pt idx="3277">
                        <c:v>2.0023300000000001E-3</c:v>
                      </c:pt>
                      <c:pt idx="3278">
                        <c:v>2.0023300000000001E-3</c:v>
                      </c:pt>
                      <c:pt idx="3279">
                        <c:v>1.36236E-3</c:v>
                      </c:pt>
                      <c:pt idx="3280">
                        <c:v>3.2822900000000002E-3</c:v>
                      </c:pt>
                      <c:pt idx="3281">
                        <c:v>2.6423100000000001E-3</c:v>
                      </c:pt>
                      <c:pt idx="3282">
                        <c:v>2.0023300000000001E-3</c:v>
                      </c:pt>
                      <c:pt idx="3283">
                        <c:v>2.6423100000000001E-3</c:v>
                      </c:pt>
                      <c:pt idx="3284">
                        <c:v>2.6423100000000001E-3</c:v>
                      </c:pt>
                      <c:pt idx="3285">
                        <c:v>2.0023300000000001E-3</c:v>
                      </c:pt>
                      <c:pt idx="3286">
                        <c:v>2.6423100000000001E-3</c:v>
                      </c:pt>
                      <c:pt idx="3287">
                        <c:v>2.6423100000000001E-3</c:v>
                      </c:pt>
                      <c:pt idx="3288">
                        <c:v>2.6423100000000001E-3</c:v>
                      </c:pt>
                      <c:pt idx="3289">
                        <c:v>3.2822900000000002E-3</c:v>
                      </c:pt>
                      <c:pt idx="3290">
                        <c:v>2.0023300000000001E-3</c:v>
                      </c:pt>
                      <c:pt idx="3291">
                        <c:v>2.0023300000000001E-3</c:v>
                      </c:pt>
                      <c:pt idx="3292">
                        <c:v>2.0023300000000001E-3</c:v>
                      </c:pt>
                      <c:pt idx="3293">
                        <c:v>2.0023300000000001E-3</c:v>
                      </c:pt>
                      <c:pt idx="3294">
                        <c:v>3.9222600000000003E-3</c:v>
                      </c:pt>
                      <c:pt idx="3295">
                        <c:v>2.0023300000000001E-3</c:v>
                      </c:pt>
                      <c:pt idx="3296">
                        <c:v>2.0023300000000001E-3</c:v>
                      </c:pt>
                      <c:pt idx="3297">
                        <c:v>2.6423100000000001E-3</c:v>
                      </c:pt>
                      <c:pt idx="3298">
                        <c:v>3.2822900000000002E-3</c:v>
                      </c:pt>
                      <c:pt idx="3299">
                        <c:v>2.0023300000000001E-3</c:v>
                      </c:pt>
                      <c:pt idx="3300">
                        <c:v>7.2238399999999996E-4</c:v>
                      </c:pt>
                      <c:pt idx="3301">
                        <c:v>2.6423100000000001E-3</c:v>
                      </c:pt>
                      <c:pt idx="3302">
                        <c:v>1.36236E-3</c:v>
                      </c:pt>
                      <c:pt idx="3303">
                        <c:v>3.2822900000000002E-3</c:v>
                      </c:pt>
                      <c:pt idx="3304">
                        <c:v>2.6423100000000001E-3</c:v>
                      </c:pt>
                      <c:pt idx="3305">
                        <c:v>1.36236E-3</c:v>
                      </c:pt>
                      <c:pt idx="3306">
                        <c:v>2.0023300000000001E-3</c:v>
                      </c:pt>
                      <c:pt idx="3307">
                        <c:v>2.0023300000000001E-3</c:v>
                      </c:pt>
                      <c:pt idx="3308">
                        <c:v>2.0023300000000001E-3</c:v>
                      </c:pt>
                      <c:pt idx="3309">
                        <c:v>2.0023300000000001E-3</c:v>
                      </c:pt>
                      <c:pt idx="3310">
                        <c:v>1.36236E-3</c:v>
                      </c:pt>
                      <c:pt idx="3311">
                        <c:v>3.2822900000000002E-3</c:v>
                      </c:pt>
                      <c:pt idx="3312">
                        <c:v>2.6423100000000001E-3</c:v>
                      </c:pt>
                      <c:pt idx="3313">
                        <c:v>2.0023300000000001E-3</c:v>
                      </c:pt>
                      <c:pt idx="3314">
                        <c:v>2.6423100000000001E-3</c:v>
                      </c:pt>
                      <c:pt idx="3315">
                        <c:v>2.6423100000000001E-3</c:v>
                      </c:pt>
                      <c:pt idx="3316">
                        <c:v>2.0023300000000001E-3</c:v>
                      </c:pt>
                      <c:pt idx="3317">
                        <c:v>2.0023300000000001E-3</c:v>
                      </c:pt>
                      <c:pt idx="3318">
                        <c:v>1.36236E-3</c:v>
                      </c:pt>
                      <c:pt idx="3319">
                        <c:v>7.2238399999999996E-4</c:v>
                      </c:pt>
                      <c:pt idx="3320">
                        <c:v>2.0023300000000001E-3</c:v>
                      </c:pt>
                      <c:pt idx="3321" formatCode="0.00E+00">
                        <c:v>8.2408400000000002E-5</c:v>
                      </c:pt>
                      <c:pt idx="3322">
                        <c:v>2.0023300000000001E-3</c:v>
                      </c:pt>
                      <c:pt idx="3323">
                        <c:v>2.0023300000000001E-3</c:v>
                      </c:pt>
                      <c:pt idx="3324" formatCode="0.00E+00">
                        <c:v>8.2408400000000002E-5</c:v>
                      </c:pt>
                      <c:pt idx="3325">
                        <c:v>7.2238399999999996E-4</c:v>
                      </c:pt>
                      <c:pt idx="3326">
                        <c:v>2.0023300000000001E-3</c:v>
                      </c:pt>
                      <c:pt idx="3327">
                        <c:v>2.6423100000000001E-3</c:v>
                      </c:pt>
                      <c:pt idx="3328">
                        <c:v>7.2238399999999996E-4</c:v>
                      </c:pt>
                      <c:pt idx="3329">
                        <c:v>2.0023300000000001E-3</c:v>
                      </c:pt>
                      <c:pt idx="3330">
                        <c:v>2.0023300000000001E-3</c:v>
                      </c:pt>
                      <c:pt idx="3331">
                        <c:v>7.2238399999999996E-4</c:v>
                      </c:pt>
                      <c:pt idx="3332">
                        <c:v>-5.5756700000000002E-4</c:v>
                      </c:pt>
                      <c:pt idx="3333">
                        <c:v>2.0023300000000001E-3</c:v>
                      </c:pt>
                      <c:pt idx="3334">
                        <c:v>7.2238399999999996E-4</c:v>
                      </c:pt>
                      <c:pt idx="3335" formatCode="0.00E+00">
                        <c:v>8.2408400000000002E-5</c:v>
                      </c:pt>
                      <c:pt idx="3336">
                        <c:v>-1.19754E-3</c:v>
                      </c:pt>
                      <c:pt idx="3337">
                        <c:v>1.36236E-3</c:v>
                      </c:pt>
                      <c:pt idx="3338">
                        <c:v>1.36236E-3</c:v>
                      </c:pt>
                      <c:pt idx="3339">
                        <c:v>-5.5756700000000002E-4</c:v>
                      </c:pt>
                      <c:pt idx="3340" formatCode="0.00E+00">
                        <c:v>8.2408400000000002E-5</c:v>
                      </c:pt>
                      <c:pt idx="3341">
                        <c:v>-5.5756700000000002E-4</c:v>
                      </c:pt>
                      <c:pt idx="3342">
                        <c:v>1.36236E-3</c:v>
                      </c:pt>
                      <c:pt idx="3343">
                        <c:v>1.36236E-3</c:v>
                      </c:pt>
                      <c:pt idx="3344">
                        <c:v>2.0023300000000001E-3</c:v>
                      </c:pt>
                      <c:pt idx="3345">
                        <c:v>-5.5756700000000002E-4</c:v>
                      </c:pt>
                      <c:pt idx="3346">
                        <c:v>-1.19754E-3</c:v>
                      </c:pt>
                      <c:pt idx="3347">
                        <c:v>-1.19754E-3</c:v>
                      </c:pt>
                      <c:pt idx="3348">
                        <c:v>1.36236E-3</c:v>
                      </c:pt>
                      <c:pt idx="3349">
                        <c:v>-5.5756700000000002E-4</c:v>
                      </c:pt>
                      <c:pt idx="3350" formatCode="0.00E+00">
                        <c:v>8.2408400000000002E-5</c:v>
                      </c:pt>
                      <c:pt idx="3351">
                        <c:v>1.36236E-3</c:v>
                      </c:pt>
                      <c:pt idx="3352">
                        <c:v>7.2238399999999996E-4</c:v>
                      </c:pt>
                      <c:pt idx="3353" formatCode="0.00E+00">
                        <c:v>8.2408400000000002E-5</c:v>
                      </c:pt>
                      <c:pt idx="3354">
                        <c:v>1.36236E-3</c:v>
                      </c:pt>
                      <c:pt idx="3355">
                        <c:v>1.36236E-3</c:v>
                      </c:pt>
                      <c:pt idx="3356" formatCode="0.00E+00">
                        <c:v>8.2408400000000002E-5</c:v>
                      </c:pt>
                      <c:pt idx="3357">
                        <c:v>1.36236E-3</c:v>
                      </c:pt>
                      <c:pt idx="3358">
                        <c:v>-5.5756700000000002E-4</c:v>
                      </c:pt>
                      <c:pt idx="3359">
                        <c:v>7.2238399999999996E-4</c:v>
                      </c:pt>
                      <c:pt idx="3360">
                        <c:v>7.2238399999999996E-4</c:v>
                      </c:pt>
                      <c:pt idx="3361">
                        <c:v>1.36236E-3</c:v>
                      </c:pt>
                      <c:pt idx="3362">
                        <c:v>7.2238399999999996E-4</c:v>
                      </c:pt>
                      <c:pt idx="3363">
                        <c:v>2.0023300000000001E-3</c:v>
                      </c:pt>
                      <c:pt idx="3364" formatCode="0.00E+00">
                        <c:v>8.2408400000000002E-5</c:v>
                      </c:pt>
                      <c:pt idx="3365" formatCode="0.00E+00">
                        <c:v>8.2408400000000002E-5</c:v>
                      </c:pt>
                      <c:pt idx="3366">
                        <c:v>-5.5756700000000002E-4</c:v>
                      </c:pt>
                      <c:pt idx="3367">
                        <c:v>-5.5756700000000002E-4</c:v>
                      </c:pt>
                      <c:pt idx="3368" formatCode="0.00E+00">
                        <c:v>8.2408400000000002E-5</c:v>
                      </c:pt>
                      <c:pt idx="3369">
                        <c:v>-5.5756700000000002E-4</c:v>
                      </c:pt>
                      <c:pt idx="3370">
                        <c:v>7.2238399999999996E-4</c:v>
                      </c:pt>
                      <c:pt idx="3371">
                        <c:v>1.36236E-3</c:v>
                      </c:pt>
                      <c:pt idx="3372">
                        <c:v>1.36236E-3</c:v>
                      </c:pt>
                      <c:pt idx="3373">
                        <c:v>-1.83752E-3</c:v>
                      </c:pt>
                      <c:pt idx="3374" formatCode="0.00E+00">
                        <c:v>8.2408400000000002E-5</c:v>
                      </c:pt>
                      <c:pt idx="3375">
                        <c:v>-1.19754E-3</c:v>
                      </c:pt>
                      <c:pt idx="3376">
                        <c:v>-1.19754E-3</c:v>
                      </c:pt>
                      <c:pt idx="3377" formatCode="0.00E+00">
                        <c:v>8.2408400000000002E-5</c:v>
                      </c:pt>
                      <c:pt idx="3378">
                        <c:v>-1.19754E-3</c:v>
                      </c:pt>
                      <c:pt idx="3379">
                        <c:v>7.2238399999999996E-4</c:v>
                      </c:pt>
                      <c:pt idx="3380">
                        <c:v>7.2238399999999996E-4</c:v>
                      </c:pt>
                      <c:pt idx="3381">
                        <c:v>-5.5756700000000002E-4</c:v>
                      </c:pt>
                      <c:pt idx="3382">
                        <c:v>-5.5756700000000002E-4</c:v>
                      </c:pt>
                      <c:pt idx="3383" formatCode="0.00E+00">
                        <c:v>8.2408400000000002E-5</c:v>
                      </c:pt>
                      <c:pt idx="3384" formatCode="0.00E+00">
                        <c:v>8.2408400000000002E-5</c:v>
                      </c:pt>
                      <c:pt idx="3385">
                        <c:v>-1.19754E-3</c:v>
                      </c:pt>
                      <c:pt idx="3386" formatCode="0.00E+00">
                        <c:v>8.2408400000000002E-5</c:v>
                      </c:pt>
                      <c:pt idx="3387">
                        <c:v>7.2238399999999996E-4</c:v>
                      </c:pt>
                      <c:pt idx="3388">
                        <c:v>-5.5756700000000002E-4</c:v>
                      </c:pt>
                      <c:pt idx="3389" formatCode="0.00E+00">
                        <c:v>8.2408400000000002E-5</c:v>
                      </c:pt>
                      <c:pt idx="3390">
                        <c:v>1.36236E-3</c:v>
                      </c:pt>
                      <c:pt idx="3391">
                        <c:v>-5.5756700000000002E-4</c:v>
                      </c:pt>
                      <c:pt idx="3392">
                        <c:v>1.36236E-3</c:v>
                      </c:pt>
                      <c:pt idx="3393" formatCode="0.00E+00">
                        <c:v>8.2408400000000002E-5</c:v>
                      </c:pt>
                      <c:pt idx="3394" formatCode="0.00E+00">
                        <c:v>8.2408400000000002E-5</c:v>
                      </c:pt>
                      <c:pt idx="3395">
                        <c:v>1.36236E-3</c:v>
                      </c:pt>
                      <c:pt idx="3396">
                        <c:v>7.2238399999999996E-4</c:v>
                      </c:pt>
                      <c:pt idx="3397">
                        <c:v>-5.5756700000000002E-4</c:v>
                      </c:pt>
                      <c:pt idx="3398">
                        <c:v>7.2238399999999996E-4</c:v>
                      </c:pt>
                      <c:pt idx="3399">
                        <c:v>7.2238399999999996E-4</c:v>
                      </c:pt>
                      <c:pt idx="3400">
                        <c:v>7.2238399999999996E-4</c:v>
                      </c:pt>
                      <c:pt idx="3401">
                        <c:v>7.2238399999999996E-4</c:v>
                      </c:pt>
                      <c:pt idx="3402">
                        <c:v>2.0023300000000001E-3</c:v>
                      </c:pt>
                      <c:pt idx="3403" formatCode="0.00E+00">
                        <c:v>8.2408400000000002E-5</c:v>
                      </c:pt>
                      <c:pt idx="3404">
                        <c:v>-1.19754E-3</c:v>
                      </c:pt>
                      <c:pt idx="3405" formatCode="0.00E+00">
                        <c:v>8.2408400000000002E-5</c:v>
                      </c:pt>
                      <c:pt idx="3406">
                        <c:v>-5.5756700000000002E-4</c:v>
                      </c:pt>
                      <c:pt idx="3407">
                        <c:v>7.2238399999999996E-4</c:v>
                      </c:pt>
                      <c:pt idx="3408">
                        <c:v>2.6423100000000001E-3</c:v>
                      </c:pt>
                      <c:pt idx="3409">
                        <c:v>1.36236E-3</c:v>
                      </c:pt>
                      <c:pt idx="3410">
                        <c:v>1.36236E-3</c:v>
                      </c:pt>
                      <c:pt idx="3411">
                        <c:v>1.36236E-3</c:v>
                      </c:pt>
                      <c:pt idx="3412">
                        <c:v>2.0023300000000001E-3</c:v>
                      </c:pt>
                      <c:pt idx="3413">
                        <c:v>2.0023300000000001E-3</c:v>
                      </c:pt>
                      <c:pt idx="3414">
                        <c:v>2.0023300000000001E-3</c:v>
                      </c:pt>
                      <c:pt idx="3415">
                        <c:v>1.36236E-3</c:v>
                      </c:pt>
                      <c:pt idx="3416">
                        <c:v>2.0023300000000001E-3</c:v>
                      </c:pt>
                      <c:pt idx="3417">
                        <c:v>1.36236E-3</c:v>
                      </c:pt>
                      <c:pt idx="3418">
                        <c:v>2.6423100000000001E-3</c:v>
                      </c:pt>
                      <c:pt idx="3419">
                        <c:v>2.0023300000000001E-3</c:v>
                      </c:pt>
                      <c:pt idx="3420">
                        <c:v>7.2238399999999996E-4</c:v>
                      </c:pt>
                      <c:pt idx="3421">
                        <c:v>7.2238399999999996E-4</c:v>
                      </c:pt>
                      <c:pt idx="3422">
                        <c:v>2.0023300000000001E-3</c:v>
                      </c:pt>
                      <c:pt idx="3423" formatCode="0.00E+00">
                        <c:v>8.2408400000000002E-5</c:v>
                      </c:pt>
                      <c:pt idx="3424">
                        <c:v>1.36236E-3</c:v>
                      </c:pt>
                      <c:pt idx="3425">
                        <c:v>7.2238399999999996E-4</c:v>
                      </c:pt>
                      <c:pt idx="3426">
                        <c:v>2.0023300000000001E-3</c:v>
                      </c:pt>
                      <c:pt idx="3427" formatCode="0.00E+00">
                        <c:v>8.2408400000000002E-5</c:v>
                      </c:pt>
                      <c:pt idx="3428">
                        <c:v>1.36236E-3</c:v>
                      </c:pt>
                      <c:pt idx="3429">
                        <c:v>1.36236E-3</c:v>
                      </c:pt>
                      <c:pt idx="3430">
                        <c:v>1.36236E-3</c:v>
                      </c:pt>
                      <c:pt idx="3431" formatCode="0.00E+00">
                        <c:v>8.2408400000000002E-5</c:v>
                      </c:pt>
                      <c:pt idx="3432" formatCode="0.00E+00">
                        <c:v>8.2408400000000002E-5</c:v>
                      </c:pt>
                      <c:pt idx="3433">
                        <c:v>7.2238399999999996E-4</c:v>
                      </c:pt>
                      <c:pt idx="3434" formatCode="0.00E+00">
                        <c:v>8.2408400000000002E-5</c:v>
                      </c:pt>
                      <c:pt idx="3435">
                        <c:v>1.36236E-3</c:v>
                      </c:pt>
                      <c:pt idx="3436">
                        <c:v>7.2238399999999996E-4</c:v>
                      </c:pt>
                      <c:pt idx="3437">
                        <c:v>1.36236E-3</c:v>
                      </c:pt>
                      <c:pt idx="3438">
                        <c:v>1.36236E-3</c:v>
                      </c:pt>
                      <c:pt idx="3439">
                        <c:v>1.36236E-3</c:v>
                      </c:pt>
                      <c:pt idx="3440">
                        <c:v>2.6423100000000001E-3</c:v>
                      </c:pt>
                      <c:pt idx="3441">
                        <c:v>1.36236E-3</c:v>
                      </c:pt>
                      <c:pt idx="3442">
                        <c:v>2.0023300000000001E-3</c:v>
                      </c:pt>
                      <c:pt idx="3443">
                        <c:v>2.0023300000000001E-3</c:v>
                      </c:pt>
                      <c:pt idx="3444">
                        <c:v>7.2238399999999996E-4</c:v>
                      </c:pt>
                      <c:pt idx="3445" formatCode="0.00E+00">
                        <c:v>8.2408400000000002E-5</c:v>
                      </c:pt>
                      <c:pt idx="3446">
                        <c:v>7.2238399999999996E-4</c:v>
                      </c:pt>
                      <c:pt idx="3447">
                        <c:v>2.0023300000000001E-3</c:v>
                      </c:pt>
                      <c:pt idx="3448">
                        <c:v>2.6423100000000001E-3</c:v>
                      </c:pt>
                      <c:pt idx="3449">
                        <c:v>1.36236E-3</c:v>
                      </c:pt>
                      <c:pt idx="3450">
                        <c:v>1.36236E-3</c:v>
                      </c:pt>
                      <c:pt idx="3451">
                        <c:v>2.0023300000000001E-3</c:v>
                      </c:pt>
                      <c:pt idx="3452">
                        <c:v>2.0023300000000001E-3</c:v>
                      </c:pt>
                      <c:pt idx="3453">
                        <c:v>1.36236E-3</c:v>
                      </c:pt>
                      <c:pt idx="3454">
                        <c:v>1.36236E-3</c:v>
                      </c:pt>
                      <c:pt idx="3455">
                        <c:v>7.2238399999999996E-4</c:v>
                      </c:pt>
                      <c:pt idx="3456">
                        <c:v>-1.83752E-3</c:v>
                      </c:pt>
                      <c:pt idx="3457">
                        <c:v>7.2238399999999996E-4</c:v>
                      </c:pt>
                      <c:pt idx="3458" formatCode="0.00E+00">
                        <c:v>8.2408400000000002E-5</c:v>
                      </c:pt>
                      <c:pt idx="3459">
                        <c:v>7.2238399999999996E-4</c:v>
                      </c:pt>
                      <c:pt idx="3460">
                        <c:v>7.2238399999999996E-4</c:v>
                      </c:pt>
                      <c:pt idx="3461">
                        <c:v>1.36236E-3</c:v>
                      </c:pt>
                      <c:pt idx="3462">
                        <c:v>7.2238399999999996E-4</c:v>
                      </c:pt>
                      <c:pt idx="3463">
                        <c:v>-1.19754E-3</c:v>
                      </c:pt>
                      <c:pt idx="3464">
                        <c:v>7.2238399999999996E-4</c:v>
                      </c:pt>
                      <c:pt idx="3465">
                        <c:v>2.0023300000000001E-3</c:v>
                      </c:pt>
                      <c:pt idx="3466">
                        <c:v>7.2238399999999996E-4</c:v>
                      </c:pt>
                      <c:pt idx="3467">
                        <c:v>1.36236E-3</c:v>
                      </c:pt>
                      <c:pt idx="3468">
                        <c:v>1.36236E-3</c:v>
                      </c:pt>
                      <c:pt idx="3469">
                        <c:v>7.2238399999999996E-4</c:v>
                      </c:pt>
                      <c:pt idx="3470">
                        <c:v>2.0023300000000001E-3</c:v>
                      </c:pt>
                      <c:pt idx="3471">
                        <c:v>7.2238399999999996E-4</c:v>
                      </c:pt>
                      <c:pt idx="3472">
                        <c:v>2.0023300000000001E-3</c:v>
                      </c:pt>
                      <c:pt idx="3473">
                        <c:v>7.2238399999999996E-4</c:v>
                      </c:pt>
                      <c:pt idx="3474">
                        <c:v>1.36236E-3</c:v>
                      </c:pt>
                      <c:pt idx="3475">
                        <c:v>2.0023300000000001E-3</c:v>
                      </c:pt>
                      <c:pt idx="3476">
                        <c:v>2.6423100000000001E-3</c:v>
                      </c:pt>
                      <c:pt idx="3477">
                        <c:v>7.2238399999999996E-4</c:v>
                      </c:pt>
                      <c:pt idx="3478">
                        <c:v>1.36236E-3</c:v>
                      </c:pt>
                      <c:pt idx="3479">
                        <c:v>7.2238399999999996E-4</c:v>
                      </c:pt>
                      <c:pt idx="3480">
                        <c:v>1.36236E-3</c:v>
                      </c:pt>
                      <c:pt idx="3481">
                        <c:v>2.6423100000000001E-3</c:v>
                      </c:pt>
                      <c:pt idx="3482">
                        <c:v>7.2238399999999996E-4</c:v>
                      </c:pt>
                      <c:pt idx="3483">
                        <c:v>2.0023300000000001E-3</c:v>
                      </c:pt>
                      <c:pt idx="3484">
                        <c:v>7.2238399999999996E-4</c:v>
                      </c:pt>
                      <c:pt idx="3485">
                        <c:v>7.2238399999999996E-4</c:v>
                      </c:pt>
                      <c:pt idx="3486">
                        <c:v>2.0023300000000001E-3</c:v>
                      </c:pt>
                      <c:pt idx="3487" formatCode="0.00E+00">
                        <c:v>8.2408400000000002E-5</c:v>
                      </c:pt>
                      <c:pt idx="3488">
                        <c:v>7.2238399999999996E-4</c:v>
                      </c:pt>
                      <c:pt idx="3489">
                        <c:v>2.0023300000000001E-3</c:v>
                      </c:pt>
                      <c:pt idx="3490">
                        <c:v>7.2238399999999996E-4</c:v>
                      </c:pt>
                      <c:pt idx="3491">
                        <c:v>1.36236E-3</c:v>
                      </c:pt>
                      <c:pt idx="3492">
                        <c:v>2.0023300000000001E-3</c:v>
                      </c:pt>
                      <c:pt idx="3493">
                        <c:v>7.2238399999999996E-4</c:v>
                      </c:pt>
                      <c:pt idx="3494">
                        <c:v>-5.5756700000000002E-4</c:v>
                      </c:pt>
                      <c:pt idx="3495">
                        <c:v>1.36236E-3</c:v>
                      </c:pt>
                      <c:pt idx="3496">
                        <c:v>-1.19754E-3</c:v>
                      </c:pt>
                      <c:pt idx="3497">
                        <c:v>1.36236E-3</c:v>
                      </c:pt>
                      <c:pt idx="3498">
                        <c:v>1.36236E-3</c:v>
                      </c:pt>
                      <c:pt idx="3499">
                        <c:v>-1.19754E-3</c:v>
                      </c:pt>
                      <c:pt idx="3500" formatCode="0.00E+00">
                        <c:v>8.2408400000000002E-5</c:v>
                      </c:pt>
                      <c:pt idx="3501">
                        <c:v>1.36236E-3</c:v>
                      </c:pt>
                      <c:pt idx="3502">
                        <c:v>7.2238399999999996E-4</c:v>
                      </c:pt>
                      <c:pt idx="3503">
                        <c:v>7.2238399999999996E-4</c:v>
                      </c:pt>
                      <c:pt idx="3504">
                        <c:v>7.2238399999999996E-4</c:v>
                      </c:pt>
                      <c:pt idx="3505" formatCode="0.00E+00">
                        <c:v>8.2408400000000002E-5</c:v>
                      </c:pt>
                      <c:pt idx="3506">
                        <c:v>-5.5756700000000002E-4</c:v>
                      </c:pt>
                      <c:pt idx="3507">
                        <c:v>7.2238399999999996E-4</c:v>
                      </c:pt>
                      <c:pt idx="3508">
                        <c:v>1.36236E-3</c:v>
                      </c:pt>
                      <c:pt idx="3509" formatCode="0.00E+00">
                        <c:v>8.2408400000000002E-5</c:v>
                      </c:pt>
                      <c:pt idx="3510">
                        <c:v>1.36236E-3</c:v>
                      </c:pt>
                      <c:pt idx="3511">
                        <c:v>-5.5756700000000002E-4</c:v>
                      </c:pt>
                      <c:pt idx="3512">
                        <c:v>7.2238399999999996E-4</c:v>
                      </c:pt>
                      <c:pt idx="3513">
                        <c:v>1.36236E-3</c:v>
                      </c:pt>
                      <c:pt idx="3514">
                        <c:v>7.2238399999999996E-4</c:v>
                      </c:pt>
                      <c:pt idx="3515">
                        <c:v>1.36236E-3</c:v>
                      </c:pt>
                      <c:pt idx="3516">
                        <c:v>-1.19754E-3</c:v>
                      </c:pt>
                      <c:pt idx="3517">
                        <c:v>7.2238399999999996E-4</c:v>
                      </c:pt>
                      <c:pt idx="3518">
                        <c:v>2.0023300000000001E-3</c:v>
                      </c:pt>
                      <c:pt idx="3519">
                        <c:v>-5.5756700000000002E-4</c:v>
                      </c:pt>
                      <c:pt idx="3520">
                        <c:v>7.2238399999999996E-4</c:v>
                      </c:pt>
                      <c:pt idx="3521" formatCode="0.00E+00">
                        <c:v>8.2408400000000002E-5</c:v>
                      </c:pt>
                      <c:pt idx="3522">
                        <c:v>1.36236E-3</c:v>
                      </c:pt>
                      <c:pt idx="3523" formatCode="0.00E+00">
                        <c:v>8.2408400000000002E-5</c:v>
                      </c:pt>
                      <c:pt idx="3524" formatCode="0.00E+00">
                        <c:v>8.2408400000000002E-5</c:v>
                      </c:pt>
                      <c:pt idx="3525">
                        <c:v>7.2238399999999996E-4</c:v>
                      </c:pt>
                      <c:pt idx="3526">
                        <c:v>-1.19754E-3</c:v>
                      </c:pt>
                      <c:pt idx="3527" formatCode="0.00E+00">
                        <c:v>8.2408400000000002E-5</c:v>
                      </c:pt>
                      <c:pt idx="3528">
                        <c:v>-5.5756700000000002E-4</c:v>
                      </c:pt>
                      <c:pt idx="3529">
                        <c:v>7.2238399999999996E-4</c:v>
                      </c:pt>
                      <c:pt idx="3530">
                        <c:v>7.2238399999999996E-4</c:v>
                      </c:pt>
                      <c:pt idx="3531" formatCode="0.00E+00">
                        <c:v>8.2408400000000002E-5</c:v>
                      </c:pt>
                      <c:pt idx="3532">
                        <c:v>1.36236E-3</c:v>
                      </c:pt>
                      <c:pt idx="3533">
                        <c:v>7.2238399999999996E-4</c:v>
                      </c:pt>
                      <c:pt idx="3534">
                        <c:v>7.2238399999999996E-4</c:v>
                      </c:pt>
                      <c:pt idx="3535">
                        <c:v>-5.5756700000000002E-4</c:v>
                      </c:pt>
                      <c:pt idx="3536" formatCode="0.00E+00">
                        <c:v>8.2408400000000002E-5</c:v>
                      </c:pt>
                      <c:pt idx="3537">
                        <c:v>2.0023300000000001E-3</c:v>
                      </c:pt>
                      <c:pt idx="3538">
                        <c:v>2.0023300000000001E-3</c:v>
                      </c:pt>
                      <c:pt idx="3539" formatCode="0.00E+00">
                        <c:v>8.2408400000000002E-5</c:v>
                      </c:pt>
                      <c:pt idx="3540">
                        <c:v>-5.5756700000000002E-4</c:v>
                      </c:pt>
                      <c:pt idx="3541" formatCode="0.00E+00">
                        <c:v>8.2408400000000002E-5</c:v>
                      </c:pt>
                      <c:pt idx="3542" formatCode="0.00E+00">
                        <c:v>8.2408400000000002E-5</c:v>
                      </c:pt>
                      <c:pt idx="3543" formatCode="0.00E+00">
                        <c:v>8.2408400000000002E-5</c:v>
                      </c:pt>
                      <c:pt idx="3544">
                        <c:v>-5.5756700000000002E-4</c:v>
                      </c:pt>
                      <c:pt idx="3545">
                        <c:v>1.36236E-3</c:v>
                      </c:pt>
                      <c:pt idx="3546">
                        <c:v>-1.19754E-3</c:v>
                      </c:pt>
                      <c:pt idx="3547">
                        <c:v>1.36236E-3</c:v>
                      </c:pt>
                      <c:pt idx="3548">
                        <c:v>-5.5756700000000002E-4</c:v>
                      </c:pt>
                      <c:pt idx="3549">
                        <c:v>1.36236E-3</c:v>
                      </c:pt>
                      <c:pt idx="3550">
                        <c:v>7.2238399999999996E-4</c:v>
                      </c:pt>
                      <c:pt idx="3551">
                        <c:v>7.2238399999999996E-4</c:v>
                      </c:pt>
                      <c:pt idx="3552" formatCode="0.00E+00">
                        <c:v>8.2408400000000002E-5</c:v>
                      </c:pt>
                      <c:pt idx="3553">
                        <c:v>-5.5756700000000002E-4</c:v>
                      </c:pt>
                      <c:pt idx="3554">
                        <c:v>1.36236E-3</c:v>
                      </c:pt>
                      <c:pt idx="3555">
                        <c:v>-5.5756700000000002E-4</c:v>
                      </c:pt>
                      <c:pt idx="3556">
                        <c:v>2.0023300000000001E-3</c:v>
                      </c:pt>
                      <c:pt idx="3557">
                        <c:v>1.36236E-3</c:v>
                      </c:pt>
                      <c:pt idx="3558">
                        <c:v>2.0023300000000001E-3</c:v>
                      </c:pt>
                      <c:pt idx="3559" formatCode="0.00E+00">
                        <c:v>8.2408400000000002E-5</c:v>
                      </c:pt>
                      <c:pt idx="3560">
                        <c:v>1.36236E-3</c:v>
                      </c:pt>
                      <c:pt idx="3561">
                        <c:v>1.36236E-3</c:v>
                      </c:pt>
                      <c:pt idx="3562">
                        <c:v>-1.19754E-3</c:v>
                      </c:pt>
                      <c:pt idx="3563">
                        <c:v>1.36236E-3</c:v>
                      </c:pt>
                      <c:pt idx="3564">
                        <c:v>2.6423100000000001E-3</c:v>
                      </c:pt>
                      <c:pt idx="3565">
                        <c:v>-1.19754E-3</c:v>
                      </c:pt>
                      <c:pt idx="3566">
                        <c:v>1.36236E-3</c:v>
                      </c:pt>
                      <c:pt idx="3567">
                        <c:v>2.0023300000000001E-3</c:v>
                      </c:pt>
                      <c:pt idx="3568">
                        <c:v>1.36236E-3</c:v>
                      </c:pt>
                      <c:pt idx="3569">
                        <c:v>1.36236E-3</c:v>
                      </c:pt>
                      <c:pt idx="3570">
                        <c:v>1.36236E-3</c:v>
                      </c:pt>
                      <c:pt idx="3571">
                        <c:v>1.36236E-3</c:v>
                      </c:pt>
                      <c:pt idx="3572">
                        <c:v>7.2238399999999996E-4</c:v>
                      </c:pt>
                      <c:pt idx="3573">
                        <c:v>-1.19754E-3</c:v>
                      </c:pt>
                      <c:pt idx="3574">
                        <c:v>7.2238399999999996E-4</c:v>
                      </c:pt>
                      <c:pt idx="3575">
                        <c:v>-5.5756700000000002E-4</c:v>
                      </c:pt>
                      <c:pt idx="3576">
                        <c:v>-5.5756700000000002E-4</c:v>
                      </c:pt>
                      <c:pt idx="3577">
                        <c:v>1.36236E-3</c:v>
                      </c:pt>
                      <c:pt idx="3578">
                        <c:v>-5.5756700000000002E-4</c:v>
                      </c:pt>
                      <c:pt idx="3579" formatCode="0.00E+00">
                        <c:v>8.2408400000000002E-5</c:v>
                      </c:pt>
                      <c:pt idx="3580">
                        <c:v>-5.5756700000000002E-4</c:v>
                      </c:pt>
                      <c:pt idx="3581" formatCode="0.00E+00">
                        <c:v>8.2408400000000002E-5</c:v>
                      </c:pt>
                      <c:pt idx="3582" formatCode="0.00E+00">
                        <c:v>8.2408400000000002E-5</c:v>
                      </c:pt>
                      <c:pt idx="3583">
                        <c:v>1.36236E-3</c:v>
                      </c:pt>
                      <c:pt idx="3584">
                        <c:v>1.36236E-3</c:v>
                      </c:pt>
                      <c:pt idx="3585">
                        <c:v>-5.5756700000000002E-4</c:v>
                      </c:pt>
                      <c:pt idx="3586">
                        <c:v>7.2238399999999996E-4</c:v>
                      </c:pt>
                      <c:pt idx="3587" formatCode="0.00E+00">
                        <c:v>8.2408400000000002E-5</c:v>
                      </c:pt>
                      <c:pt idx="3588">
                        <c:v>-5.5756700000000002E-4</c:v>
                      </c:pt>
                      <c:pt idx="3589" formatCode="0.00E+00">
                        <c:v>8.2408400000000002E-5</c:v>
                      </c:pt>
                      <c:pt idx="3590">
                        <c:v>2.0023300000000001E-3</c:v>
                      </c:pt>
                      <c:pt idx="3591" formatCode="0.00E+00">
                        <c:v>8.2408400000000002E-5</c:v>
                      </c:pt>
                      <c:pt idx="3592">
                        <c:v>7.2238399999999996E-4</c:v>
                      </c:pt>
                      <c:pt idx="3593">
                        <c:v>2.0023300000000001E-3</c:v>
                      </c:pt>
                      <c:pt idx="3594">
                        <c:v>2.0023300000000001E-3</c:v>
                      </c:pt>
                      <c:pt idx="3595">
                        <c:v>1.36236E-3</c:v>
                      </c:pt>
                      <c:pt idx="3596">
                        <c:v>1.36236E-3</c:v>
                      </c:pt>
                      <c:pt idx="3597">
                        <c:v>-1.19754E-3</c:v>
                      </c:pt>
                      <c:pt idx="3598">
                        <c:v>2.0023300000000001E-3</c:v>
                      </c:pt>
                      <c:pt idx="3599">
                        <c:v>1.36236E-3</c:v>
                      </c:pt>
                      <c:pt idx="3600">
                        <c:v>-5.5756700000000002E-4</c:v>
                      </c:pt>
                      <c:pt idx="3601">
                        <c:v>7.2238399999999996E-4</c:v>
                      </c:pt>
                      <c:pt idx="3602" formatCode="0.00E+00">
                        <c:v>8.2408400000000002E-5</c:v>
                      </c:pt>
                      <c:pt idx="3603">
                        <c:v>2.0023300000000001E-3</c:v>
                      </c:pt>
                      <c:pt idx="3604">
                        <c:v>1.36236E-3</c:v>
                      </c:pt>
                      <c:pt idx="3605">
                        <c:v>2.0023300000000001E-3</c:v>
                      </c:pt>
                      <c:pt idx="3606">
                        <c:v>-1.19754E-3</c:v>
                      </c:pt>
                      <c:pt idx="3607" formatCode="0.00E+00">
                        <c:v>8.2408400000000002E-5</c:v>
                      </c:pt>
                      <c:pt idx="3608">
                        <c:v>-5.5756700000000002E-4</c:v>
                      </c:pt>
                      <c:pt idx="3609">
                        <c:v>-1.19754E-3</c:v>
                      </c:pt>
                      <c:pt idx="3610" formatCode="0.00E+00">
                        <c:v>8.2408400000000002E-5</c:v>
                      </c:pt>
                      <c:pt idx="3611">
                        <c:v>-5.5756700000000002E-4</c:v>
                      </c:pt>
                      <c:pt idx="3612">
                        <c:v>1.36236E-3</c:v>
                      </c:pt>
                      <c:pt idx="3613">
                        <c:v>2.0023300000000001E-3</c:v>
                      </c:pt>
                      <c:pt idx="3614" formatCode="0.00E+00">
                        <c:v>8.2408400000000002E-5</c:v>
                      </c:pt>
                      <c:pt idx="3615">
                        <c:v>2.6423100000000001E-3</c:v>
                      </c:pt>
                      <c:pt idx="3616" formatCode="0.00E+00">
                        <c:v>8.2408400000000002E-5</c:v>
                      </c:pt>
                      <c:pt idx="3617">
                        <c:v>7.2238399999999996E-4</c:v>
                      </c:pt>
                      <c:pt idx="3618" formatCode="0.00E+00">
                        <c:v>8.2408400000000002E-5</c:v>
                      </c:pt>
                      <c:pt idx="3619">
                        <c:v>7.2238399999999996E-4</c:v>
                      </c:pt>
                      <c:pt idx="3620">
                        <c:v>1.36236E-3</c:v>
                      </c:pt>
                      <c:pt idx="3621" formatCode="0.00E+00">
                        <c:v>8.2408400000000002E-5</c:v>
                      </c:pt>
                      <c:pt idx="3622">
                        <c:v>2.0023300000000001E-3</c:v>
                      </c:pt>
                      <c:pt idx="3623">
                        <c:v>7.2238399999999996E-4</c:v>
                      </c:pt>
                      <c:pt idx="3624">
                        <c:v>7.2238399999999996E-4</c:v>
                      </c:pt>
                      <c:pt idx="3625" formatCode="0.00E+00">
                        <c:v>8.2408400000000002E-5</c:v>
                      </c:pt>
                      <c:pt idx="3626">
                        <c:v>1.36236E-3</c:v>
                      </c:pt>
                      <c:pt idx="3627" formatCode="0.00E+00">
                        <c:v>8.2408400000000002E-5</c:v>
                      </c:pt>
                      <c:pt idx="3628">
                        <c:v>2.0023300000000001E-3</c:v>
                      </c:pt>
                      <c:pt idx="3629">
                        <c:v>2.6423100000000001E-3</c:v>
                      </c:pt>
                      <c:pt idx="3630">
                        <c:v>7.2238399999999996E-4</c:v>
                      </c:pt>
                      <c:pt idx="3631">
                        <c:v>7.2238399999999996E-4</c:v>
                      </c:pt>
                      <c:pt idx="3632">
                        <c:v>7.2238399999999996E-4</c:v>
                      </c:pt>
                      <c:pt idx="3633">
                        <c:v>7.2238399999999996E-4</c:v>
                      </c:pt>
                      <c:pt idx="3634" formatCode="0.00E+00">
                        <c:v>8.2408400000000002E-5</c:v>
                      </c:pt>
                      <c:pt idx="3635">
                        <c:v>7.2238399999999996E-4</c:v>
                      </c:pt>
                      <c:pt idx="3636">
                        <c:v>7.2238399999999996E-4</c:v>
                      </c:pt>
                      <c:pt idx="3637">
                        <c:v>-5.5756700000000002E-4</c:v>
                      </c:pt>
                      <c:pt idx="3638">
                        <c:v>1.36236E-3</c:v>
                      </c:pt>
                      <c:pt idx="3639" formatCode="0.00E+00">
                        <c:v>8.2408400000000002E-5</c:v>
                      </c:pt>
                      <c:pt idx="3640">
                        <c:v>-5.5756700000000002E-4</c:v>
                      </c:pt>
                      <c:pt idx="3641" formatCode="0.00E+00">
                        <c:v>8.2408400000000002E-5</c:v>
                      </c:pt>
                      <c:pt idx="3642">
                        <c:v>7.2238399999999996E-4</c:v>
                      </c:pt>
                      <c:pt idx="3643" formatCode="0.00E+00">
                        <c:v>8.2408400000000002E-5</c:v>
                      </c:pt>
                      <c:pt idx="3644">
                        <c:v>-5.5756700000000002E-4</c:v>
                      </c:pt>
                      <c:pt idx="3645">
                        <c:v>-1.19754E-3</c:v>
                      </c:pt>
                      <c:pt idx="3646">
                        <c:v>-1.19754E-3</c:v>
                      </c:pt>
                      <c:pt idx="3647" formatCode="0.00E+00">
                        <c:v>8.2408400000000002E-5</c:v>
                      </c:pt>
                      <c:pt idx="3648" formatCode="0.00E+00">
                        <c:v>8.2408400000000002E-5</c:v>
                      </c:pt>
                      <c:pt idx="3649">
                        <c:v>-1.83752E-3</c:v>
                      </c:pt>
                      <c:pt idx="3650">
                        <c:v>-1.19754E-3</c:v>
                      </c:pt>
                      <c:pt idx="3651">
                        <c:v>-5.5756700000000002E-4</c:v>
                      </c:pt>
                      <c:pt idx="3652" formatCode="0.00E+00">
                        <c:v>8.2408400000000002E-5</c:v>
                      </c:pt>
                      <c:pt idx="3653" formatCode="0.00E+00">
                        <c:v>8.2408400000000002E-5</c:v>
                      </c:pt>
                      <c:pt idx="3654">
                        <c:v>2.6423100000000001E-3</c:v>
                      </c:pt>
                      <c:pt idx="3655" formatCode="0.00E+00">
                        <c:v>8.2408400000000002E-5</c:v>
                      </c:pt>
                      <c:pt idx="3656">
                        <c:v>-1.19754E-3</c:v>
                      </c:pt>
                      <c:pt idx="3657">
                        <c:v>-5.5756700000000002E-4</c:v>
                      </c:pt>
                      <c:pt idx="3658" formatCode="0.00E+00">
                        <c:v>8.2408400000000002E-5</c:v>
                      </c:pt>
                      <c:pt idx="3659" formatCode="0.00E+00">
                        <c:v>8.2408400000000002E-5</c:v>
                      </c:pt>
                      <c:pt idx="3660">
                        <c:v>1.36236E-3</c:v>
                      </c:pt>
                      <c:pt idx="3661" formatCode="0.00E+00">
                        <c:v>8.2408400000000002E-5</c:v>
                      </c:pt>
                      <c:pt idx="3662">
                        <c:v>-5.5756700000000002E-4</c:v>
                      </c:pt>
                      <c:pt idx="3663">
                        <c:v>1.36236E-3</c:v>
                      </c:pt>
                      <c:pt idx="3664">
                        <c:v>-5.5756700000000002E-4</c:v>
                      </c:pt>
                      <c:pt idx="3665" formatCode="0.00E+00">
                        <c:v>8.2408400000000002E-5</c:v>
                      </c:pt>
                      <c:pt idx="3666">
                        <c:v>-1.19754E-3</c:v>
                      </c:pt>
                      <c:pt idx="3667">
                        <c:v>-1.83752E-3</c:v>
                      </c:pt>
                      <c:pt idx="3668" formatCode="0.00E+00">
                        <c:v>8.2408400000000002E-5</c:v>
                      </c:pt>
                      <c:pt idx="3669">
                        <c:v>-1.19754E-3</c:v>
                      </c:pt>
                      <c:pt idx="3670">
                        <c:v>-5.5756700000000002E-4</c:v>
                      </c:pt>
                      <c:pt idx="3671">
                        <c:v>-1.19754E-3</c:v>
                      </c:pt>
                      <c:pt idx="3672">
                        <c:v>-2.4774900000000002E-3</c:v>
                      </c:pt>
                      <c:pt idx="3673">
                        <c:v>-1.19754E-3</c:v>
                      </c:pt>
                      <c:pt idx="3674">
                        <c:v>-1.19754E-3</c:v>
                      </c:pt>
                      <c:pt idx="3675" formatCode="0.00E+00">
                        <c:v>8.2408400000000002E-5</c:v>
                      </c:pt>
                      <c:pt idx="3676">
                        <c:v>-1.83752E-3</c:v>
                      </c:pt>
                      <c:pt idx="3677">
                        <c:v>1.36236E-3</c:v>
                      </c:pt>
                      <c:pt idx="3678">
                        <c:v>-1.19754E-3</c:v>
                      </c:pt>
                      <c:pt idx="3679">
                        <c:v>-1.83752E-3</c:v>
                      </c:pt>
                      <c:pt idx="3680">
                        <c:v>-1.19754E-3</c:v>
                      </c:pt>
                      <c:pt idx="3681">
                        <c:v>-1.19754E-3</c:v>
                      </c:pt>
                      <c:pt idx="3682">
                        <c:v>-5.5756700000000002E-4</c:v>
                      </c:pt>
                      <c:pt idx="3683">
                        <c:v>-5.5756700000000002E-4</c:v>
                      </c:pt>
                      <c:pt idx="3684">
                        <c:v>-1.83752E-3</c:v>
                      </c:pt>
                      <c:pt idx="3685">
                        <c:v>-5.5756700000000002E-4</c:v>
                      </c:pt>
                      <c:pt idx="3686">
                        <c:v>-1.83752E-3</c:v>
                      </c:pt>
                      <c:pt idx="3687">
                        <c:v>-1.83752E-3</c:v>
                      </c:pt>
                      <c:pt idx="3688">
                        <c:v>-5.5756700000000002E-4</c:v>
                      </c:pt>
                      <c:pt idx="3689">
                        <c:v>-1.19754E-3</c:v>
                      </c:pt>
                      <c:pt idx="3690">
                        <c:v>-5.5756700000000002E-4</c:v>
                      </c:pt>
                      <c:pt idx="3691">
                        <c:v>-3.1174699999999998E-3</c:v>
                      </c:pt>
                      <c:pt idx="3692">
                        <c:v>-5.5756700000000002E-4</c:v>
                      </c:pt>
                      <c:pt idx="3693" formatCode="0.00E+00">
                        <c:v>8.2408400000000002E-5</c:v>
                      </c:pt>
                      <c:pt idx="3694">
                        <c:v>-1.19754E-3</c:v>
                      </c:pt>
                      <c:pt idx="3695">
                        <c:v>-1.19754E-3</c:v>
                      </c:pt>
                      <c:pt idx="3696">
                        <c:v>-2.4774900000000002E-3</c:v>
                      </c:pt>
                      <c:pt idx="3697">
                        <c:v>-1.19754E-3</c:v>
                      </c:pt>
                      <c:pt idx="3698">
                        <c:v>-1.19754E-3</c:v>
                      </c:pt>
                      <c:pt idx="3699">
                        <c:v>-1.83752E-3</c:v>
                      </c:pt>
                      <c:pt idx="3700">
                        <c:v>-5.5756700000000002E-4</c:v>
                      </c:pt>
                      <c:pt idx="3701">
                        <c:v>-2.4774900000000002E-3</c:v>
                      </c:pt>
                      <c:pt idx="3702">
                        <c:v>-1.19754E-3</c:v>
                      </c:pt>
                      <c:pt idx="3703">
                        <c:v>7.2238399999999996E-4</c:v>
                      </c:pt>
                      <c:pt idx="3704">
                        <c:v>-1.83752E-3</c:v>
                      </c:pt>
                      <c:pt idx="3705">
                        <c:v>-1.83752E-3</c:v>
                      </c:pt>
                      <c:pt idx="3706">
                        <c:v>-5.5756700000000002E-4</c:v>
                      </c:pt>
                      <c:pt idx="3707">
                        <c:v>-5.5756700000000002E-4</c:v>
                      </c:pt>
                      <c:pt idx="3708">
                        <c:v>-1.83752E-3</c:v>
                      </c:pt>
                      <c:pt idx="3709">
                        <c:v>-1.83752E-3</c:v>
                      </c:pt>
                      <c:pt idx="3710">
                        <c:v>-1.19754E-3</c:v>
                      </c:pt>
                      <c:pt idx="3711">
                        <c:v>-1.19754E-3</c:v>
                      </c:pt>
                      <c:pt idx="3712">
                        <c:v>-2.4774900000000002E-3</c:v>
                      </c:pt>
                      <c:pt idx="3713">
                        <c:v>-5.5756700000000002E-4</c:v>
                      </c:pt>
                      <c:pt idx="3714">
                        <c:v>-1.83752E-3</c:v>
                      </c:pt>
                      <c:pt idx="3715">
                        <c:v>7.2238399999999996E-4</c:v>
                      </c:pt>
                      <c:pt idx="3716">
                        <c:v>-5.5756700000000002E-4</c:v>
                      </c:pt>
                      <c:pt idx="3717">
                        <c:v>-3.1174699999999998E-3</c:v>
                      </c:pt>
                      <c:pt idx="3718">
                        <c:v>-1.83752E-3</c:v>
                      </c:pt>
                      <c:pt idx="3719" formatCode="0.00E+00">
                        <c:v>8.2408400000000002E-5</c:v>
                      </c:pt>
                      <c:pt idx="3720" formatCode="0.00E+00">
                        <c:v>8.2408400000000002E-5</c:v>
                      </c:pt>
                      <c:pt idx="3721">
                        <c:v>-1.83752E-3</c:v>
                      </c:pt>
                      <c:pt idx="3722" formatCode="0.00E+00">
                        <c:v>8.2408400000000002E-5</c:v>
                      </c:pt>
                      <c:pt idx="3723">
                        <c:v>-1.19754E-3</c:v>
                      </c:pt>
                      <c:pt idx="3724">
                        <c:v>7.2238399999999996E-4</c:v>
                      </c:pt>
                      <c:pt idx="3725">
                        <c:v>-1.19754E-3</c:v>
                      </c:pt>
                      <c:pt idx="3726">
                        <c:v>-1.19754E-3</c:v>
                      </c:pt>
                      <c:pt idx="3727">
                        <c:v>-1.19754E-3</c:v>
                      </c:pt>
                      <c:pt idx="3728">
                        <c:v>-5.5756700000000002E-4</c:v>
                      </c:pt>
                      <c:pt idx="3729" formatCode="0.00E+00">
                        <c:v>8.2408400000000002E-5</c:v>
                      </c:pt>
                      <c:pt idx="3730">
                        <c:v>1.36236E-3</c:v>
                      </c:pt>
                      <c:pt idx="3731">
                        <c:v>-5.5756700000000002E-4</c:v>
                      </c:pt>
                      <c:pt idx="3732">
                        <c:v>7.2238399999999996E-4</c:v>
                      </c:pt>
                      <c:pt idx="3733">
                        <c:v>1.36236E-3</c:v>
                      </c:pt>
                      <c:pt idx="3734" formatCode="0.00E+00">
                        <c:v>8.2408400000000002E-5</c:v>
                      </c:pt>
                      <c:pt idx="3735">
                        <c:v>1.36236E-3</c:v>
                      </c:pt>
                      <c:pt idx="3736">
                        <c:v>-5.5756700000000002E-4</c:v>
                      </c:pt>
                      <c:pt idx="3737" formatCode="0.00E+00">
                        <c:v>8.2408400000000002E-5</c:v>
                      </c:pt>
                      <c:pt idx="3738" formatCode="0.00E+00">
                        <c:v>8.2408400000000002E-5</c:v>
                      </c:pt>
                      <c:pt idx="3739">
                        <c:v>-5.5756700000000002E-4</c:v>
                      </c:pt>
                      <c:pt idx="3740" formatCode="0.00E+00">
                        <c:v>8.2408400000000002E-5</c:v>
                      </c:pt>
                      <c:pt idx="3741" formatCode="0.00E+00">
                        <c:v>8.2408400000000002E-5</c:v>
                      </c:pt>
                      <c:pt idx="3742">
                        <c:v>1.36236E-3</c:v>
                      </c:pt>
                      <c:pt idx="3743">
                        <c:v>-5.5756700000000002E-4</c:v>
                      </c:pt>
                      <c:pt idx="3744" formatCode="0.00E+00">
                        <c:v>8.2408400000000002E-5</c:v>
                      </c:pt>
                      <c:pt idx="3745" formatCode="0.00E+00">
                        <c:v>8.2408400000000002E-5</c:v>
                      </c:pt>
                      <c:pt idx="3746">
                        <c:v>1.36236E-3</c:v>
                      </c:pt>
                      <c:pt idx="3747" formatCode="0.00E+00">
                        <c:v>8.2408400000000002E-5</c:v>
                      </c:pt>
                      <c:pt idx="3748" formatCode="0.00E+00">
                        <c:v>8.2408400000000002E-5</c:v>
                      </c:pt>
                      <c:pt idx="3749">
                        <c:v>7.2238399999999996E-4</c:v>
                      </c:pt>
                      <c:pt idx="3750">
                        <c:v>7.2238399999999996E-4</c:v>
                      </c:pt>
                      <c:pt idx="3751">
                        <c:v>1.36236E-3</c:v>
                      </c:pt>
                      <c:pt idx="3752" formatCode="0.00E+00">
                        <c:v>8.2408400000000002E-5</c:v>
                      </c:pt>
                      <c:pt idx="3753">
                        <c:v>-1.19754E-3</c:v>
                      </c:pt>
                      <c:pt idx="3754">
                        <c:v>1.36236E-3</c:v>
                      </c:pt>
                      <c:pt idx="3755" formatCode="0.00E+00">
                        <c:v>8.2408400000000002E-5</c:v>
                      </c:pt>
                      <c:pt idx="3756" formatCode="0.00E+00">
                        <c:v>8.2408400000000002E-5</c:v>
                      </c:pt>
                      <c:pt idx="3757" formatCode="0.00E+00">
                        <c:v>8.2408400000000002E-5</c:v>
                      </c:pt>
                      <c:pt idx="3758">
                        <c:v>1.36236E-3</c:v>
                      </c:pt>
                      <c:pt idx="3759">
                        <c:v>1.36236E-3</c:v>
                      </c:pt>
                      <c:pt idx="3760">
                        <c:v>1.36236E-3</c:v>
                      </c:pt>
                      <c:pt idx="3761" formatCode="0.00E+00">
                        <c:v>8.2408400000000002E-5</c:v>
                      </c:pt>
                      <c:pt idx="3762" formatCode="0.00E+00">
                        <c:v>8.2408400000000002E-5</c:v>
                      </c:pt>
                      <c:pt idx="3763" formatCode="0.00E+00">
                        <c:v>8.2408400000000002E-5</c:v>
                      </c:pt>
                      <c:pt idx="3764">
                        <c:v>7.2238399999999996E-4</c:v>
                      </c:pt>
                      <c:pt idx="3765">
                        <c:v>1.36236E-3</c:v>
                      </c:pt>
                      <c:pt idx="3766">
                        <c:v>7.2238399999999996E-4</c:v>
                      </c:pt>
                      <c:pt idx="3767">
                        <c:v>1.36236E-3</c:v>
                      </c:pt>
                      <c:pt idx="3768">
                        <c:v>1.36236E-3</c:v>
                      </c:pt>
                      <c:pt idx="3769" formatCode="0.00E+00">
                        <c:v>8.2408400000000002E-5</c:v>
                      </c:pt>
                      <c:pt idx="3770" formatCode="0.00E+00">
                        <c:v>8.2408400000000002E-5</c:v>
                      </c:pt>
                      <c:pt idx="3771">
                        <c:v>-1.19754E-3</c:v>
                      </c:pt>
                      <c:pt idx="3772" formatCode="0.00E+00">
                        <c:v>8.2408400000000002E-5</c:v>
                      </c:pt>
                      <c:pt idx="3773">
                        <c:v>1.36236E-3</c:v>
                      </c:pt>
                      <c:pt idx="3774" formatCode="0.00E+00">
                        <c:v>8.2408400000000002E-5</c:v>
                      </c:pt>
                      <c:pt idx="3775">
                        <c:v>7.2238399999999996E-4</c:v>
                      </c:pt>
                      <c:pt idx="3776">
                        <c:v>1.36236E-3</c:v>
                      </c:pt>
                      <c:pt idx="3777">
                        <c:v>1.36236E-3</c:v>
                      </c:pt>
                      <c:pt idx="3778" formatCode="0.00E+00">
                        <c:v>8.2408400000000002E-5</c:v>
                      </c:pt>
                      <c:pt idx="3779" formatCode="0.00E+00">
                        <c:v>8.2408400000000002E-5</c:v>
                      </c:pt>
                      <c:pt idx="3780">
                        <c:v>-5.5756700000000002E-4</c:v>
                      </c:pt>
                      <c:pt idx="3781">
                        <c:v>-1.19754E-3</c:v>
                      </c:pt>
                      <c:pt idx="3782">
                        <c:v>7.2238399999999996E-4</c:v>
                      </c:pt>
                      <c:pt idx="3783" formatCode="0.00E+00">
                        <c:v>8.2408400000000002E-5</c:v>
                      </c:pt>
                      <c:pt idx="3784">
                        <c:v>1.36236E-3</c:v>
                      </c:pt>
                      <c:pt idx="3785">
                        <c:v>7.2238399999999996E-4</c:v>
                      </c:pt>
                      <c:pt idx="3786">
                        <c:v>-1.83752E-3</c:v>
                      </c:pt>
                      <c:pt idx="3787">
                        <c:v>1.36236E-3</c:v>
                      </c:pt>
                      <c:pt idx="3788" formatCode="0.00E+00">
                        <c:v>8.2408400000000002E-5</c:v>
                      </c:pt>
                      <c:pt idx="3789">
                        <c:v>1.36236E-3</c:v>
                      </c:pt>
                      <c:pt idx="3790">
                        <c:v>7.2238399999999996E-4</c:v>
                      </c:pt>
                      <c:pt idx="3791" formatCode="0.00E+00">
                        <c:v>8.2408400000000002E-5</c:v>
                      </c:pt>
                      <c:pt idx="3792">
                        <c:v>1.36236E-3</c:v>
                      </c:pt>
                      <c:pt idx="3793">
                        <c:v>-5.5756700000000002E-4</c:v>
                      </c:pt>
                      <c:pt idx="3794">
                        <c:v>7.2238399999999996E-4</c:v>
                      </c:pt>
                      <c:pt idx="3795" formatCode="0.00E+00">
                        <c:v>8.2408400000000002E-5</c:v>
                      </c:pt>
                      <c:pt idx="3796">
                        <c:v>-5.5756700000000002E-4</c:v>
                      </c:pt>
                      <c:pt idx="3797">
                        <c:v>-5.5756700000000002E-4</c:v>
                      </c:pt>
                      <c:pt idx="3798" formatCode="0.00E+00">
                        <c:v>8.2408400000000002E-5</c:v>
                      </c:pt>
                      <c:pt idx="3799" formatCode="0.00E+00">
                        <c:v>8.2408400000000002E-5</c:v>
                      </c:pt>
                      <c:pt idx="3800">
                        <c:v>7.2238399999999996E-4</c:v>
                      </c:pt>
                      <c:pt idx="3801">
                        <c:v>1.36236E-3</c:v>
                      </c:pt>
                      <c:pt idx="3802">
                        <c:v>7.2238399999999996E-4</c:v>
                      </c:pt>
                      <c:pt idx="3803">
                        <c:v>7.2238399999999996E-4</c:v>
                      </c:pt>
                      <c:pt idx="3804">
                        <c:v>-5.5756700000000002E-4</c:v>
                      </c:pt>
                      <c:pt idx="3805" formatCode="0.00E+00">
                        <c:v>8.2408400000000002E-5</c:v>
                      </c:pt>
                      <c:pt idx="3806">
                        <c:v>1.36236E-3</c:v>
                      </c:pt>
                      <c:pt idx="3807">
                        <c:v>7.2238399999999996E-4</c:v>
                      </c:pt>
                      <c:pt idx="3808" formatCode="0.00E+00">
                        <c:v>8.2408400000000002E-5</c:v>
                      </c:pt>
                      <c:pt idx="3809" formatCode="0.00E+00">
                        <c:v>8.2408400000000002E-5</c:v>
                      </c:pt>
                      <c:pt idx="3810" formatCode="0.00E+00">
                        <c:v>8.2408400000000002E-5</c:v>
                      </c:pt>
                      <c:pt idx="3811">
                        <c:v>1.36236E-3</c:v>
                      </c:pt>
                      <c:pt idx="3812">
                        <c:v>7.2238399999999996E-4</c:v>
                      </c:pt>
                      <c:pt idx="3813">
                        <c:v>-1.19754E-3</c:v>
                      </c:pt>
                      <c:pt idx="3814">
                        <c:v>-5.5756700000000002E-4</c:v>
                      </c:pt>
                      <c:pt idx="3815">
                        <c:v>7.2238399999999996E-4</c:v>
                      </c:pt>
                      <c:pt idx="3816">
                        <c:v>-1.19754E-3</c:v>
                      </c:pt>
                      <c:pt idx="3817">
                        <c:v>7.2238399999999996E-4</c:v>
                      </c:pt>
                      <c:pt idx="3818" formatCode="0.00E+00">
                        <c:v>8.2408400000000002E-5</c:v>
                      </c:pt>
                      <c:pt idx="3819">
                        <c:v>7.2238399999999996E-4</c:v>
                      </c:pt>
                      <c:pt idx="3820">
                        <c:v>-5.5756700000000002E-4</c:v>
                      </c:pt>
                      <c:pt idx="3821" formatCode="0.00E+00">
                        <c:v>8.2408400000000002E-5</c:v>
                      </c:pt>
                      <c:pt idx="3822">
                        <c:v>-5.5756700000000002E-4</c:v>
                      </c:pt>
                      <c:pt idx="3823" formatCode="0.00E+00">
                        <c:v>8.2408400000000002E-5</c:v>
                      </c:pt>
                      <c:pt idx="3824" formatCode="0.00E+00">
                        <c:v>8.2408400000000002E-5</c:v>
                      </c:pt>
                      <c:pt idx="3825">
                        <c:v>-5.5756700000000002E-4</c:v>
                      </c:pt>
                      <c:pt idx="3826" formatCode="0.00E+00">
                        <c:v>8.2408400000000002E-5</c:v>
                      </c:pt>
                      <c:pt idx="3827">
                        <c:v>7.2238399999999996E-4</c:v>
                      </c:pt>
                      <c:pt idx="3828">
                        <c:v>-5.5756700000000002E-4</c:v>
                      </c:pt>
                      <c:pt idx="3829">
                        <c:v>-1.83752E-3</c:v>
                      </c:pt>
                      <c:pt idx="3830">
                        <c:v>7.2238399999999996E-4</c:v>
                      </c:pt>
                      <c:pt idx="3831" formatCode="0.00E+00">
                        <c:v>8.2408400000000002E-5</c:v>
                      </c:pt>
                      <c:pt idx="3832">
                        <c:v>1.36236E-3</c:v>
                      </c:pt>
                      <c:pt idx="3833">
                        <c:v>2.0023300000000001E-3</c:v>
                      </c:pt>
                      <c:pt idx="3834">
                        <c:v>1.36236E-3</c:v>
                      </c:pt>
                      <c:pt idx="3835">
                        <c:v>-5.5756700000000002E-4</c:v>
                      </c:pt>
                      <c:pt idx="3836">
                        <c:v>7.2238399999999996E-4</c:v>
                      </c:pt>
                      <c:pt idx="3837">
                        <c:v>-5.5756700000000002E-4</c:v>
                      </c:pt>
                      <c:pt idx="3838" formatCode="0.00E+00">
                        <c:v>8.2408400000000002E-5</c:v>
                      </c:pt>
                      <c:pt idx="3839">
                        <c:v>-5.5756700000000002E-4</c:v>
                      </c:pt>
                      <c:pt idx="3840" formatCode="0.00E+00">
                        <c:v>8.2408400000000002E-5</c:v>
                      </c:pt>
                      <c:pt idx="3841">
                        <c:v>1.36236E-3</c:v>
                      </c:pt>
                      <c:pt idx="3842">
                        <c:v>7.2238399999999996E-4</c:v>
                      </c:pt>
                      <c:pt idx="3843" formatCode="0.00E+00">
                        <c:v>8.2408400000000002E-5</c:v>
                      </c:pt>
                      <c:pt idx="3844" formatCode="0.00E+00">
                        <c:v>8.2408400000000002E-5</c:v>
                      </c:pt>
                      <c:pt idx="3845">
                        <c:v>2.0023300000000001E-3</c:v>
                      </c:pt>
                      <c:pt idx="3846" formatCode="0.00E+00">
                        <c:v>8.2408400000000002E-5</c:v>
                      </c:pt>
                      <c:pt idx="3847">
                        <c:v>7.2238399999999996E-4</c:v>
                      </c:pt>
                      <c:pt idx="3848">
                        <c:v>2.0023300000000001E-3</c:v>
                      </c:pt>
                      <c:pt idx="3849">
                        <c:v>1.36236E-3</c:v>
                      </c:pt>
                      <c:pt idx="3850" formatCode="0.00E+00">
                        <c:v>8.2408400000000002E-5</c:v>
                      </c:pt>
                      <c:pt idx="3851">
                        <c:v>1.36236E-3</c:v>
                      </c:pt>
                      <c:pt idx="3852">
                        <c:v>2.0023300000000001E-3</c:v>
                      </c:pt>
                      <c:pt idx="3853" formatCode="0.00E+00">
                        <c:v>8.2408400000000002E-5</c:v>
                      </c:pt>
                      <c:pt idx="3854">
                        <c:v>7.2238399999999996E-4</c:v>
                      </c:pt>
                      <c:pt idx="3855">
                        <c:v>2.0023300000000001E-3</c:v>
                      </c:pt>
                      <c:pt idx="3856" formatCode="0.00E+00">
                        <c:v>8.2408400000000002E-5</c:v>
                      </c:pt>
                      <c:pt idx="3857">
                        <c:v>2.6423100000000001E-3</c:v>
                      </c:pt>
                      <c:pt idx="3858">
                        <c:v>2.6423100000000001E-3</c:v>
                      </c:pt>
                      <c:pt idx="3859">
                        <c:v>1.36236E-3</c:v>
                      </c:pt>
                      <c:pt idx="3860">
                        <c:v>7.2238399999999996E-4</c:v>
                      </c:pt>
                      <c:pt idx="3861">
                        <c:v>1.36236E-3</c:v>
                      </c:pt>
                      <c:pt idx="3862">
                        <c:v>2.0023300000000001E-3</c:v>
                      </c:pt>
                      <c:pt idx="3863">
                        <c:v>1.36236E-3</c:v>
                      </c:pt>
                      <c:pt idx="3864">
                        <c:v>1.36236E-3</c:v>
                      </c:pt>
                      <c:pt idx="3865">
                        <c:v>1.36236E-3</c:v>
                      </c:pt>
                      <c:pt idx="3866">
                        <c:v>2.0023300000000001E-3</c:v>
                      </c:pt>
                      <c:pt idx="3867">
                        <c:v>1.36236E-3</c:v>
                      </c:pt>
                      <c:pt idx="3868">
                        <c:v>7.2238399999999996E-4</c:v>
                      </c:pt>
                      <c:pt idx="3869">
                        <c:v>2.6423100000000001E-3</c:v>
                      </c:pt>
                      <c:pt idx="3870">
                        <c:v>2.0023300000000001E-3</c:v>
                      </c:pt>
                      <c:pt idx="3871">
                        <c:v>3.2822900000000002E-3</c:v>
                      </c:pt>
                      <c:pt idx="3872">
                        <c:v>7.2238399999999996E-4</c:v>
                      </c:pt>
                      <c:pt idx="3873">
                        <c:v>1.36236E-3</c:v>
                      </c:pt>
                      <c:pt idx="3874">
                        <c:v>2.6423100000000001E-3</c:v>
                      </c:pt>
                      <c:pt idx="3875">
                        <c:v>7.2238399999999996E-4</c:v>
                      </c:pt>
                      <c:pt idx="3876">
                        <c:v>7.2238399999999996E-4</c:v>
                      </c:pt>
                      <c:pt idx="3877">
                        <c:v>7.2238399999999996E-4</c:v>
                      </c:pt>
                      <c:pt idx="3878">
                        <c:v>2.6423100000000001E-3</c:v>
                      </c:pt>
                      <c:pt idx="3879">
                        <c:v>2.0023300000000001E-3</c:v>
                      </c:pt>
                      <c:pt idx="3880">
                        <c:v>2.6423100000000001E-3</c:v>
                      </c:pt>
                      <c:pt idx="3881">
                        <c:v>1.36236E-3</c:v>
                      </c:pt>
                      <c:pt idx="3882">
                        <c:v>1.36236E-3</c:v>
                      </c:pt>
                      <c:pt idx="3883">
                        <c:v>1.36236E-3</c:v>
                      </c:pt>
                      <c:pt idx="3884">
                        <c:v>2.0023300000000001E-3</c:v>
                      </c:pt>
                      <c:pt idx="3885">
                        <c:v>1.36236E-3</c:v>
                      </c:pt>
                      <c:pt idx="3886" formatCode="0.00E+00">
                        <c:v>8.2408400000000002E-5</c:v>
                      </c:pt>
                      <c:pt idx="3887">
                        <c:v>1.36236E-3</c:v>
                      </c:pt>
                      <c:pt idx="3888">
                        <c:v>2.0023300000000001E-3</c:v>
                      </c:pt>
                      <c:pt idx="3889">
                        <c:v>3.9222600000000003E-3</c:v>
                      </c:pt>
                      <c:pt idx="3890">
                        <c:v>7.2238399999999996E-4</c:v>
                      </c:pt>
                      <c:pt idx="3891">
                        <c:v>2.6423100000000001E-3</c:v>
                      </c:pt>
                      <c:pt idx="3892">
                        <c:v>2.6423100000000001E-3</c:v>
                      </c:pt>
                      <c:pt idx="3893">
                        <c:v>2.0023300000000001E-3</c:v>
                      </c:pt>
                      <c:pt idx="3894">
                        <c:v>7.2238399999999996E-4</c:v>
                      </c:pt>
                      <c:pt idx="3895">
                        <c:v>1.36236E-3</c:v>
                      </c:pt>
                      <c:pt idx="3896">
                        <c:v>2.6423100000000001E-3</c:v>
                      </c:pt>
                      <c:pt idx="3897">
                        <c:v>1.36236E-3</c:v>
                      </c:pt>
                      <c:pt idx="3898">
                        <c:v>2.6423100000000001E-3</c:v>
                      </c:pt>
                      <c:pt idx="3899">
                        <c:v>2.0023300000000001E-3</c:v>
                      </c:pt>
                      <c:pt idx="3900">
                        <c:v>1.36236E-3</c:v>
                      </c:pt>
                      <c:pt idx="3901">
                        <c:v>2.0023300000000001E-3</c:v>
                      </c:pt>
                      <c:pt idx="3902">
                        <c:v>2.0023300000000001E-3</c:v>
                      </c:pt>
                      <c:pt idx="3903">
                        <c:v>2.0023300000000001E-3</c:v>
                      </c:pt>
                      <c:pt idx="3904">
                        <c:v>2.0023300000000001E-3</c:v>
                      </c:pt>
                      <c:pt idx="3905">
                        <c:v>1.36236E-3</c:v>
                      </c:pt>
                      <c:pt idx="3906">
                        <c:v>-5.5756700000000002E-4</c:v>
                      </c:pt>
                      <c:pt idx="3907">
                        <c:v>2.6423100000000001E-3</c:v>
                      </c:pt>
                      <c:pt idx="3908">
                        <c:v>1.36236E-3</c:v>
                      </c:pt>
                      <c:pt idx="3909">
                        <c:v>2.6423100000000001E-3</c:v>
                      </c:pt>
                      <c:pt idx="3910">
                        <c:v>2.6423100000000001E-3</c:v>
                      </c:pt>
                      <c:pt idx="3911">
                        <c:v>1.36236E-3</c:v>
                      </c:pt>
                      <c:pt idx="3912">
                        <c:v>2.0023300000000001E-3</c:v>
                      </c:pt>
                      <c:pt idx="3913">
                        <c:v>2.6423100000000001E-3</c:v>
                      </c:pt>
                      <c:pt idx="3914">
                        <c:v>2.6423100000000001E-3</c:v>
                      </c:pt>
                      <c:pt idx="3915">
                        <c:v>2.0023300000000001E-3</c:v>
                      </c:pt>
                      <c:pt idx="3916">
                        <c:v>1.36236E-3</c:v>
                      </c:pt>
                      <c:pt idx="3917">
                        <c:v>3.2822900000000002E-3</c:v>
                      </c:pt>
                      <c:pt idx="3918" formatCode="0.00E+00">
                        <c:v>8.2408400000000002E-5</c:v>
                      </c:pt>
                      <c:pt idx="3919">
                        <c:v>2.0023300000000001E-3</c:v>
                      </c:pt>
                      <c:pt idx="3920">
                        <c:v>2.0023300000000001E-3</c:v>
                      </c:pt>
                      <c:pt idx="3921">
                        <c:v>2.0023300000000001E-3</c:v>
                      </c:pt>
                      <c:pt idx="3922">
                        <c:v>2.0023300000000001E-3</c:v>
                      </c:pt>
                      <c:pt idx="3923">
                        <c:v>1.36236E-3</c:v>
                      </c:pt>
                      <c:pt idx="3924">
                        <c:v>1.36236E-3</c:v>
                      </c:pt>
                      <c:pt idx="3925">
                        <c:v>2.0023300000000001E-3</c:v>
                      </c:pt>
                      <c:pt idx="3926">
                        <c:v>2.0023300000000001E-3</c:v>
                      </c:pt>
                      <c:pt idx="3927">
                        <c:v>2.6423100000000001E-3</c:v>
                      </c:pt>
                      <c:pt idx="3928">
                        <c:v>7.2238399999999996E-4</c:v>
                      </c:pt>
                      <c:pt idx="3929">
                        <c:v>1.36236E-3</c:v>
                      </c:pt>
                      <c:pt idx="3930">
                        <c:v>2.0023300000000001E-3</c:v>
                      </c:pt>
                      <c:pt idx="3931">
                        <c:v>1.36236E-3</c:v>
                      </c:pt>
                      <c:pt idx="3932">
                        <c:v>2.0023300000000001E-3</c:v>
                      </c:pt>
                      <c:pt idx="3933">
                        <c:v>2.0023300000000001E-3</c:v>
                      </c:pt>
                      <c:pt idx="3934">
                        <c:v>2.0023300000000001E-3</c:v>
                      </c:pt>
                      <c:pt idx="3935">
                        <c:v>7.2238399999999996E-4</c:v>
                      </c:pt>
                      <c:pt idx="3936">
                        <c:v>2.0023300000000001E-3</c:v>
                      </c:pt>
                      <c:pt idx="3937">
                        <c:v>2.0023300000000001E-3</c:v>
                      </c:pt>
                      <c:pt idx="3938">
                        <c:v>1.36236E-3</c:v>
                      </c:pt>
                      <c:pt idx="3939">
                        <c:v>7.2238399999999996E-4</c:v>
                      </c:pt>
                      <c:pt idx="3940">
                        <c:v>1.36236E-3</c:v>
                      </c:pt>
                      <c:pt idx="3941">
                        <c:v>-1.19754E-3</c:v>
                      </c:pt>
                      <c:pt idx="3942">
                        <c:v>2.0023300000000001E-3</c:v>
                      </c:pt>
                      <c:pt idx="3943" formatCode="0.00E+00">
                        <c:v>8.2408400000000002E-5</c:v>
                      </c:pt>
                      <c:pt idx="3944" formatCode="0.00E+00">
                        <c:v>8.2408400000000002E-5</c:v>
                      </c:pt>
                      <c:pt idx="3945">
                        <c:v>7.2238399999999996E-4</c:v>
                      </c:pt>
                      <c:pt idx="3946">
                        <c:v>7.2238399999999996E-4</c:v>
                      </c:pt>
                      <c:pt idx="3947">
                        <c:v>2.6423100000000001E-3</c:v>
                      </c:pt>
                      <c:pt idx="3948">
                        <c:v>7.2238399999999996E-4</c:v>
                      </c:pt>
                      <c:pt idx="3949">
                        <c:v>2.0023300000000001E-3</c:v>
                      </c:pt>
                      <c:pt idx="3950">
                        <c:v>1.36236E-3</c:v>
                      </c:pt>
                      <c:pt idx="3951">
                        <c:v>-5.5756700000000002E-4</c:v>
                      </c:pt>
                      <c:pt idx="3952">
                        <c:v>2.6423100000000001E-3</c:v>
                      </c:pt>
                      <c:pt idx="3953">
                        <c:v>2.0023300000000001E-3</c:v>
                      </c:pt>
                      <c:pt idx="3954">
                        <c:v>2.0023300000000001E-3</c:v>
                      </c:pt>
                      <c:pt idx="3955">
                        <c:v>7.2238399999999996E-4</c:v>
                      </c:pt>
                      <c:pt idx="3956">
                        <c:v>2.0023300000000001E-3</c:v>
                      </c:pt>
                      <c:pt idx="3957">
                        <c:v>2.0023300000000001E-3</c:v>
                      </c:pt>
                      <c:pt idx="3958">
                        <c:v>3.2822900000000002E-3</c:v>
                      </c:pt>
                      <c:pt idx="3959">
                        <c:v>1.36236E-3</c:v>
                      </c:pt>
                      <c:pt idx="3960">
                        <c:v>2.0023300000000001E-3</c:v>
                      </c:pt>
                      <c:pt idx="3961">
                        <c:v>1.36236E-3</c:v>
                      </c:pt>
                      <c:pt idx="3962">
                        <c:v>2.0023300000000001E-3</c:v>
                      </c:pt>
                      <c:pt idx="3963">
                        <c:v>7.2238399999999996E-4</c:v>
                      </c:pt>
                      <c:pt idx="3964" formatCode="0.00E+00">
                        <c:v>8.2408400000000002E-5</c:v>
                      </c:pt>
                      <c:pt idx="3965" formatCode="0.00E+00">
                        <c:v>8.2408400000000002E-5</c:v>
                      </c:pt>
                      <c:pt idx="3966" formatCode="0.00E+00">
                        <c:v>8.2408400000000002E-5</c:v>
                      </c:pt>
                      <c:pt idx="3967">
                        <c:v>1.36236E-3</c:v>
                      </c:pt>
                      <c:pt idx="3968">
                        <c:v>2.6423100000000001E-3</c:v>
                      </c:pt>
                      <c:pt idx="3969">
                        <c:v>7.2238399999999996E-4</c:v>
                      </c:pt>
                      <c:pt idx="3970">
                        <c:v>1.36236E-3</c:v>
                      </c:pt>
                      <c:pt idx="3971">
                        <c:v>1.36236E-3</c:v>
                      </c:pt>
                      <c:pt idx="3972" formatCode="0.00E+00">
                        <c:v>8.2408400000000002E-5</c:v>
                      </c:pt>
                      <c:pt idx="3973">
                        <c:v>1.36236E-3</c:v>
                      </c:pt>
                      <c:pt idx="3974">
                        <c:v>2.0023300000000001E-3</c:v>
                      </c:pt>
                      <c:pt idx="3975">
                        <c:v>1.36236E-3</c:v>
                      </c:pt>
                      <c:pt idx="3976" formatCode="0.00E+00">
                        <c:v>8.2408400000000002E-5</c:v>
                      </c:pt>
                      <c:pt idx="3977">
                        <c:v>2.0023300000000001E-3</c:v>
                      </c:pt>
                      <c:pt idx="3978">
                        <c:v>2.0023300000000001E-3</c:v>
                      </c:pt>
                      <c:pt idx="3979">
                        <c:v>3.9222600000000003E-3</c:v>
                      </c:pt>
                      <c:pt idx="3980">
                        <c:v>7.2238399999999996E-4</c:v>
                      </c:pt>
                      <c:pt idx="3981" formatCode="0.00E+00">
                        <c:v>8.2408400000000002E-5</c:v>
                      </c:pt>
                      <c:pt idx="3982">
                        <c:v>7.2238399999999996E-4</c:v>
                      </c:pt>
                      <c:pt idx="3983">
                        <c:v>7.2238399999999996E-4</c:v>
                      </c:pt>
                      <c:pt idx="3984">
                        <c:v>2.0023300000000001E-3</c:v>
                      </c:pt>
                      <c:pt idx="3985" formatCode="0.00E+00">
                        <c:v>8.2408400000000002E-5</c:v>
                      </c:pt>
                      <c:pt idx="3986">
                        <c:v>-5.5756700000000002E-4</c:v>
                      </c:pt>
                      <c:pt idx="3987">
                        <c:v>7.2238399999999996E-4</c:v>
                      </c:pt>
                      <c:pt idx="3988" formatCode="0.00E+00">
                        <c:v>8.2408400000000002E-5</c:v>
                      </c:pt>
                      <c:pt idx="3989" formatCode="0.00E+00">
                        <c:v>8.2408400000000002E-5</c:v>
                      </c:pt>
                      <c:pt idx="3990">
                        <c:v>7.2238399999999996E-4</c:v>
                      </c:pt>
                      <c:pt idx="3991">
                        <c:v>1.36236E-3</c:v>
                      </c:pt>
                      <c:pt idx="3992" formatCode="0.00E+00">
                        <c:v>8.2408400000000002E-5</c:v>
                      </c:pt>
                      <c:pt idx="3993">
                        <c:v>7.2238399999999996E-4</c:v>
                      </c:pt>
                      <c:pt idx="3994">
                        <c:v>2.0023300000000001E-3</c:v>
                      </c:pt>
                      <c:pt idx="3995">
                        <c:v>-5.5756700000000002E-4</c:v>
                      </c:pt>
                      <c:pt idx="3996" formatCode="0.00E+00">
                        <c:v>8.2408400000000002E-5</c:v>
                      </c:pt>
                      <c:pt idx="3997">
                        <c:v>2.6423100000000001E-3</c:v>
                      </c:pt>
                      <c:pt idx="3998">
                        <c:v>2.6423100000000001E-3</c:v>
                      </c:pt>
                      <c:pt idx="3999">
                        <c:v>1.36236E-3</c:v>
                      </c:pt>
                      <c:pt idx="4000">
                        <c:v>2.6423100000000001E-3</c:v>
                      </c:pt>
                      <c:pt idx="4001" formatCode="0.00E+00">
                        <c:v>8.2408400000000002E-5</c:v>
                      </c:pt>
                      <c:pt idx="4002">
                        <c:v>1.36236E-3</c:v>
                      </c:pt>
                      <c:pt idx="4003">
                        <c:v>7.2238399999999996E-4</c:v>
                      </c:pt>
                      <c:pt idx="4004" formatCode="0.00E+00">
                        <c:v>8.2408400000000002E-5</c:v>
                      </c:pt>
                      <c:pt idx="4005">
                        <c:v>-5.5756700000000002E-4</c:v>
                      </c:pt>
                      <c:pt idx="4006">
                        <c:v>7.2238399999999996E-4</c:v>
                      </c:pt>
                      <c:pt idx="4007">
                        <c:v>7.2238399999999996E-4</c:v>
                      </c:pt>
                      <c:pt idx="4008">
                        <c:v>1.36236E-3</c:v>
                      </c:pt>
                      <c:pt idx="4009">
                        <c:v>7.2238399999999996E-4</c:v>
                      </c:pt>
                      <c:pt idx="4010" formatCode="0.00E+00">
                        <c:v>8.2408400000000002E-5</c:v>
                      </c:pt>
                      <c:pt idx="4011">
                        <c:v>7.2238399999999996E-4</c:v>
                      </c:pt>
                      <c:pt idx="4012">
                        <c:v>2.6423100000000001E-3</c:v>
                      </c:pt>
                      <c:pt idx="4013">
                        <c:v>1.36236E-3</c:v>
                      </c:pt>
                      <c:pt idx="4014">
                        <c:v>1.36236E-3</c:v>
                      </c:pt>
                      <c:pt idx="4015">
                        <c:v>7.2238399999999996E-4</c:v>
                      </c:pt>
                      <c:pt idx="4016" formatCode="0.00E+00">
                        <c:v>8.2408400000000002E-5</c:v>
                      </c:pt>
                      <c:pt idx="4017">
                        <c:v>1.36236E-3</c:v>
                      </c:pt>
                      <c:pt idx="4018">
                        <c:v>2.0023300000000001E-3</c:v>
                      </c:pt>
                      <c:pt idx="4019" formatCode="0.00E+00">
                        <c:v>8.2408400000000002E-5</c:v>
                      </c:pt>
                      <c:pt idx="4020">
                        <c:v>7.2238399999999996E-4</c:v>
                      </c:pt>
                      <c:pt idx="4021" formatCode="0.00E+00">
                        <c:v>8.2408400000000002E-5</c:v>
                      </c:pt>
                      <c:pt idx="4022">
                        <c:v>2.0023300000000001E-3</c:v>
                      </c:pt>
                      <c:pt idx="4023">
                        <c:v>2.0023300000000001E-3</c:v>
                      </c:pt>
                      <c:pt idx="4024">
                        <c:v>2.0023300000000001E-3</c:v>
                      </c:pt>
                      <c:pt idx="4025">
                        <c:v>-5.5756700000000002E-4</c:v>
                      </c:pt>
                      <c:pt idx="4026" formatCode="0.00E+00">
                        <c:v>8.2408400000000002E-5</c:v>
                      </c:pt>
                      <c:pt idx="4027">
                        <c:v>2.0023300000000001E-3</c:v>
                      </c:pt>
                      <c:pt idx="4028">
                        <c:v>7.2238399999999996E-4</c:v>
                      </c:pt>
                      <c:pt idx="4029">
                        <c:v>1.36236E-3</c:v>
                      </c:pt>
                      <c:pt idx="4030">
                        <c:v>2.0023300000000001E-3</c:v>
                      </c:pt>
                      <c:pt idx="4031">
                        <c:v>7.2238399999999996E-4</c:v>
                      </c:pt>
                      <c:pt idx="4032">
                        <c:v>2.0023300000000001E-3</c:v>
                      </c:pt>
                      <c:pt idx="4033">
                        <c:v>2.0023300000000001E-3</c:v>
                      </c:pt>
                      <c:pt idx="4034">
                        <c:v>2.6423100000000001E-3</c:v>
                      </c:pt>
                      <c:pt idx="4035">
                        <c:v>7.2238399999999996E-4</c:v>
                      </c:pt>
                      <c:pt idx="4036">
                        <c:v>3.2822900000000002E-3</c:v>
                      </c:pt>
                      <c:pt idx="4037" formatCode="0.00E+00">
                        <c:v>8.2408400000000002E-5</c:v>
                      </c:pt>
                      <c:pt idx="4038">
                        <c:v>2.0023300000000001E-3</c:v>
                      </c:pt>
                      <c:pt idx="4039">
                        <c:v>7.2238399999999996E-4</c:v>
                      </c:pt>
                      <c:pt idx="4040">
                        <c:v>7.2238399999999996E-4</c:v>
                      </c:pt>
                      <c:pt idx="4041">
                        <c:v>1.36236E-3</c:v>
                      </c:pt>
                      <c:pt idx="4042">
                        <c:v>2.0023300000000001E-3</c:v>
                      </c:pt>
                      <c:pt idx="4043">
                        <c:v>3.2822900000000002E-3</c:v>
                      </c:pt>
                      <c:pt idx="4044">
                        <c:v>2.0023300000000001E-3</c:v>
                      </c:pt>
                      <c:pt idx="4045">
                        <c:v>2.0023300000000001E-3</c:v>
                      </c:pt>
                      <c:pt idx="4046">
                        <c:v>3.2822900000000002E-3</c:v>
                      </c:pt>
                      <c:pt idx="4047">
                        <c:v>2.0023300000000001E-3</c:v>
                      </c:pt>
                      <c:pt idx="4048">
                        <c:v>7.2238399999999996E-4</c:v>
                      </c:pt>
                      <c:pt idx="4049">
                        <c:v>1.36236E-3</c:v>
                      </c:pt>
                      <c:pt idx="4050">
                        <c:v>1.36236E-3</c:v>
                      </c:pt>
                      <c:pt idx="4051">
                        <c:v>7.2238399999999996E-4</c:v>
                      </c:pt>
                      <c:pt idx="4052" formatCode="0.00E+00">
                        <c:v>8.2408400000000002E-5</c:v>
                      </c:pt>
                      <c:pt idx="4053">
                        <c:v>-5.5756700000000002E-4</c:v>
                      </c:pt>
                      <c:pt idx="4054">
                        <c:v>7.2238399999999996E-4</c:v>
                      </c:pt>
                      <c:pt idx="4055">
                        <c:v>1.36236E-3</c:v>
                      </c:pt>
                      <c:pt idx="4056">
                        <c:v>7.2238399999999996E-4</c:v>
                      </c:pt>
                      <c:pt idx="4057">
                        <c:v>2.0023300000000001E-3</c:v>
                      </c:pt>
                      <c:pt idx="4058">
                        <c:v>1.36236E-3</c:v>
                      </c:pt>
                      <c:pt idx="4059">
                        <c:v>7.2238399999999996E-4</c:v>
                      </c:pt>
                      <c:pt idx="4060">
                        <c:v>2.6423100000000001E-3</c:v>
                      </c:pt>
                      <c:pt idx="4061">
                        <c:v>7.2238399999999996E-4</c:v>
                      </c:pt>
                      <c:pt idx="4062">
                        <c:v>-1.19754E-3</c:v>
                      </c:pt>
                      <c:pt idx="4063">
                        <c:v>7.2238399999999996E-4</c:v>
                      </c:pt>
                      <c:pt idx="4064">
                        <c:v>1.36236E-3</c:v>
                      </c:pt>
                      <c:pt idx="4065" formatCode="0.00E+00">
                        <c:v>8.2408400000000002E-5</c:v>
                      </c:pt>
                      <c:pt idx="4066">
                        <c:v>1.36236E-3</c:v>
                      </c:pt>
                      <c:pt idx="4067">
                        <c:v>1.36236E-3</c:v>
                      </c:pt>
                      <c:pt idx="4068">
                        <c:v>7.2238399999999996E-4</c:v>
                      </c:pt>
                      <c:pt idx="4069">
                        <c:v>7.2238399999999996E-4</c:v>
                      </c:pt>
                      <c:pt idx="4070">
                        <c:v>1.36236E-3</c:v>
                      </c:pt>
                      <c:pt idx="4071" formatCode="0.00E+00">
                        <c:v>8.2408400000000002E-5</c:v>
                      </c:pt>
                      <c:pt idx="4072">
                        <c:v>7.2238399999999996E-4</c:v>
                      </c:pt>
                      <c:pt idx="4073">
                        <c:v>2.0023300000000001E-3</c:v>
                      </c:pt>
                      <c:pt idx="4074">
                        <c:v>1.36236E-3</c:v>
                      </c:pt>
                      <c:pt idx="4075" formatCode="0.00E+00">
                        <c:v>8.2408400000000002E-5</c:v>
                      </c:pt>
                      <c:pt idx="4076">
                        <c:v>2.6423100000000001E-3</c:v>
                      </c:pt>
                      <c:pt idx="4077">
                        <c:v>7.2238399999999996E-4</c:v>
                      </c:pt>
                      <c:pt idx="4078">
                        <c:v>-5.5756700000000002E-4</c:v>
                      </c:pt>
                      <c:pt idx="4079">
                        <c:v>7.2238399999999996E-4</c:v>
                      </c:pt>
                      <c:pt idx="4080">
                        <c:v>-5.5756700000000002E-4</c:v>
                      </c:pt>
                      <c:pt idx="4081" formatCode="0.00E+00">
                        <c:v>8.2408400000000002E-5</c:v>
                      </c:pt>
                      <c:pt idx="4082">
                        <c:v>1.36236E-3</c:v>
                      </c:pt>
                      <c:pt idx="4083">
                        <c:v>-5.5756700000000002E-4</c:v>
                      </c:pt>
                      <c:pt idx="4084" formatCode="0.00E+00">
                        <c:v>8.2408400000000002E-5</c:v>
                      </c:pt>
                      <c:pt idx="4085">
                        <c:v>7.2238399999999996E-4</c:v>
                      </c:pt>
                      <c:pt idx="4086" formatCode="0.00E+00">
                        <c:v>8.2408400000000002E-5</c:v>
                      </c:pt>
                      <c:pt idx="4087" formatCode="0.00E+00">
                        <c:v>8.2408400000000002E-5</c:v>
                      </c:pt>
                      <c:pt idx="4088">
                        <c:v>2.0023300000000001E-3</c:v>
                      </c:pt>
                      <c:pt idx="4089" formatCode="0.00E+00">
                        <c:v>8.2408400000000002E-5</c:v>
                      </c:pt>
                      <c:pt idx="4090">
                        <c:v>1.36236E-3</c:v>
                      </c:pt>
                      <c:pt idx="4091">
                        <c:v>2.0023300000000001E-3</c:v>
                      </c:pt>
                      <c:pt idx="4092">
                        <c:v>1.36236E-3</c:v>
                      </c:pt>
                      <c:pt idx="4093" formatCode="0.00E+00">
                        <c:v>8.2408400000000002E-5</c:v>
                      </c:pt>
                      <c:pt idx="4094">
                        <c:v>-5.5756700000000002E-4</c:v>
                      </c:pt>
                      <c:pt idx="4095">
                        <c:v>-5.5756700000000002E-4</c:v>
                      </c:pt>
                      <c:pt idx="4096">
                        <c:v>-1.19754E-3</c:v>
                      </c:pt>
                      <c:pt idx="4097">
                        <c:v>1.36236E-3</c:v>
                      </c:pt>
                      <c:pt idx="4098">
                        <c:v>-1.19754E-3</c:v>
                      </c:pt>
                      <c:pt idx="4099" formatCode="0.00E+00">
                        <c:v>8.2408400000000002E-5</c:v>
                      </c:pt>
                      <c:pt idx="4100">
                        <c:v>7.2238399999999996E-4</c:v>
                      </c:pt>
                      <c:pt idx="4101">
                        <c:v>-1.19754E-3</c:v>
                      </c:pt>
                      <c:pt idx="4102">
                        <c:v>2.0023300000000001E-3</c:v>
                      </c:pt>
                      <c:pt idx="4103">
                        <c:v>7.2238399999999996E-4</c:v>
                      </c:pt>
                      <c:pt idx="4104" formatCode="0.00E+00">
                        <c:v>8.2408400000000002E-5</c:v>
                      </c:pt>
                      <c:pt idx="4105">
                        <c:v>-1.19754E-3</c:v>
                      </c:pt>
                      <c:pt idx="4106">
                        <c:v>7.2238399999999996E-4</c:v>
                      </c:pt>
                      <c:pt idx="4107">
                        <c:v>7.2238399999999996E-4</c:v>
                      </c:pt>
                      <c:pt idx="4108">
                        <c:v>7.2238399999999996E-4</c:v>
                      </c:pt>
                      <c:pt idx="4109" formatCode="0.00E+00">
                        <c:v>8.2408400000000002E-5</c:v>
                      </c:pt>
                      <c:pt idx="4110" formatCode="0.00E+00">
                        <c:v>8.2408400000000002E-5</c:v>
                      </c:pt>
                      <c:pt idx="4111">
                        <c:v>-1.83752E-3</c:v>
                      </c:pt>
                      <c:pt idx="4112">
                        <c:v>-1.19754E-3</c:v>
                      </c:pt>
                      <c:pt idx="4113">
                        <c:v>-5.5756700000000002E-4</c:v>
                      </c:pt>
                      <c:pt idx="4114">
                        <c:v>-5.5756700000000002E-4</c:v>
                      </c:pt>
                      <c:pt idx="4115">
                        <c:v>-5.5756700000000002E-4</c:v>
                      </c:pt>
                      <c:pt idx="4116" formatCode="0.00E+00">
                        <c:v>8.2408400000000002E-5</c:v>
                      </c:pt>
                      <c:pt idx="4117">
                        <c:v>-2.4774900000000002E-3</c:v>
                      </c:pt>
                      <c:pt idx="4118" formatCode="0.00E+00">
                        <c:v>8.2408400000000002E-5</c:v>
                      </c:pt>
                      <c:pt idx="4119" formatCode="0.00E+00">
                        <c:v>8.2408400000000002E-5</c:v>
                      </c:pt>
                      <c:pt idx="4120">
                        <c:v>-5.5756700000000002E-4</c:v>
                      </c:pt>
                      <c:pt idx="4121" formatCode="0.00E+00">
                        <c:v>8.2408400000000002E-5</c:v>
                      </c:pt>
                      <c:pt idx="4122">
                        <c:v>1.36236E-3</c:v>
                      </c:pt>
                      <c:pt idx="4123">
                        <c:v>-1.19754E-3</c:v>
                      </c:pt>
                      <c:pt idx="4124">
                        <c:v>-5.5756700000000002E-4</c:v>
                      </c:pt>
                      <c:pt idx="4125">
                        <c:v>-1.83752E-3</c:v>
                      </c:pt>
                      <c:pt idx="4126">
                        <c:v>-5.5756700000000002E-4</c:v>
                      </c:pt>
                      <c:pt idx="4127">
                        <c:v>7.2238399999999996E-4</c:v>
                      </c:pt>
                      <c:pt idx="4128">
                        <c:v>-5.5756700000000002E-4</c:v>
                      </c:pt>
                      <c:pt idx="4129" formatCode="0.00E+00">
                        <c:v>8.2408400000000002E-5</c:v>
                      </c:pt>
                      <c:pt idx="4130">
                        <c:v>7.2238399999999996E-4</c:v>
                      </c:pt>
                      <c:pt idx="4131" formatCode="0.00E+00">
                        <c:v>8.2408400000000002E-5</c:v>
                      </c:pt>
                      <c:pt idx="4132" formatCode="0.00E+00">
                        <c:v>8.2408400000000002E-5</c:v>
                      </c:pt>
                      <c:pt idx="4133">
                        <c:v>1.36236E-3</c:v>
                      </c:pt>
                      <c:pt idx="4134">
                        <c:v>-1.19754E-3</c:v>
                      </c:pt>
                      <c:pt idx="4135">
                        <c:v>-1.19754E-3</c:v>
                      </c:pt>
                      <c:pt idx="4136" formatCode="0.00E+00">
                        <c:v>8.2408400000000002E-5</c:v>
                      </c:pt>
                      <c:pt idx="4137">
                        <c:v>-5.5756700000000002E-4</c:v>
                      </c:pt>
                      <c:pt idx="4138">
                        <c:v>-1.19754E-3</c:v>
                      </c:pt>
                      <c:pt idx="4139" formatCode="0.00E+00">
                        <c:v>8.2408400000000002E-5</c:v>
                      </c:pt>
                      <c:pt idx="4140">
                        <c:v>-2.4774900000000002E-3</c:v>
                      </c:pt>
                      <c:pt idx="4141">
                        <c:v>-1.83752E-3</c:v>
                      </c:pt>
                      <c:pt idx="4142" formatCode="0.00E+00">
                        <c:v>8.2408400000000002E-5</c:v>
                      </c:pt>
                      <c:pt idx="4143">
                        <c:v>7.2238399999999996E-4</c:v>
                      </c:pt>
                      <c:pt idx="4144">
                        <c:v>-5.5756700000000002E-4</c:v>
                      </c:pt>
                      <c:pt idx="4145">
                        <c:v>-5.5756700000000002E-4</c:v>
                      </c:pt>
                      <c:pt idx="4146">
                        <c:v>-5.5756700000000002E-4</c:v>
                      </c:pt>
                      <c:pt idx="4147">
                        <c:v>7.2238399999999996E-4</c:v>
                      </c:pt>
                      <c:pt idx="4148">
                        <c:v>7.2238399999999996E-4</c:v>
                      </c:pt>
                      <c:pt idx="4149" formatCode="0.00E+00">
                        <c:v>8.2408400000000002E-5</c:v>
                      </c:pt>
                      <c:pt idx="4150">
                        <c:v>-5.5756700000000002E-4</c:v>
                      </c:pt>
                      <c:pt idx="4151">
                        <c:v>-1.83752E-3</c:v>
                      </c:pt>
                      <c:pt idx="4152">
                        <c:v>2.0023300000000001E-3</c:v>
                      </c:pt>
                      <c:pt idx="4153">
                        <c:v>7.2238399999999996E-4</c:v>
                      </c:pt>
                      <c:pt idx="4154">
                        <c:v>1.36236E-3</c:v>
                      </c:pt>
                      <c:pt idx="4155">
                        <c:v>-1.83752E-3</c:v>
                      </c:pt>
                      <c:pt idx="4156">
                        <c:v>-5.5756700000000002E-4</c:v>
                      </c:pt>
                      <c:pt idx="4157" formatCode="0.00E+00">
                        <c:v>8.2408400000000002E-5</c:v>
                      </c:pt>
                      <c:pt idx="4158">
                        <c:v>-5.5756700000000002E-4</c:v>
                      </c:pt>
                      <c:pt idx="4159">
                        <c:v>1.36236E-3</c:v>
                      </c:pt>
                      <c:pt idx="4160">
                        <c:v>-5.5756700000000002E-4</c:v>
                      </c:pt>
                      <c:pt idx="4161" formatCode="0.00E+00">
                        <c:v>8.2408400000000002E-5</c:v>
                      </c:pt>
                      <c:pt idx="4162">
                        <c:v>-5.5756700000000002E-4</c:v>
                      </c:pt>
                      <c:pt idx="4163" formatCode="0.00E+00">
                        <c:v>8.2408400000000002E-5</c:v>
                      </c:pt>
                      <c:pt idx="4164">
                        <c:v>-5.5756700000000002E-4</c:v>
                      </c:pt>
                      <c:pt idx="4165">
                        <c:v>1.36236E-3</c:v>
                      </c:pt>
                      <c:pt idx="4166">
                        <c:v>-5.5756700000000002E-4</c:v>
                      </c:pt>
                      <c:pt idx="4167">
                        <c:v>1.36236E-3</c:v>
                      </c:pt>
                      <c:pt idx="4168">
                        <c:v>7.2238399999999996E-4</c:v>
                      </c:pt>
                      <c:pt idx="4169" formatCode="0.00E+00">
                        <c:v>8.2408400000000002E-5</c:v>
                      </c:pt>
                      <c:pt idx="4170" formatCode="0.00E+00">
                        <c:v>8.2408400000000002E-5</c:v>
                      </c:pt>
                      <c:pt idx="4171" formatCode="0.00E+00">
                        <c:v>8.2408400000000002E-5</c:v>
                      </c:pt>
                      <c:pt idx="4172">
                        <c:v>1.36236E-3</c:v>
                      </c:pt>
                      <c:pt idx="4173">
                        <c:v>-5.5756700000000002E-4</c:v>
                      </c:pt>
                      <c:pt idx="4174" formatCode="0.00E+00">
                        <c:v>8.2408400000000002E-5</c:v>
                      </c:pt>
                      <c:pt idx="4175">
                        <c:v>7.2238399999999996E-4</c:v>
                      </c:pt>
                      <c:pt idx="4176">
                        <c:v>-1.19754E-3</c:v>
                      </c:pt>
                      <c:pt idx="4177">
                        <c:v>-5.5756700000000002E-4</c:v>
                      </c:pt>
                      <c:pt idx="4178">
                        <c:v>7.2238399999999996E-4</c:v>
                      </c:pt>
                      <c:pt idx="4179" formatCode="0.00E+00">
                        <c:v>8.2408400000000002E-5</c:v>
                      </c:pt>
                      <c:pt idx="4180">
                        <c:v>2.0023300000000001E-3</c:v>
                      </c:pt>
                      <c:pt idx="4181" formatCode="0.00E+00">
                        <c:v>8.2408400000000002E-5</c:v>
                      </c:pt>
                      <c:pt idx="4182">
                        <c:v>7.2238399999999996E-4</c:v>
                      </c:pt>
                      <c:pt idx="4183">
                        <c:v>-1.19754E-3</c:v>
                      </c:pt>
                      <c:pt idx="4184" formatCode="0.00E+00">
                        <c:v>8.2408400000000002E-5</c:v>
                      </c:pt>
                      <c:pt idx="4185">
                        <c:v>1.36236E-3</c:v>
                      </c:pt>
                      <c:pt idx="4186">
                        <c:v>-5.5756700000000002E-4</c:v>
                      </c:pt>
                      <c:pt idx="4187">
                        <c:v>7.2238399999999996E-4</c:v>
                      </c:pt>
                      <c:pt idx="4188">
                        <c:v>-5.5756700000000002E-4</c:v>
                      </c:pt>
                      <c:pt idx="4189">
                        <c:v>-1.19754E-3</c:v>
                      </c:pt>
                      <c:pt idx="4190">
                        <c:v>1.36236E-3</c:v>
                      </c:pt>
                      <c:pt idx="4191">
                        <c:v>7.2238399999999996E-4</c:v>
                      </c:pt>
                      <c:pt idx="4192">
                        <c:v>1.36236E-3</c:v>
                      </c:pt>
                      <c:pt idx="4193">
                        <c:v>-5.5756700000000002E-4</c:v>
                      </c:pt>
                      <c:pt idx="4194">
                        <c:v>2.0023300000000001E-3</c:v>
                      </c:pt>
                      <c:pt idx="4195">
                        <c:v>1.36236E-3</c:v>
                      </c:pt>
                      <c:pt idx="4196" formatCode="0.00E+00">
                        <c:v>8.2408400000000002E-5</c:v>
                      </c:pt>
                      <c:pt idx="4197">
                        <c:v>2.0023300000000001E-3</c:v>
                      </c:pt>
                      <c:pt idx="4198">
                        <c:v>2.0023300000000001E-3</c:v>
                      </c:pt>
                      <c:pt idx="4199" formatCode="0.00E+00">
                        <c:v>8.2408400000000002E-5</c:v>
                      </c:pt>
                      <c:pt idx="4200">
                        <c:v>-5.5756700000000002E-4</c:v>
                      </c:pt>
                      <c:pt idx="4201">
                        <c:v>2.0023300000000001E-3</c:v>
                      </c:pt>
                      <c:pt idx="4202">
                        <c:v>2.0023300000000001E-3</c:v>
                      </c:pt>
                      <c:pt idx="4203">
                        <c:v>7.2238399999999996E-4</c:v>
                      </c:pt>
                      <c:pt idx="4204">
                        <c:v>7.2238399999999996E-4</c:v>
                      </c:pt>
                      <c:pt idx="4205" formatCode="0.00E+00">
                        <c:v>8.2408400000000002E-5</c:v>
                      </c:pt>
                      <c:pt idx="4206">
                        <c:v>7.2238399999999996E-4</c:v>
                      </c:pt>
                      <c:pt idx="4207">
                        <c:v>2.6423100000000001E-3</c:v>
                      </c:pt>
                      <c:pt idx="4208">
                        <c:v>7.2238399999999996E-4</c:v>
                      </c:pt>
                      <c:pt idx="4209">
                        <c:v>1.36236E-3</c:v>
                      </c:pt>
                      <c:pt idx="4210">
                        <c:v>7.2238399999999996E-4</c:v>
                      </c:pt>
                      <c:pt idx="4211">
                        <c:v>1.36236E-3</c:v>
                      </c:pt>
                      <c:pt idx="4212">
                        <c:v>7.2238399999999996E-4</c:v>
                      </c:pt>
                      <c:pt idx="4213" formatCode="0.00E+00">
                        <c:v>8.2408400000000002E-5</c:v>
                      </c:pt>
                      <c:pt idx="4214">
                        <c:v>7.2238399999999996E-4</c:v>
                      </c:pt>
                      <c:pt idx="4215" formatCode="0.00E+00">
                        <c:v>8.2408400000000002E-5</c:v>
                      </c:pt>
                      <c:pt idx="4216">
                        <c:v>1.36236E-3</c:v>
                      </c:pt>
                      <c:pt idx="4217">
                        <c:v>2.6423100000000001E-3</c:v>
                      </c:pt>
                      <c:pt idx="4218">
                        <c:v>7.2238399999999996E-4</c:v>
                      </c:pt>
                      <c:pt idx="4219">
                        <c:v>7.2238399999999996E-4</c:v>
                      </c:pt>
                      <c:pt idx="4220" formatCode="0.00E+00">
                        <c:v>8.2408400000000002E-5</c:v>
                      </c:pt>
                      <c:pt idx="4221">
                        <c:v>-5.5756700000000002E-4</c:v>
                      </c:pt>
                      <c:pt idx="4222">
                        <c:v>1.36236E-3</c:v>
                      </c:pt>
                      <c:pt idx="4223" formatCode="0.00E+00">
                        <c:v>8.2408400000000002E-5</c:v>
                      </c:pt>
                      <c:pt idx="4224">
                        <c:v>1.36236E-3</c:v>
                      </c:pt>
                      <c:pt idx="4225" formatCode="0.00E+00">
                        <c:v>8.2408400000000002E-5</c:v>
                      </c:pt>
                      <c:pt idx="4226" formatCode="0.00E+00">
                        <c:v>8.2408400000000002E-5</c:v>
                      </c:pt>
                      <c:pt idx="4227">
                        <c:v>7.2238399999999996E-4</c:v>
                      </c:pt>
                      <c:pt idx="4228" formatCode="0.00E+00">
                        <c:v>8.2408400000000002E-5</c:v>
                      </c:pt>
                      <c:pt idx="4229">
                        <c:v>7.2238399999999996E-4</c:v>
                      </c:pt>
                      <c:pt idx="4230">
                        <c:v>7.2238399999999996E-4</c:v>
                      </c:pt>
                      <c:pt idx="4231" formatCode="0.00E+00">
                        <c:v>8.2408400000000002E-5</c:v>
                      </c:pt>
                      <c:pt idx="4232">
                        <c:v>7.2238399999999996E-4</c:v>
                      </c:pt>
                      <c:pt idx="4233">
                        <c:v>7.2238399999999996E-4</c:v>
                      </c:pt>
                      <c:pt idx="4234">
                        <c:v>1.36236E-3</c:v>
                      </c:pt>
                      <c:pt idx="4235">
                        <c:v>1.36236E-3</c:v>
                      </c:pt>
                      <c:pt idx="4236" formatCode="0.00E+00">
                        <c:v>8.2408400000000002E-5</c:v>
                      </c:pt>
                      <c:pt idx="4237">
                        <c:v>7.2238399999999996E-4</c:v>
                      </c:pt>
                      <c:pt idx="4238">
                        <c:v>7.2238399999999996E-4</c:v>
                      </c:pt>
                      <c:pt idx="4239">
                        <c:v>7.2238399999999996E-4</c:v>
                      </c:pt>
                      <c:pt idx="4240" formatCode="0.00E+00">
                        <c:v>8.2408400000000002E-5</c:v>
                      </c:pt>
                      <c:pt idx="4241">
                        <c:v>7.2238399999999996E-4</c:v>
                      </c:pt>
                      <c:pt idx="4242">
                        <c:v>2.6423100000000001E-3</c:v>
                      </c:pt>
                      <c:pt idx="4243" formatCode="0.00E+00">
                        <c:v>8.2408400000000002E-5</c:v>
                      </c:pt>
                      <c:pt idx="4244">
                        <c:v>-5.5756700000000002E-4</c:v>
                      </c:pt>
                      <c:pt idx="4245">
                        <c:v>1.36236E-3</c:v>
                      </c:pt>
                      <c:pt idx="4246">
                        <c:v>-1.19754E-3</c:v>
                      </c:pt>
                      <c:pt idx="4247">
                        <c:v>7.2238399999999996E-4</c:v>
                      </c:pt>
                      <c:pt idx="4248">
                        <c:v>-5.5756700000000002E-4</c:v>
                      </c:pt>
                      <c:pt idx="4249">
                        <c:v>-5.5756700000000002E-4</c:v>
                      </c:pt>
                      <c:pt idx="4250">
                        <c:v>-5.5756700000000002E-4</c:v>
                      </c:pt>
                      <c:pt idx="4251">
                        <c:v>7.2238399999999996E-4</c:v>
                      </c:pt>
                      <c:pt idx="4252">
                        <c:v>7.2238399999999996E-4</c:v>
                      </c:pt>
                      <c:pt idx="4253" formatCode="0.00E+00">
                        <c:v>8.2408400000000002E-5</c:v>
                      </c:pt>
                      <c:pt idx="4254">
                        <c:v>1.36236E-3</c:v>
                      </c:pt>
                      <c:pt idx="4255">
                        <c:v>1.36236E-3</c:v>
                      </c:pt>
                      <c:pt idx="4256">
                        <c:v>-5.5756700000000002E-4</c:v>
                      </c:pt>
                      <c:pt idx="4257">
                        <c:v>7.2238399999999996E-4</c:v>
                      </c:pt>
                      <c:pt idx="4258">
                        <c:v>7.2238399999999996E-4</c:v>
                      </c:pt>
                      <c:pt idx="4259" formatCode="0.00E+00">
                        <c:v>8.2408400000000002E-5</c:v>
                      </c:pt>
                      <c:pt idx="4260">
                        <c:v>-5.5756700000000002E-4</c:v>
                      </c:pt>
                      <c:pt idx="4261">
                        <c:v>7.2238399999999996E-4</c:v>
                      </c:pt>
                      <c:pt idx="4262">
                        <c:v>1.36236E-3</c:v>
                      </c:pt>
                      <c:pt idx="4263" formatCode="0.00E+00">
                        <c:v>8.2408400000000002E-5</c:v>
                      </c:pt>
                      <c:pt idx="4264">
                        <c:v>7.2238399999999996E-4</c:v>
                      </c:pt>
                      <c:pt idx="4265" formatCode="0.00E+00">
                        <c:v>8.2408400000000002E-5</c:v>
                      </c:pt>
                      <c:pt idx="4266">
                        <c:v>-1.83752E-3</c:v>
                      </c:pt>
                      <c:pt idx="4267">
                        <c:v>1.36236E-3</c:v>
                      </c:pt>
                      <c:pt idx="4268">
                        <c:v>7.2238399999999996E-4</c:v>
                      </c:pt>
                      <c:pt idx="4269">
                        <c:v>2.0023300000000001E-3</c:v>
                      </c:pt>
                      <c:pt idx="4270">
                        <c:v>7.2238399999999996E-4</c:v>
                      </c:pt>
                      <c:pt idx="4271" formatCode="0.00E+00">
                        <c:v>8.2408400000000002E-5</c:v>
                      </c:pt>
                      <c:pt idx="4272">
                        <c:v>2.0023300000000001E-3</c:v>
                      </c:pt>
                      <c:pt idx="4273">
                        <c:v>7.2238399999999996E-4</c:v>
                      </c:pt>
                      <c:pt idx="4274">
                        <c:v>1.36236E-3</c:v>
                      </c:pt>
                      <c:pt idx="4275">
                        <c:v>1.36236E-3</c:v>
                      </c:pt>
                      <c:pt idx="4276">
                        <c:v>-5.5756700000000002E-4</c:v>
                      </c:pt>
                      <c:pt idx="4277">
                        <c:v>2.0023300000000001E-3</c:v>
                      </c:pt>
                      <c:pt idx="4278">
                        <c:v>1.36236E-3</c:v>
                      </c:pt>
                      <c:pt idx="4279">
                        <c:v>2.6423100000000001E-3</c:v>
                      </c:pt>
                      <c:pt idx="4280">
                        <c:v>2.6423100000000001E-3</c:v>
                      </c:pt>
                      <c:pt idx="4281">
                        <c:v>2.0023300000000001E-3</c:v>
                      </c:pt>
                      <c:pt idx="4282">
                        <c:v>1.36236E-3</c:v>
                      </c:pt>
                      <c:pt idx="4283">
                        <c:v>2.0023300000000001E-3</c:v>
                      </c:pt>
                      <c:pt idx="4284">
                        <c:v>-1.83752E-3</c:v>
                      </c:pt>
                      <c:pt idx="4285">
                        <c:v>7.2238399999999996E-4</c:v>
                      </c:pt>
                      <c:pt idx="4286">
                        <c:v>7.2238399999999996E-4</c:v>
                      </c:pt>
                      <c:pt idx="4287">
                        <c:v>2.0023300000000001E-3</c:v>
                      </c:pt>
                      <c:pt idx="4288">
                        <c:v>7.2238399999999996E-4</c:v>
                      </c:pt>
                      <c:pt idx="4289">
                        <c:v>7.2238399999999996E-4</c:v>
                      </c:pt>
                      <c:pt idx="4290">
                        <c:v>1.36236E-3</c:v>
                      </c:pt>
                      <c:pt idx="4291">
                        <c:v>1.36236E-3</c:v>
                      </c:pt>
                      <c:pt idx="4292">
                        <c:v>1.36236E-3</c:v>
                      </c:pt>
                      <c:pt idx="4293">
                        <c:v>1.36236E-3</c:v>
                      </c:pt>
                      <c:pt idx="4294">
                        <c:v>7.2238399999999996E-4</c:v>
                      </c:pt>
                      <c:pt idx="4295">
                        <c:v>2.0023300000000001E-3</c:v>
                      </c:pt>
                      <c:pt idx="4296">
                        <c:v>1.36236E-3</c:v>
                      </c:pt>
                      <c:pt idx="4297" formatCode="0.00E+00">
                        <c:v>8.2408400000000002E-5</c:v>
                      </c:pt>
                      <c:pt idx="4298">
                        <c:v>7.2238399999999996E-4</c:v>
                      </c:pt>
                      <c:pt idx="4299">
                        <c:v>7.2238399999999996E-4</c:v>
                      </c:pt>
                      <c:pt idx="4300" formatCode="0.00E+00">
                        <c:v>8.2408400000000002E-5</c:v>
                      </c:pt>
                      <c:pt idx="4301">
                        <c:v>7.2238399999999996E-4</c:v>
                      </c:pt>
                      <c:pt idx="4302">
                        <c:v>1.36236E-3</c:v>
                      </c:pt>
                      <c:pt idx="4303">
                        <c:v>7.2238399999999996E-4</c:v>
                      </c:pt>
                      <c:pt idx="4304">
                        <c:v>7.2238399999999996E-4</c:v>
                      </c:pt>
                      <c:pt idx="4305" formatCode="0.00E+00">
                        <c:v>8.2408400000000002E-5</c:v>
                      </c:pt>
                      <c:pt idx="4306">
                        <c:v>-1.19754E-3</c:v>
                      </c:pt>
                      <c:pt idx="4307" formatCode="0.00E+00">
                        <c:v>8.2408400000000002E-5</c:v>
                      </c:pt>
                      <c:pt idx="4308">
                        <c:v>1.36236E-3</c:v>
                      </c:pt>
                      <c:pt idx="4309">
                        <c:v>2.0023300000000001E-3</c:v>
                      </c:pt>
                      <c:pt idx="4310">
                        <c:v>-5.5756700000000002E-4</c:v>
                      </c:pt>
                      <c:pt idx="4311">
                        <c:v>1.36236E-3</c:v>
                      </c:pt>
                      <c:pt idx="4312">
                        <c:v>7.2238399999999996E-4</c:v>
                      </c:pt>
                      <c:pt idx="4313">
                        <c:v>7.2238399999999996E-4</c:v>
                      </c:pt>
                      <c:pt idx="4314">
                        <c:v>2.6423100000000001E-3</c:v>
                      </c:pt>
                      <c:pt idx="4315">
                        <c:v>7.2238399999999996E-4</c:v>
                      </c:pt>
                      <c:pt idx="4316">
                        <c:v>2.6423100000000001E-3</c:v>
                      </c:pt>
                      <c:pt idx="4317">
                        <c:v>2.0023300000000001E-3</c:v>
                      </c:pt>
                      <c:pt idx="4318">
                        <c:v>-5.5756700000000002E-4</c:v>
                      </c:pt>
                      <c:pt idx="4319">
                        <c:v>2.6423100000000001E-3</c:v>
                      </c:pt>
                      <c:pt idx="4320">
                        <c:v>2.0023300000000001E-3</c:v>
                      </c:pt>
                      <c:pt idx="4321">
                        <c:v>7.2238399999999996E-4</c:v>
                      </c:pt>
                      <c:pt idx="4322">
                        <c:v>7.2238399999999996E-4</c:v>
                      </c:pt>
                      <c:pt idx="4323">
                        <c:v>1.36236E-3</c:v>
                      </c:pt>
                      <c:pt idx="4324">
                        <c:v>2.0023300000000001E-3</c:v>
                      </c:pt>
                      <c:pt idx="4325">
                        <c:v>2.0023300000000001E-3</c:v>
                      </c:pt>
                      <c:pt idx="4326">
                        <c:v>7.2238399999999996E-4</c:v>
                      </c:pt>
                      <c:pt idx="4327">
                        <c:v>2.0023300000000001E-3</c:v>
                      </c:pt>
                      <c:pt idx="4328">
                        <c:v>7.2238399999999996E-4</c:v>
                      </c:pt>
                      <c:pt idx="4329">
                        <c:v>1.36236E-3</c:v>
                      </c:pt>
                      <c:pt idx="4330">
                        <c:v>-1.19754E-3</c:v>
                      </c:pt>
                      <c:pt idx="4331">
                        <c:v>1.36236E-3</c:v>
                      </c:pt>
                      <c:pt idx="4332">
                        <c:v>1.36236E-3</c:v>
                      </c:pt>
                      <c:pt idx="4333">
                        <c:v>7.2238399999999996E-4</c:v>
                      </c:pt>
                      <c:pt idx="4334">
                        <c:v>7.2238399999999996E-4</c:v>
                      </c:pt>
                      <c:pt idx="4335">
                        <c:v>1.36236E-3</c:v>
                      </c:pt>
                      <c:pt idx="4336">
                        <c:v>-5.5756700000000002E-4</c:v>
                      </c:pt>
                      <c:pt idx="4337">
                        <c:v>7.2238399999999996E-4</c:v>
                      </c:pt>
                      <c:pt idx="4338">
                        <c:v>7.2238399999999996E-4</c:v>
                      </c:pt>
                      <c:pt idx="4339" formatCode="0.00E+00">
                        <c:v>8.2408400000000002E-5</c:v>
                      </c:pt>
                      <c:pt idx="4340">
                        <c:v>7.2238399999999996E-4</c:v>
                      </c:pt>
                      <c:pt idx="4341">
                        <c:v>2.0023300000000001E-3</c:v>
                      </c:pt>
                      <c:pt idx="4342">
                        <c:v>1.36236E-3</c:v>
                      </c:pt>
                      <c:pt idx="4343">
                        <c:v>1.36236E-3</c:v>
                      </c:pt>
                      <c:pt idx="4344">
                        <c:v>1.36236E-3</c:v>
                      </c:pt>
                      <c:pt idx="4345">
                        <c:v>-1.19754E-3</c:v>
                      </c:pt>
                      <c:pt idx="4346" formatCode="0.00E+00">
                        <c:v>8.2408400000000002E-5</c:v>
                      </c:pt>
                      <c:pt idx="4347">
                        <c:v>2.0023300000000001E-3</c:v>
                      </c:pt>
                      <c:pt idx="4348">
                        <c:v>-5.5756700000000002E-4</c:v>
                      </c:pt>
                      <c:pt idx="4349">
                        <c:v>1.36236E-3</c:v>
                      </c:pt>
                      <c:pt idx="4350">
                        <c:v>2.0023300000000001E-3</c:v>
                      </c:pt>
                      <c:pt idx="4351">
                        <c:v>7.2238399999999996E-4</c:v>
                      </c:pt>
                      <c:pt idx="4352" formatCode="0.00E+00">
                        <c:v>8.2408400000000002E-5</c:v>
                      </c:pt>
                      <c:pt idx="4353">
                        <c:v>-5.5756700000000002E-4</c:v>
                      </c:pt>
                      <c:pt idx="4354">
                        <c:v>1.36236E-3</c:v>
                      </c:pt>
                      <c:pt idx="4355">
                        <c:v>7.2238399999999996E-4</c:v>
                      </c:pt>
                      <c:pt idx="4356" formatCode="0.00E+00">
                        <c:v>8.2408400000000002E-5</c:v>
                      </c:pt>
                      <c:pt idx="4357">
                        <c:v>7.2238399999999996E-4</c:v>
                      </c:pt>
                      <c:pt idx="4358">
                        <c:v>7.2238399999999996E-4</c:v>
                      </c:pt>
                      <c:pt idx="4359">
                        <c:v>1.36236E-3</c:v>
                      </c:pt>
                      <c:pt idx="4360">
                        <c:v>2.0023300000000001E-3</c:v>
                      </c:pt>
                      <c:pt idx="4361">
                        <c:v>2.6423100000000001E-3</c:v>
                      </c:pt>
                      <c:pt idx="4362">
                        <c:v>7.2238399999999996E-4</c:v>
                      </c:pt>
                      <c:pt idx="4363">
                        <c:v>-1.19754E-3</c:v>
                      </c:pt>
                      <c:pt idx="4364">
                        <c:v>7.2238399999999996E-4</c:v>
                      </c:pt>
                      <c:pt idx="4365">
                        <c:v>1.36236E-3</c:v>
                      </c:pt>
                      <c:pt idx="4366">
                        <c:v>-5.5756700000000002E-4</c:v>
                      </c:pt>
                      <c:pt idx="4367">
                        <c:v>2.0023300000000001E-3</c:v>
                      </c:pt>
                      <c:pt idx="4368">
                        <c:v>2.0023300000000001E-3</c:v>
                      </c:pt>
                      <c:pt idx="4369" formatCode="0.00E+00">
                        <c:v>8.2408400000000002E-5</c:v>
                      </c:pt>
                      <c:pt idx="4370">
                        <c:v>7.2238399999999996E-4</c:v>
                      </c:pt>
                      <c:pt idx="4371">
                        <c:v>2.0023300000000001E-3</c:v>
                      </c:pt>
                      <c:pt idx="4372">
                        <c:v>7.2238399999999996E-4</c:v>
                      </c:pt>
                      <c:pt idx="4373">
                        <c:v>1.36236E-3</c:v>
                      </c:pt>
                      <c:pt idx="4374">
                        <c:v>-5.5756700000000002E-4</c:v>
                      </c:pt>
                      <c:pt idx="4375">
                        <c:v>7.2238399999999996E-4</c:v>
                      </c:pt>
                      <c:pt idx="4376">
                        <c:v>1.36236E-3</c:v>
                      </c:pt>
                      <c:pt idx="4377">
                        <c:v>-5.5756700000000002E-4</c:v>
                      </c:pt>
                      <c:pt idx="4378">
                        <c:v>-5.5756700000000002E-4</c:v>
                      </c:pt>
                      <c:pt idx="4379">
                        <c:v>-5.5756700000000002E-4</c:v>
                      </c:pt>
                      <c:pt idx="4380">
                        <c:v>7.2238399999999996E-4</c:v>
                      </c:pt>
                      <c:pt idx="4381">
                        <c:v>7.2238399999999996E-4</c:v>
                      </c:pt>
                      <c:pt idx="4382">
                        <c:v>-5.5756700000000002E-4</c:v>
                      </c:pt>
                      <c:pt idx="4383">
                        <c:v>7.2238399999999996E-4</c:v>
                      </c:pt>
                      <c:pt idx="4384" formatCode="0.00E+00">
                        <c:v>8.2408400000000002E-5</c:v>
                      </c:pt>
                      <c:pt idx="4385">
                        <c:v>7.2238399999999996E-4</c:v>
                      </c:pt>
                      <c:pt idx="4386" formatCode="0.00E+00">
                        <c:v>8.2408400000000002E-5</c:v>
                      </c:pt>
                      <c:pt idx="4387">
                        <c:v>2.0023300000000001E-3</c:v>
                      </c:pt>
                      <c:pt idx="4388">
                        <c:v>7.2238399999999996E-4</c:v>
                      </c:pt>
                      <c:pt idx="4389">
                        <c:v>1.36236E-3</c:v>
                      </c:pt>
                      <c:pt idx="4390">
                        <c:v>-5.5756700000000002E-4</c:v>
                      </c:pt>
                      <c:pt idx="4391" formatCode="0.00E+00">
                        <c:v>8.2408400000000002E-5</c:v>
                      </c:pt>
                      <c:pt idx="4392" formatCode="0.00E+00">
                        <c:v>8.2408400000000002E-5</c:v>
                      </c:pt>
                      <c:pt idx="4393">
                        <c:v>1.36236E-3</c:v>
                      </c:pt>
                      <c:pt idx="4394">
                        <c:v>2.6423100000000001E-3</c:v>
                      </c:pt>
                      <c:pt idx="4395">
                        <c:v>2.0023300000000001E-3</c:v>
                      </c:pt>
                      <c:pt idx="4396">
                        <c:v>7.2238399999999996E-4</c:v>
                      </c:pt>
                      <c:pt idx="4397" formatCode="0.00E+00">
                        <c:v>8.2408400000000002E-5</c:v>
                      </c:pt>
                      <c:pt idx="4398">
                        <c:v>1.36236E-3</c:v>
                      </c:pt>
                      <c:pt idx="4399">
                        <c:v>-1.83752E-3</c:v>
                      </c:pt>
                      <c:pt idx="4400">
                        <c:v>7.2238399999999996E-4</c:v>
                      </c:pt>
                      <c:pt idx="4401">
                        <c:v>7.2238399999999996E-4</c:v>
                      </c:pt>
                      <c:pt idx="4402">
                        <c:v>-5.5756700000000002E-4</c:v>
                      </c:pt>
                      <c:pt idx="4403">
                        <c:v>1.36236E-3</c:v>
                      </c:pt>
                      <c:pt idx="4404">
                        <c:v>7.2238399999999996E-4</c:v>
                      </c:pt>
                      <c:pt idx="4405">
                        <c:v>-5.5756700000000002E-4</c:v>
                      </c:pt>
                      <c:pt idx="4406" formatCode="0.00E+00">
                        <c:v>8.2408400000000002E-5</c:v>
                      </c:pt>
                      <c:pt idx="4407">
                        <c:v>7.2238399999999996E-4</c:v>
                      </c:pt>
                      <c:pt idx="4408">
                        <c:v>2.0023300000000001E-3</c:v>
                      </c:pt>
                      <c:pt idx="4409">
                        <c:v>7.2238399999999996E-4</c:v>
                      </c:pt>
                      <c:pt idx="4410">
                        <c:v>2.0023300000000001E-3</c:v>
                      </c:pt>
                      <c:pt idx="4411">
                        <c:v>2.6423100000000001E-3</c:v>
                      </c:pt>
                      <c:pt idx="4412">
                        <c:v>-5.5756700000000002E-4</c:v>
                      </c:pt>
                      <c:pt idx="4413">
                        <c:v>1.36236E-3</c:v>
                      </c:pt>
                      <c:pt idx="4414" formatCode="0.00E+00">
                        <c:v>8.2408400000000002E-5</c:v>
                      </c:pt>
                      <c:pt idx="4415">
                        <c:v>7.2238399999999996E-4</c:v>
                      </c:pt>
                      <c:pt idx="4416">
                        <c:v>-1.19754E-3</c:v>
                      </c:pt>
                      <c:pt idx="4417" formatCode="0.00E+00">
                        <c:v>8.2408400000000002E-5</c:v>
                      </c:pt>
                      <c:pt idx="4418">
                        <c:v>7.2238399999999996E-4</c:v>
                      </c:pt>
                      <c:pt idx="4419">
                        <c:v>1.36236E-3</c:v>
                      </c:pt>
                      <c:pt idx="4420">
                        <c:v>-1.19754E-3</c:v>
                      </c:pt>
                      <c:pt idx="4421" formatCode="0.00E+00">
                        <c:v>8.2408400000000002E-5</c:v>
                      </c:pt>
                      <c:pt idx="4422" formatCode="0.00E+00">
                        <c:v>8.2408400000000002E-5</c:v>
                      </c:pt>
                      <c:pt idx="4423">
                        <c:v>1.36236E-3</c:v>
                      </c:pt>
                      <c:pt idx="4424">
                        <c:v>7.2238399999999996E-4</c:v>
                      </c:pt>
                      <c:pt idx="4425" formatCode="0.00E+00">
                        <c:v>8.2408400000000002E-5</c:v>
                      </c:pt>
                      <c:pt idx="4426">
                        <c:v>-5.5756700000000002E-4</c:v>
                      </c:pt>
                      <c:pt idx="4427">
                        <c:v>2.0023300000000001E-3</c:v>
                      </c:pt>
                      <c:pt idx="4428">
                        <c:v>-1.19754E-3</c:v>
                      </c:pt>
                      <c:pt idx="4429">
                        <c:v>1.36236E-3</c:v>
                      </c:pt>
                      <c:pt idx="4430">
                        <c:v>7.2238399999999996E-4</c:v>
                      </c:pt>
                      <c:pt idx="4431" formatCode="0.00E+00">
                        <c:v>8.2408400000000002E-5</c:v>
                      </c:pt>
                      <c:pt idx="4432">
                        <c:v>7.2238399999999996E-4</c:v>
                      </c:pt>
                      <c:pt idx="4433" formatCode="0.00E+00">
                        <c:v>8.2408400000000002E-5</c:v>
                      </c:pt>
                      <c:pt idx="4434">
                        <c:v>-1.19754E-3</c:v>
                      </c:pt>
                      <c:pt idx="4435">
                        <c:v>-5.5756700000000002E-4</c:v>
                      </c:pt>
                      <c:pt idx="4436" formatCode="0.00E+00">
                        <c:v>8.2408400000000002E-5</c:v>
                      </c:pt>
                      <c:pt idx="4437">
                        <c:v>7.2238399999999996E-4</c:v>
                      </c:pt>
                      <c:pt idx="4438">
                        <c:v>-5.5756700000000002E-4</c:v>
                      </c:pt>
                      <c:pt idx="4439">
                        <c:v>7.2238399999999996E-4</c:v>
                      </c:pt>
                      <c:pt idx="4440">
                        <c:v>1.36236E-3</c:v>
                      </c:pt>
                      <c:pt idx="4441">
                        <c:v>-5.5756700000000002E-4</c:v>
                      </c:pt>
                      <c:pt idx="4442">
                        <c:v>2.0023300000000001E-3</c:v>
                      </c:pt>
                      <c:pt idx="4443">
                        <c:v>-5.5756700000000002E-4</c:v>
                      </c:pt>
                      <c:pt idx="4444" formatCode="0.00E+00">
                        <c:v>8.2408400000000002E-5</c:v>
                      </c:pt>
                      <c:pt idx="4445">
                        <c:v>1.36236E-3</c:v>
                      </c:pt>
                      <c:pt idx="4446">
                        <c:v>7.2238399999999996E-4</c:v>
                      </c:pt>
                      <c:pt idx="4447" formatCode="0.00E+00">
                        <c:v>8.2408400000000002E-5</c:v>
                      </c:pt>
                      <c:pt idx="4448">
                        <c:v>7.2238399999999996E-4</c:v>
                      </c:pt>
                      <c:pt idx="4449">
                        <c:v>7.2238399999999996E-4</c:v>
                      </c:pt>
                      <c:pt idx="4450">
                        <c:v>-5.5756700000000002E-4</c:v>
                      </c:pt>
                      <c:pt idx="4451">
                        <c:v>7.2238399999999996E-4</c:v>
                      </c:pt>
                      <c:pt idx="4452">
                        <c:v>-5.5756700000000002E-4</c:v>
                      </c:pt>
                      <c:pt idx="4453">
                        <c:v>1.36236E-3</c:v>
                      </c:pt>
                      <c:pt idx="4454">
                        <c:v>2.0023300000000001E-3</c:v>
                      </c:pt>
                      <c:pt idx="4455">
                        <c:v>-1.19754E-3</c:v>
                      </c:pt>
                      <c:pt idx="4456">
                        <c:v>-1.19754E-3</c:v>
                      </c:pt>
                      <c:pt idx="4457">
                        <c:v>7.2238399999999996E-4</c:v>
                      </c:pt>
                      <c:pt idx="4458">
                        <c:v>-1.19754E-3</c:v>
                      </c:pt>
                      <c:pt idx="4459">
                        <c:v>7.2238399999999996E-4</c:v>
                      </c:pt>
                      <c:pt idx="4460" formatCode="0.00E+00">
                        <c:v>8.2408400000000002E-5</c:v>
                      </c:pt>
                      <c:pt idx="4461" formatCode="0.00E+00">
                        <c:v>8.2408400000000002E-5</c:v>
                      </c:pt>
                      <c:pt idx="4462">
                        <c:v>7.2238399999999996E-4</c:v>
                      </c:pt>
                      <c:pt idx="4463">
                        <c:v>-5.5756700000000002E-4</c:v>
                      </c:pt>
                      <c:pt idx="4464" formatCode="0.00E+00">
                        <c:v>8.2408400000000002E-5</c:v>
                      </c:pt>
                      <c:pt idx="4465">
                        <c:v>7.2238399999999996E-4</c:v>
                      </c:pt>
                      <c:pt idx="4466">
                        <c:v>-1.19754E-3</c:v>
                      </c:pt>
                      <c:pt idx="4467">
                        <c:v>7.2238399999999996E-4</c:v>
                      </c:pt>
                      <c:pt idx="4468">
                        <c:v>-5.5756700000000002E-4</c:v>
                      </c:pt>
                      <c:pt idx="4469">
                        <c:v>2.0023300000000001E-3</c:v>
                      </c:pt>
                      <c:pt idx="4470">
                        <c:v>-5.5756700000000002E-4</c:v>
                      </c:pt>
                      <c:pt idx="4471">
                        <c:v>-5.5756700000000002E-4</c:v>
                      </c:pt>
                      <c:pt idx="4472" formatCode="0.00E+00">
                        <c:v>8.2408400000000002E-5</c:v>
                      </c:pt>
                      <c:pt idx="4473">
                        <c:v>1.36236E-3</c:v>
                      </c:pt>
                      <c:pt idx="4474">
                        <c:v>7.2238399999999996E-4</c:v>
                      </c:pt>
                      <c:pt idx="4475" formatCode="0.00E+00">
                        <c:v>8.2408400000000002E-5</c:v>
                      </c:pt>
                      <c:pt idx="4476">
                        <c:v>-5.5756700000000002E-4</c:v>
                      </c:pt>
                      <c:pt idx="4477">
                        <c:v>1.36236E-3</c:v>
                      </c:pt>
                      <c:pt idx="4478">
                        <c:v>1.36236E-3</c:v>
                      </c:pt>
                      <c:pt idx="4479">
                        <c:v>7.2238399999999996E-4</c:v>
                      </c:pt>
                      <c:pt idx="4480" formatCode="0.00E+00">
                        <c:v>8.2408400000000002E-5</c:v>
                      </c:pt>
                      <c:pt idx="4481">
                        <c:v>1.36236E-3</c:v>
                      </c:pt>
                      <c:pt idx="4482">
                        <c:v>1.36236E-3</c:v>
                      </c:pt>
                      <c:pt idx="4483" formatCode="0.00E+00">
                        <c:v>8.2408400000000002E-5</c:v>
                      </c:pt>
                      <c:pt idx="4484">
                        <c:v>2.0023300000000001E-3</c:v>
                      </c:pt>
                      <c:pt idx="4485">
                        <c:v>7.2238399999999996E-4</c:v>
                      </c:pt>
                      <c:pt idx="4486">
                        <c:v>-1.83752E-3</c:v>
                      </c:pt>
                      <c:pt idx="4487">
                        <c:v>1.36236E-3</c:v>
                      </c:pt>
                      <c:pt idx="4488" formatCode="0.00E+00">
                        <c:v>8.2408400000000002E-5</c:v>
                      </c:pt>
                      <c:pt idx="4489">
                        <c:v>1.36236E-3</c:v>
                      </c:pt>
                      <c:pt idx="4490">
                        <c:v>1.36236E-3</c:v>
                      </c:pt>
                      <c:pt idx="4491">
                        <c:v>1.36236E-3</c:v>
                      </c:pt>
                      <c:pt idx="4492" formatCode="0.00E+00">
                        <c:v>8.2408400000000002E-5</c:v>
                      </c:pt>
                      <c:pt idx="4493">
                        <c:v>2.6423100000000001E-3</c:v>
                      </c:pt>
                      <c:pt idx="4494">
                        <c:v>7.2238399999999996E-4</c:v>
                      </c:pt>
                      <c:pt idx="4495">
                        <c:v>7.2238399999999996E-4</c:v>
                      </c:pt>
                      <c:pt idx="4496">
                        <c:v>7.2238399999999996E-4</c:v>
                      </c:pt>
                      <c:pt idx="4497">
                        <c:v>1.36236E-3</c:v>
                      </c:pt>
                      <c:pt idx="4498" formatCode="0.00E+00">
                        <c:v>8.2408400000000002E-5</c:v>
                      </c:pt>
                      <c:pt idx="4499">
                        <c:v>7.2238399999999996E-4</c:v>
                      </c:pt>
                      <c:pt idx="4500">
                        <c:v>-5.5756700000000002E-4</c:v>
                      </c:pt>
                      <c:pt idx="4501">
                        <c:v>7.2238399999999996E-4</c:v>
                      </c:pt>
                      <c:pt idx="4502">
                        <c:v>7.2238399999999996E-4</c:v>
                      </c:pt>
                      <c:pt idx="4503">
                        <c:v>7.2238399999999996E-4</c:v>
                      </c:pt>
                      <c:pt idx="4504">
                        <c:v>7.2238399999999996E-4</c:v>
                      </c:pt>
                      <c:pt idx="4505">
                        <c:v>1.36236E-3</c:v>
                      </c:pt>
                      <c:pt idx="4506" formatCode="0.00E+00">
                        <c:v>8.2408400000000002E-5</c:v>
                      </c:pt>
                      <c:pt idx="4507">
                        <c:v>1.36236E-3</c:v>
                      </c:pt>
                      <c:pt idx="4508">
                        <c:v>7.2238399999999996E-4</c:v>
                      </c:pt>
                      <c:pt idx="4509" formatCode="0.00E+00">
                        <c:v>8.2408400000000002E-5</c:v>
                      </c:pt>
                      <c:pt idx="4510">
                        <c:v>7.2238399999999996E-4</c:v>
                      </c:pt>
                      <c:pt idx="4511">
                        <c:v>7.2238399999999996E-4</c:v>
                      </c:pt>
                      <c:pt idx="4512">
                        <c:v>2.6423100000000001E-3</c:v>
                      </c:pt>
                      <c:pt idx="4513">
                        <c:v>7.2238399999999996E-4</c:v>
                      </c:pt>
                      <c:pt idx="4514" formatCode="0.00E+00">
                        <c:v>8.2408400000000002E-5</c:v>
                      </c:pt>
                      <c:pt idx="4515">
                        <c:v>7.2238399999999996E-4</c:v>
                      </c:pt>
                      <c:pt idx="4516">
                        <c:v>7.2238399999999996E-4</c:v>
                      </c:pt>
                      <c:pt idx="4517">
                        <c:v>1.36236E-3</c:v>
                      </c:pt>
                      <c:pt idx="4518" formatCode="0.00E+00">
                        <c:v>8.2408400000000002E-5</c:v>
                      </c:pt>
                      <c:pt idx="4519">
                        <c:v>-1.19754E-3</c:v>
                      </c:pt>
                      <c:pt idx="4520">
                        <c:v>-5.5756700000000002E-4</c:v>
                      </c:pt>
                      <c:pt idx="4521">
                        <c:v>1.36236E-3</c:v>
                      </c:pt>
                      <c:pt idx="4522">
                        <c:v>-5.5756700000000002E-4</c:v>
                      </c:pt>
                      <c:pt idx="4523">
                        <c:v>7.2238399999999996E-4</c:v>
                      </c:pt>
                      <c:pt idx="4524">
                        <c:v>1.36236E-3</c:v>
                      </c:pt>
                      <c:pt idx="4525">
                        <c:v>7.2238399999999996E-4</c:v>
                      </c:pt>
                      <c:pt idx="4526" formatCode="0.00E+00">
                        <c:v>8.2408400000000002E-5</c:v>
                      </c:pt>
                      <c:pt idx="4527">
                        <c:v>1.36236E-3</c:v>
                      </c:pt>
                      <c:pt idx="4528">
                        <c:v>1.36236E-3</c:v>
                      </c:pt>
                      <c:pt idx="4529" formatCode="0.00E+00">
                        <c:v>8.2408400000000002E-5</c:v>
                      </c:pt>
                      <c:pt idx="4530">
                        <c:v>1.36236E-3</c:v>
                      </c:pt>
                      <c:pt idx="4531">
                        <c:v>1.36236E-3</c:v>
                      </c:pt>
                      <c:pt idx="4532">
                        <c:v>2.0023300000000001E-3</c:v>
                      </c:pt>
                      <c:pt idx="4533">
                        <c:v>7.2238399999999996E-4</c:v>
                      </c:pt>
                      <c:pt idx="4534">
                        <c:v>-5.5756700000000002E-4</c:v>
                      </c:pt>
                      <c:pt idx="4535" formatCode="0.00E+00">
                        <c:v>8.2408400000000002E-5</c:v>
                      </c:pt>
                      <c:pt idx="4536">
                        <c:v>-1.19754E-3</c:v>
                      </c:pt>
                      <c:pt idx="4537">
                        <c:v>7.2238399999999996E-4</c:v>
                      </c:pt>
                      <c:pt idx="4538" formatCode="0.00E+00">
                        <c:v>8.2408400000000002E-5</c:v>
                      </c:pt>
                      <c:pt idx="4539">
                        <c:v>7.2238399999999996E-4</c:v>
                      </c:pt>
                      <c:pt idx="4540">
                        <c:v>-5.5756700000000002E-4</c:v>
                      </c:pt>
                      <c:pt idx="4541">
                        <c:v>7.2238399999999996E-4</c:v>
                      </c:pt>
                      <c:pt idx="4542">
                        <c:v>-5.5756700000000002E-4</c:v>
                      </c:pt>
                      <c:pt idx="4543">
                        <c:v>-5.5756700000000002E-4</c:v>
                      </c:pt>
                      <c:pt idx="4544">
                        <c:v>-1.19754E-3</c:v>
                      </c:pt>
                      <c:pt idx="4545" formatCode="0.00E+00">
                        <c:v>8.2408400000000002E-5</c:v>
                      </c:pt>
                      <c:pt idx="4546">
                        <c:v>7.2238399999999996E-4</c:v>
                      </c:pt>
                      <c:pt idx="4547">
                        <c:v>-5.5756700000000002E-4</c:v>
                      </c:pt>
                      <c:pt idx="4548" formatCode="0.00E+00">
                        <c:v>8.2408400000000002E-5</c:v>
                      </c:pt>
                      <c:pt idx="4549">
                        <c:v>-5.5756700000000002E-4</c:v>
                      </c:pt>
                      <c:pt idx="4550" formatCode="0.00E+00">
                        <c:v>8.2408400000000002E-5</c:v>
                      </c:pt>
                      <c:pt idx="4551" formatCode="0.00E+00">
                        <c:v>8.2408400000000002E-5</c:v>
                      </c:pt>
                      <c:pt idx="4552">
                        <c:v>7.2238399999999996E-4</c:v>
                      </c:pt>
                      <c:pt idx="4553">
                        <c:v>7.2238399999999996E-4</c:v>
                      </c:pt>
                      <c:pt idx="4554" formatCode="0.00E+00">
                        <c:v>8.2408400000000002E-5</c:v>
                      </c:pt>
                      <c:pt idx="4555">
                        <c:v>-1.19754E-3</c:v>
                      </c:pt>
                      <c:pt idx="4556" formatCode="0.00E+00">
                        <c:v>8.2408400000000002E-5</c:v>
                      </c:pt>
                      <c:pt idx="4557">
                        <c:v>1.36236E-3</c:v>
                      </c:pt>
                      <c:pt idx="4558">
                        <c:v>-5.5756700000000002E-4</c:v>
                      </c:pt>
                      <c:pt idx="4559" formatCode="0.00E+00">
                        <c:v>8.2408400000000002E-5</c:v>
                      </c:pt>
                      <c:pt idx="4560">
                        <c:v>-1.19754E-3</c:v>
                      </c:pt>
                      <c:pt idx="4561">
                        <c:v>1.36236E-3</c:v>
                      </c:pt>
                      <c:pt idx="4562" formatCode="0.00E+00">
                        <c:v>8.2408400000000002E-5</c:v>
                      </c:pt>
                      <c:pt idx="4563" formatCode="0.00E+00">
                        <c:v>8.2408400000000002E-5</c:v>
                      </c:pt>
                      <c:pt idx="4564">
                        <c:v>7.2238399999999996E-4</c:v>
                      </c:pt>
                      <c:pt idx="4565" formatCode="0.00E+00">
                        <c:v>8.2408400000000002E-5</c:v>
                      </c:pt>
                      <c:pt idx="4566" formatCode="0.00E+00">
                        <c:v>8.2408400000000002E-5</c:v>
                      </c:pt>
                      <c:pt idx="4567">
                        <c:v>7.2238399999999996E-4</c:v>
                      </c:pt>
                      <c:pt idx="4568">
                        <c:v>7.2238399999999996E-4</c:v>
                      </c:pt>
                      <c:pt idx="4569">
                        <c:v>1.36236E-3</c:v>
                      </c:pt>
                      <c:pt idx="4570">
                        <c:v>-5.5756700000000002E-4</c:v>
                      </c:pt>
                      <c:pt idx="4571">
                        <c:v>-5.5756700000000002E-4</c:v>
                      </c:pt>
                      <c:pt idx="4572" formatCode="0.00E+00">
                        <c:v>8.2408400000000002E-5</c:v>
                      </c:pt>
                      <c:pt idx="4573">
                        <c:v>-5.5756700000000002E-4</c:v>
                      </c:pt>
                      <c:pt idx="4574">
                        <c:v>1.36236E-3</c:v>
                      </c:pt>
                      <c:pt idx="4575">
                        <c:v>-1.83752E-3</c:v>
                      </c:pt>
                      <c:pt idx="4576">
                        <c:v>-5.5756700000000002E-4</c:v>
                      </c:pt>
                      <c:pt idx="4577" formatCode="0.00E+00">
                        <c:v>8.2408400000000002E-5</c:v>
                      </c:pt>
                      <c:pt idx="4578">
                        <c:v>-5.5756700000000002E-4</c:v>
                      </c:pt>
                      <c:pt idx="4579">
                        <c:v>-1.19754E-3</c:v>
                      </c:pt>
                      <c:pt idx="4580" formatCode="0.00E+00">
                        <c:v>8.2408400000000002E-5</c:v>
                      </c:pt>
                      <c:pt idx="4581">
                        <c:v>-1.83752E-3</c:v>
                      </c:pt>
                      <c:pt idx="4582">
                        <c:v>7.2238399999999996E-4</c:v>
                      </c:pt>
                      <c:pt idx="4583" formatCode="0.00E+00">
                        <c:v>8.2408400000000002E-5</c:v>
                      </c:pt>
                      <c:pt idx="4584" formatCode="0.00E+00">
                        <c:v>8.2408400000000002E-5</c:v>
                      </c:pt>
                      <c:pt idx="4585">
                        <c:v>-1.19754E-3</c:v>
                      </c:pt>
                      <c:pt idx="4586">
                        <c:v>-5.5756700000000002E-4</c:v>
                      </c:pt>
                      <c:pt idx="4587">
                        <c:v>-1.19754E-3</c:v>
                      </c:pt>
                      <c:pt idx="4588">
                        <c:v>-1.19754E-3</c:v>
                      </c:pt>
                      <c:pt idx="4589">
                        <c:v>7.2238399999999996E-4</c:v>
                      </c:pt>
                      <c:pt idx="4590">
                        <c:v>-5.5756700000000002E-4</c:v>
                      </c:pt>
                      <c:pt idx="4591">
                        <c:v>-5.5756700000000002E-4</c:v>
                      </c:pt>
                      <c:pt idx="4592">
                        <c:v>2.0023300000000001E-3</c:v>
                      </c:pt>
                      <c:pt idx="4593">
                        <c:v>-5.5756700000000002E-4</c:v>
                      </c:pt>
                      <c:pt idx="4594" formatCode="0.00E+00">
                        <c:v>8.2408400000000002E-5</c:v>
                      </c:pt>
                      <c:pt idx="4595">
                        <c:v>7.2238399999999996E-4</c:v>
                      </c:pt>
                      <c:pt idx="4596">
                        <c:v>7.2238399999999996E-4</c:v>
                      </c:pt>
                      <c:pt idx="4597">
                        <c:v>7.2238399999999996E-4</c:v>
                      </c:pt>
                      <c:pt idx="4598">
                        <c:v>1.36236E-3</c:v>
                      </c:pt>
                      <c:pt idx="4599">
                        <c:v>-1.19754E-3</c:v>
                      </c:pt>
                      <c:pt idx="4600" formatCode="0.00E+00">
                        <c:v>8.2408400000000002E-5</c:v>
                      </c:pt>
                      <c:pt idx="4601" formatCode="0.00E+00">
                        <c:v>8.2408400000000002E-5</c:v>
                      </c:pt>
                      <c:pt idx="4602">
                        <c:v>-5.5756700000000002E-4</c:v>
                      </c:pt>
                      <c:pt idx="4603">
                        <c:v>-1.83752E-3</c:v>
                      </c:pt>
                      <c:pt idx="4604">
                        <c:v>-5.5756700000000002E-4</c:v>
                      </c:pt>
                      <c:pt idx="4605" formatCode="0.00E+00">
                        <c:v>8.2408400000000002E-5</c:v>
                      </c:pt>
                      <c:pt idx="4606" formatCode="0.00E+00">
                        <c:v>8.2408400000000002E-5</c:v>
                      </c:pt>
                      <c:pt idx="4607" formatCode="0.00E+00">
                        <c:v>8.2408400000000002E-5</c:v>
                      </c:pt>
                      <c:pt idx="4608">
                        <c:v>1.36236E-3</c:v>
                      </c:pt>
                      <c:pt idx="4609" formatCode="0.00E+00">
                        <c:v>8.2408400000000002E-5</c:v>
                      </c:pt>
                      <c:pt idx="4610" formatCode="0.00E+00">
                        <c:v>8.2408400000000002E-5</c:v>
                      </c:pt>
                      <c:pt idx="4611">
                        <c:v>-5.5756700000000002E-4</c:v>
                      </c:pt>
                      <c:pt idx="4612" formatCode="0.00E+00">
                        <c:v>8.2408400000000002E-5</c:v>
                      </c:pt>
                      <c:pt idx="4613">
                        <c:v>7.2238399999999996E-4</c:v>
                      </c:pt>
                      <c:pt idx="4614">
                        <c:v>-1.83752E-3</c:v>
                      </c:pt>
                      <c:pt idx="4615" formatCode="0.00E+00">
                        <c:v>8.2408400000000002E-5</c:v>
                      </c:pt>
                      <c:pt idx="4616">
                        <c:v>-1.19754E-3</c:v>
                      </c:pt>
                      <c:pt idx="4617" formatCode="0.00E+00">
                        <c:v>8.2408400000000002E-5</c:v>
                      </c:pt>
                      <c:pt idx="4618">
                        <c:v>1.36236E-3</c:v>
                      </c:pt>
                      <c:pt idx="4619" formatCode="0.00E+00">
                        <c:v>8.2408400000000002E-5</c:v>
                      </c:pt>
                      <c:pt idx="4620">
                        <c:v>-5.5756700000000002E-4</c:v>
                      </c:pt>
                      <c:pt idx="4621">
                        <c:v>-3.1174699999999998E-3</c:v>
                      </c:pt>
                      <c:pt idx="4622" formatCode="0.00E+00">
                        <c:v>8.2408400000000002E-5</c:v>
                      </c:pt>
                      <c:pt idx="4623">
                        <c:v>-5.5756700000000002E-4</c:v>
                      </c:pt>
                      <c:pt idx="4624" formatCode="0.00E+00">
                        <c:v>8.2408400000000002E-5</c:v>
                      </c:pt>
                      <c:pt idx="4625" formatCode="0.00E+00">
                        <c:v>8.2408400000000002E-5</c:v>
                      </c:pt>
                      <c:pt idx="4626">
                        <c:v>-5.5756700000000002E-4</c:v>
                      </c:pt>
                      <c:pt idx="4627">
                        <c:v>7.2238399999999996E-4</c:v>
                      </c:pt>
                      <c:pt idx="4628">
                        <c:v>7.2238399999999996E-4</c:v>
                      </c:pt>
                      <c:pt idx="4629">
                        <c:v>-5.5756700000000002E-4</c:v>
                      </c:pt>
                      <c:pt idx="4630">
                        <c:v>7.2238399999999996E-4</c:v>
                      </c:pt>
                      <c:pt idx="4631">
                        <c:v>7.2238399999999996E-4</c:v>
                      </c:pt>
                      <c:pt idx="4632" formatCode="0.00E+00">
                        <c:v>8.2408400000000002E-5</c:v>
                      </c:pt>
                      <c:pt idx="4633">
                        <c:v>7.2238399999999996E-4</c:v>
                      </c:pt>
                      <c:pt idx="4634">
                        <c:v>7.2238399999999996E-4</c:v>
                      </c:pt>
                      <c:pt idx="4635">
                        <c:v>7.2238399999999996E-4</c:v>
                      </c:pt>
                      <c:pt idx="4636">
                        <c:v>7.2238399999999996E-4</c:v>
                      </c:pt>
                      <c:pt idx="4637" formatCode="0.00E+00">
                        <c:v>8.2408400000000002E-5</c:v>
                      </c:pt>
                      <c:pt idx="4638">
                        <c:v>7.2238399999999996E-4</c:v>
                      </c:pt>
                      <c:pt idx="4639">
                        <c:v>1.36236E-3</c:v>
                      </c:pt>
                      <c:pt idx="4640">
                        <c:v>-5.5756700000000002E-4</c:v>
                      </c:pt>
                      <c:pt idx="4641" formatCode="0.00E+00">
                        <c:v>8.2408400000000002E-5</c:v>
                      </c:pt>
                      <c:pt idx="4642" formatCode="0.00E+00">
                        <c:v>8.2408400000000002E-5</c:v>
                      </c:pt>
                      <c:pt idx="4643">
                        <c:v>-5.5756700000000002E-4</c:v>
                      </c:pt>
                      <c:pt idx="4644">
                        <c:v>-1.19754E-3</c:v>
                      </c:pt>
                      <c:pt idx="4645" formatCode="0.00E+00">
                        <c:v>8.2408400000000002E-5</c:v>
                      </c:pt>
                      <c:pt idx="4646">
                        <c:v>7.2238399999999996E-4</c:v>
                      </c:pt>
                      <c:pt idx="4647">
                        <c:v>7.2238399999999996E-4</c:v>
                      </c:pt>
                      <c:pt idx="4648" formatCode="0.00E+00">
                        <c:v>8.2408400000000002E-5</c:v>
                      </c:pt>
                      <c:pt idx="4649">
                        <c:v>1.36236E-3</c:v>
                      </c:pt>
                      <c:pt idx="4650">
                        <c:v>7.2238399999999996E-4</c:v>
                      </c:pt>
                      <c:pt idx="4651">
                        <c:v>2.0023300000000001E-3</c:v>
                      </c:pt>
                      <c:pt idx="4652" formatCode="0.00E+00">
                        <c:v>8.2408400000000002E-5</c:v>
                      </c:pt>
                      <c:pt idx="4653">
                        <c:v>7.2238399999999996E-4</c:v>
                      </c:pt>
                      <c:pt idx="4654">
                        <c:v>-5.5756700000000002E-4</c:v>
                      </c:pt>
                      <c:pt idx="4655" formatCode="0.00E+00">
                        <c:v>8.2408400000000002E-5</c:v>
                      </c:pt>
                      <c:pt idx="4656" formatCode="0.00E+00">
                        <c:v>8.2408400000000002E-5</c:v>
                      </c:pt>
                      <c:pt idx="4657" formatCode="0.00E+00">
                        <c:v>8.2408400000000002E-5</c:v>
                      </c:pt>
                      <c:pt idx="4658" formatCode="0.00E+00">
                        <c:v>8.2408400000000002E-5</c:v>
                      </c:pt>
                      <c:pt idx="4659">
                        <c:v>1.36236E-3</c:v>
                      </c:pt>
                      <c:pt idx="4660" formatCode="0.00E+00">
                        <c:v>8.2408400000000002E-5</c:v>
                      </c:pt>
                      <c:pt idx="4661">
                        <c:v>2.0023300000000001E-3</c:v>
                      </c:pt>
                      <c:pt idx="4662">
                        <c:v>7.2238399999999996E-4</c:v>
                      </c:pt>
                      <c:pt idx="4663">
                        <c:v>2.0023300000000001E-3</c:v>
                      </c:pt>
                      <c:pt idx="4664">
                        <c:v>7.2238399999999996E-4</c:v>
                      </c:pt>
                      <c:pt idx="4665">
                        <c:v>-1.19754E-3</c:v>
                      </c:pt>
                      <c:pt idx="4666">
                        <c:v>-5.5756700000000002E-4</c:v>
                      </c:pt>
                      <c:pt idx="4667">
                        <c:v>1.36236E-3</c:v>
                      </c:pt>
                      <c:pt idx="4668">
                        <c:v>7.2238399999999996E-4</c:v>
                      </c:pt>
                      <c:pt idx="4669">
                        <c:v>-5.5756700000000002E-4</c:v>
                      </c:pt>
                      <c:pt idx="4670">
                        <c:v>7.2238399999999996E-4</c:v>
                      </c:pt>
                      <c:pt idx="4671">
                        <c:v>-1.83752E-3</c:v>
                      </c:pt>
                      <c:pt idx="4672">
                        <c:v>7.2238399999999996E-4</c:v>
                      </c:pt>
                      <c:pt idx="4673">
                        <c:v>7.2238399999999996E-4</c:v>
                      </c:pt>
                      <c:pt idx="4674" formatCode="0.00E+00">
                        <c:v>8.2408400000000002E-5</c:v>
                      </c:pt>
                      <c:pt idx="4675">
                        <c:v>7.2238399999999996E-4</c:v>
                      </c:pt>
                      <c:pt idx="4676">
                        <c:v>1.36236E-3</c:v>
                      </c:pt>
                      <c:pt idx="4677">
                        <c:v>1.36236E-3</c:v>
                      </c:pt>
                      <c:pt idx="4678">
                        <c:v>7.2238399999999996E-4</c:v>
                      </c:pt>
                      <c:pt idx="4679">
                        <c:v>1.36236E-3</c:v>
                      </c:pt>
                      <c:pt idx="4680">
                        <c:v>-5.5756700000000002E-4</c:v>
                      </c:pt>
                      <c:pt idx="4681">
                        <c:v>2.0023300000000001E-3</c:v>
                      </c:pt>
                      <c:pt idx="4682">
                        <c:v>2.0023300000000001E-3</c:v>
                      </c:pt>
                      <c:pt idx="4683">
                        <c:v>1.36236E-3</c:v>
                      </c:pt>
                      <c:pt idx="4684" formatCode="0.00E+00">
                        <c:v>8.2408400000000002E-5</c:v>
                      </c:pt>
                      <c:pt idx="4685">
                        <c:v>1.36236E-3</c:v>
                      </c:pt>
                      <c:pt idx="4686">
                        <c:v>2.0023300000000001E-3</c:v>
                      </c:pt>
                      <c:pt idx="4687">
                        <c:v>2.0023300000000001E-3</c:v>
                      </c:pt>
                      <c:pt idx="4688">
                        <c:v>3.2822900000000002E-3</c:v>
                      </c:pt>
                      <c:pt idx="4689">
                        <c:v>2.0023300000000001E-3</c:v>
                      </c:pt>
                      <c:pt idx="4690">
                        <c:v>2.0023300000000001E-3</c:v>
                      </c:pt>
                      <c:pt idx="4691">
                        <c:v>1.36236E-3</c:v>
                      </c:pt>
                      <c:pt idx="4692">
                        <c:v>7.2238399999999996E-4</c:v>
                      </c:pt>
                      <c:pt idx="4693">
                        <c:v>2.0023300000000001E-3</c:v>
                      </c:pt>
                      <c:pt idx="4694">
                        <c:v>2.0023300000000001E-3</c:v>
                      </c:pt>
                      <c:pt idx="4695">
                        <c:v>-5.5756700000000002E-4</c:v>
                      </c:pt>
                      <c:pt idx="4696" formatCode="0.00E+00">
                        <c:v>8.2408400000000002E-5</c:v>
                      </c:pt>
                      <c:pt idx="4697">
                        <c:v>2.0023300000000001E-3</c:v>
                      </c:pt>
                      <c:pt idx="4698">
                        <c:v>2.6423100000000001E-3</c:v>
                      </c:pt>
                      <c:pt idx="4699">
                        <c:v>2.6423100000000001E-3</c:v>
                      </c:pt>
                      <c:pt idx="4700">
                        <c:v>7.2238399999999996E-4</c:v>
                      </c:pt>
                      <c:pt idx="4701">
                        <c:v>2.0023300000000001E-3</c:v>
                      </c:pt>
                      <c:pt idx="4702">
                        <c:v>2.0023300000000001E-3</c:v>
                      </c:pt>
                      <c:pt idx="4703">
                        <c:v>7.2238399999999996E-4</c:v>
                      </c:pt>
                      <c:pt idx="4704">
                        <c:v>1.36236E-3</c:v>
                      </c:pt>
                      <c:pt idx="4705">
                        <c:v>1.36236E-3</c:v>
                      </c:pt>
                      <c:pt idx="4706">
                        <c:v>7.2238399999999996E-4</c:v>
                      </c:pt>
                      <c:pt idx="4707">
                        <c:v>2.0023300000000001E-3</c:v>
                      </c:pt>
                      <c:pt idx="4708">
                        <c:v>2.0023300000000001E-3</c:v>
                      </c:pt>
                      <c:pt idx="4709">
                        <c:v>1.36236E-3</c:v>
                      </c:pt>
                      <c:pt idx="4710">
                        <c:v>2.0023300000000001E-3</c:v>
                      </c:pt>
                      <c:pt idx="4711">
                        <c:v>2.0023300000000001E-3</c:v>
                      </c:pt>
                      <c:pt idx="4712" formatCode="0.00E+00">
                        <c:v>8.2408400000000002E-5</c:v>
                      </c:pt>
                      <c:pt idx="4713">
                        <c:v>1.36236E-3</c:v>
                      </c:pt>
                      <c:pt idx="4714">
                        <c:v>2.6423100000000001E-3</c:v>
                      </c:pt>
                      <c:pt idx="4715">
                        <c:v>2.6423100000000001E-3</c:v>
                      </c:pt>
                      <c:pt idx="4716">
                        <c:v>1.36236E-3</c:v>
                      </c:pt>
                      <c:pt idx="4717" formatCode="0.00E+00">
                        <c:v>8.2408400000000002E-5</c:v>
                      </c:pt>
                      <c:pt idx="4718">
                        <c:v>7.2238399999999996E-4</c:v>
                      </c:pt>
                      <c:pt idx="4719">
                        <c:v>2.0023300000000001E-3</c:v>
                      </c:pt>
                      <c:pt idx="4720">
                        <c:v>2.0023300000000001E-3</c:v>
                      </c:pt>
                      <c:pt idx="4721">
                        <c:v>7.2238399999999996E-4</c:v>
                      </c:pt>
                      <c:pt idx="4722">
                        <c:v>2.0023300000000001E-3</c:v>
                      </c:pt>
                      <c:pt idx="4723">
                        <c:v>7.2238399999999996E-4</c:v>
                      </c:pt>
                      <c:pt idx="4724">
                        <c:v>2.0023300000000001E-3</c:v>
                      </c:pt>
                      <c:pt idx="4725">
                        <c:v>7.2238399999999996E-4</c:v>
                      </c:pt>
                      <c:pt idx="4726">
                        <c:v>2.6423100000000001E-3</c:v>
                      </c:pt>
                      <c:pt idx="4727">
                        <c:v>7.2238399999999996E-4</c:v>
                      </c:pt>
                      <c:pt idx="4728">
                        <c:v>2.0023300000000001E-3</c:v>
                      </c:pt>
                      <c:pt idx="4729" formatCode="0.00E+00">
                        <c:v>8.2408400000000002E-5</c:v>
                      </c:pt>
                      <c:pt idx="4730">
                        <c:v>7.2238399999999996E-4</c:v>
                      </c:pt>
                      <c:pt idx="4731">
                        <c:v>1.36236E-3</c:v>
                      </c:pt>
                      <c:pt idx="4732">
                        <c:v>2.0023300000000001E-3</c:v>
                      </c:pt>
                      <c:pt idx="4733">
                        <c:v>7.2238399999999996E-4</c:v>
                      </c:pt>
                      <c:pt idx="4734">
                        <c:v>1.36236E-3</c:v>
                      </c:pt>
                      <c:pt idx="4735">
                        <c:v>1.36236E-3</c:v>
                      </c:pt>
                      <c:pt idx="4736" formatCode="0.00E+00">
                        <c:v>8.2408400000000002E-5</c:v>
                      </c:pt>
                      <c:pt idx="4737">
                        <c:v>2.0023300000000001E-3</c:v>
                      </c:pt>
                      <c:pt idx="4738">
                        <c:v>1.36236E-3</c:v>
                      </c:pt>
                      <c:pt idx="4739">
                        <c:v>1.36236E-3</c:v>
                      </c:pt>
                      <c:pt idx="4740">
                        <c:v>1.36236E-3</c:v>
                      </c:pt>
                      <c:pt idx="4741">
                        <c:v>7.2238399999999996E-4</c:v>
                      </c:pt>
                      <c:pt idx="4742">
                        <c:v>7.2238399999999996E-4</c:v>
                      </c:pt>
                      <c:pt idx="4743" formatCode="0.00E+00">
                        <c:v>8.2408400000000002E-5</c:v>
                      </c:pt>
                      <c:pt idx="4744" formatCode="0.00E+00">
                        <c:v>8.2408400000000002E-5</c:v>
                      </c:pt>
                      <c:pt idx="4745" formatCode="0.00E+00">
                        <c:v>8.2408400000000002E-5</c:v>
                      </c:pt>
                      <c:pt idx="4746">
                        <c:v>1.36236E-3</c:v>
                      </c:pt>
                      <c:pt idx="4747">
                        <c:v>7.2238399999999996E-4</c:v>
                      </c:pt>
                      <c:pt idx="4748">
                        <c:v>7.2238399999999996E-4</c:v>
                      </c:pt>
                      <c:pt idx="4749">
                        <c:v>1.36236E-3</c:v>
                      </c:pt>
                      <c:pt idx="4750">
                        <c:v>2.0023300000000001E-3</c:v>
                      </c:pt>
                      <c:pt idx="4751">
                        <c:v>1.36236E-3</c:v>
                      </c:pt>
                      <c:pt idx="4752">
                        <c:v>7.2238399999999996E-4</c:v>
                      </c:pt>
                      <c:pt idx="4753">
                        <c:v>7.2238399999999996E-4</c:v>
                      </c:pt>
                      <c:pt idx="4754">
                        <c:v>1.36236E-3</c:v>
                      </c:pt>
                      <c:pt idx="4755">
                        <c:v>7.2238399999999996E-4</c:v>
                      </c:pt>
                      <c:pt idx="4756">
                        <c:v>2.0023300000000001E-3</c:v>
                      </c:pt>
                      <c:pt idx="4757">
                        <c:v>7.2238399999999996E-4</c:v>
                      </c:pt>
                      <c:pt idx="4758">
                        <c:v>1.36236E-3</c:v>
                      </c:pt>
                      <c:pt idx="4759">
                        <c:v>2.6423100000000001E-3</c:v>
                      </c:pt>
                      <c:pt idx="4760">
                        <c:v>2.6423100000000001E-3</c:v>
                      </c:pt>
                      <c:pt idx="4761">
                        <c:v>-5.5756700000000002E-4</c:v>
                      </c:pt>
                      <c:pt idx="4762">
                        <c:v>7.2238399999999996E-4</c:v>
                      </c:pt>
                      <c:pt idx="4763">
                        <c:v>1.36236E-3</c:v>
                      </c:pt>
                      <c:pt idx="4764" formatCode="0.00E+00">
                        <c:v>8.2408400000000002E-5</c:v>
                      </c:pt>
                      <c:pt idx="4765">
                        <c:v>2.0023300000000001E-3</c:v>
                      </c:pt>
                      <c:pt idx="4766" formatCode="0.00E+00">
                        <c:v>8.2408400000000002E-5</c:v>
                      </c:pt>
                      <c:pt idx="4767">
                        <c:v>7.2238399999999996E-4</c:v>
                      </c:pt>
                      <c:pt idx="4768">
                        <c:v>1.36236E-3</c:v>
                      </c:pt>
                      <c:pt idx="4769">
                        <c:v>2.0023300000000001E-3</c:v>
                      </c:pt>
                      <c:pt idx="4770">
                        <c:v>7.2238399999999996E-4</c:v>
                      </c:pt>
                      <c:pt idx="4771">
                        <c:v>7.2238399999999996E-4</c:v>
                      </c:pt>
                      <c:pt idx="4772">
                        <c:v>7.2238399999999996E-4</c:v>
                      </c:pt>
                      <c:pt idx="4773">
                        <c:v>2.0023300000000001E-3</c:v>
                      </c:pt>
                      <c:pt idx="4774">
                        <c:v>-5.5756700000000002E-4</c:v>
                      </c:pt>
                      <c:pt idx="4775">
                        <c:v>7.2238399999999996E-4</c:v>
                      </c:pt>
                      <c:pt idx="4776" formatCode="0.00E+00">
                        <c:v>8.2408400000000002E-5</c:v>
                      </c:pt>
                      <c:pt idx="4777">
                        <c:v>2.0023300000000001E-3</c:v>
                      </c:pt>
                      <c:pt idx="4778">
                        <c:v>7.2238399999999996E-4</c:v>
                      </c:pt>
                      <c:pt idx="4779">
                        <c:v>1.36236E-3</c:v>
                      </c:pt>
                      <c:pt idx="4780">
                        <c:v>-5.5756700000000002E-4</c:v>
                      </c:pt>
                      <c:pt idx="4781">
                        <c:v>7.2238399999999996E-4</c:v>
                      </c:pt>
                      <c:pt idx="4782">
                        <c:v>-5.5756700000000002E-4</c:v>
                      </c:pt>
                      <c:pt idx="4783">
                        <c:v>-5.5756700000000002E-4</c:v>
                      </c:pt>
                      <c:pt idx="4784" formatCode="0.00E+00">
                        <c:v>8.2408400000000002E-5</c:v>
                      </c:pt>
                      <c:pt idx="4785">
                        <c:v>7.2238399999999996E-4</c:v>
                      </c:pt>
                      <c:pt idx="4786">
                        <c:v>-5.5756700000000002E-4</c:v>
                      </c:pt>
                      <c:pt idx="4787">
                        <c:v>1.36236E-3</c:v>
                      </c:pt>
                      <c:pt idx="4788">
                        <c:v>1.36236E-3</c:v>
                      </c:pt>
                      <c:pt idx="4789" formatCode="0.00E+00">
                        <c:v>8.2408400000000002E-5</c:v>
                      </c:pt>
                      <c:pt idx="4790">
                        <c:v>7.2238399999999996E-4</c:v>
                      </c:pt>
                      <c:pt idx="4791">
                        <c:v>-1.19754E-3</c:v>
                      </c:pt>
                      <c:pt idx="4792" formatCode="0.00E+00">
                        <c:v>8.2408400000000002E-5</c:v>
                      </c:pt>
                      <c:pt idx="4793">
                        <c:v>2.0023300000000001E-3</c:v>
                      </c:pt>
                      <c:pt idx="4794">
                        <c:v>1.36236E-3</c:v>
                      </c:pt>
                      <c:pt idx="4795">
                        <c:v>2.6423100000000001E-3</c:v>
                      </c:pt>
                      <c:pt idx="4796">
                        <c:v>2.0023300000000001E-3</c:v>
                      </c:pt>
                      <c:pt idx="4797">
                        <c:v>1.36236E-3</c:v>
                      </c:pt>
                      <c:pt idx="4798">
                        <c:v>1.36236E-3</c:v>
                      </c:pt>
                      <c:pt idx="4799" formatCode="0.00E+00">
                        <c:v>8.2408400000000002E-5</c:v>
                      </c:pt>
                      <c:pt idx="4800">
                        <c:v>1.36236E-3</c:v>
                      </c:pt>
                      <c:pt idx="4801">
                        <c:v>-5.5756700000000002E-4</c:v>
                      </c:pt>
                      <c:pt idx="4802">
                        <c:v>2.6423100000000001E-3</c:v>
                      </c:pt>
                      <c:pt idx="4803" formatCode="0.00E+00">
                        <c:v>8.2408400000000002E-5</c:v>
                      </c:pt>
                      <c:pt idx="4804">
                        <c:v>7.2238399999999996E-4</c:v>
                      </c:pt>
                      <c:pt idx="4805">
                        <c:v>7.2238399999999996E-4</c:v>
                      </c:pt>
                      <c:pt idx="4806" formatCode="0.00E+00">
                        <c:v>8.2408400000000002E-5</c:v>
                      </c:pt>
                      <c:pt idx="4807">
                        <c:v>7.2238399999999996E-4</c:v>
                      </c:pt>
                      <c:pt idx="4808" formatCode="0.00E+00">
                        <c:v>8.2408400000000002E-5</c:v>
                      </c:pt>
                      <c:pt idx="4809">
                        <c:v>1.36236E-3</c:v>
                      </c:pt>
                      <c:pt idx="4810">
                        <c:v>7.2238399999999996E-4</c:v>
                      </c:pt>
                      <c:pt idx="4811">
                        <c:v>2.6423100000000001E-3</c:v>
                      </c:pt>
                      <c:pt idx="4812">
                        <c:v>7.2238399999999996E-4</c:v>
                      </c:pt>
                      <c:pt idx="4813">
                        <c:v>1.36236E-3</c:v>
                      </c:pt>
                      <c:pt idx="4814">
                        <c:v>7.2238399999999996E-4</c:v>
                      </c:pt>
                      <c:pt idx="4815">
                        <c:v>1.36236E-3</c:v>
                      </c:pt>
                      <c:pt idx="4816">
                        <c:v>-5.5756700000000002E-4</c:v>
                      </c:pt>
                      <c:pt idx="4817">
                        <c:v>1.36236E-3</c:v>
                      </c:pt>
                      <c:pt idx="4818">
                        <c:v>-5.5756700000000002E-4</c:v>
                      </c:pt>
                      <c:pt idx="4819">
                        <c:v>1.36236E-3</c:v>
                      </c:pt>
                      <c:pt idx="4820">
                        <c:v>1.36236E-3</c:v>
                      </c:pt>
                      <c:pt idx="4821" formatCode="0.00E+00">
                        <c:v>8.2408400000000002E-5</c:v>
                      </c:pt>
                      <c:pt idx="4822">
                        <c:v>1.36236E-3</c:v>
                      </c:pt>
                      <c:pt idx="4823">
                        <c:v>3.2822900000000002E-3</c:v>
                      </c:pt>
                      <c:pt idx="4824">
                        <c:v>7.2238399999999996E-4</c:v>
                      </c:pt>
                      <c:pt idx="4825">
                        <c:v>7.2238399999999996E-4</c:v>
                      </c:pt>
                      <c:pt idx="4826">
                        <c:v>7.2238399999999996E-4</c:v>
                      </c:pt>
                      <c:pt idx="4827">
                        <c:v>7.2238399999999996E-4</c:v>
                      </c:pt>
                      <c:pt idx="4828">
                        <c:v>7.2238399999999996E-4</c:v>
                      </c:pt>
                      <c:pt idx="4829">
                        <c:v>1.36236E-3</c:v>
                      </c:pt>
                      <c:pt idx="4830">
                        <c:v>2.0023300000000001E-3</c:v>
                      </c:pt>
                      <c:pt idx="4831">
                        <c:v>1.36236E-3</c:v>
                      </c:pt>
                      <c:pt idx="4832">
                        <c:v>7.2238399999999996E-4</c:v>
                      </c:pt>
                      <c:pt idx="4833">
                        <c:v>-5.5756700000000002E-4</c:v>
                      </c:pt>
                      <c:pt idx="4834">
                        <c:v>1.36236E-3</c:v>
                      </c:pt>
                      <c:pt idx="4835">
                        <c:v>-5.5756700000000002E-4</c:v>
                      </c:pt>
                      <c:pt idx="4836">
                        <c:v>-1.19754E-3</c:v>
                      </c:pt>
                      <c:pt idx="4837">
                        <c:v>7.2238399999999996E-4</c:v>
                      </c:pt>
                      <c:pt idx="4838" formatCode="0.00E+00">
                        <c:v>8.2408400000000002E-5</c:v>
                      </c:pt>
                      <c:pt idx="4839" formatCode="0.00E+00">
                        <c:v>8.2408400000000002E-5</c:v>
                      </c:pt>
                      <c:pt idx="4840" formatCode="0.00E+00">
                        <c:v>8.2408400000000002E-5</c:v>
                      </c:pt>
                      <c:pt idx="4841">
                        <c:v>2.0023300000000001E-3</c:v>
                      </c:pt>
                      <c:pt idx="4842">
                        <c:v>2.0023300000000001E-3</c:v>
                      </c:pt>
                      <c:pt idx="4843" formatCode="0.00E+00">
                        <c:v>8.2408400000000002E-5</c:v>
                      </c:pt>
                      <c:pt idx="4844">
                        <c:v>7.2238399999999996E-4</c:v>
                      </c:pt>
                      <c:pt idx="4845" formatCode="0.00E+00">
                        <c:v>8.2408400000000002E-5</c:v>
                      </c:pt>
                      <c:pt idx="4846">
                        <c:v>7.2238399999999996E-4</c:v>
                      </c:pt>
                      <c:pt idx="4847">
                        <c:v>7.2238399999999996E-4</c:v>
                      </c:pt>
                      <c:pt idx="4848" formatCode="0.00E+00">
                        <c:v>8.2408400000000002E-5</c:v>
                      </c:pt>
                      <c:pt idx="4849">
                        <c:v>2.0023300000000001E-3</c:v>
                      </c:pt>
                      <c:pt idx="4850" formatCode="0.00E+00">
                        <c:v>8.2408400000000002E-5</c:v>
                      </c:pt>
                      <c:pt idx="4851">
                        <c:v>1.36236E-3</c:v>
                      </c:pt>
                      <c:pt idx="4852">
                        <c:v>7.2238399999999996E-4</c:v>
                      </c:pt>
                      <c:pt idx="4853">
                        <c:v>1.36236E-3</c:v>
                      </c:pt>
                      <c:pt idx="4854">
                        <c:v>1.36236E-3</c:v>
                      </c:pt>
                      <c:pt idx="4855">
                        <c:v>7.2238399999999996E-4</c:v>
                      </c:pt>
                      <c:pt idx="4856" formatCode="0.00E+00">
                        <c:v>8.2408400000000002E-5</c:v>
                      </c:pt>
                      <c:pt idx="4857">
                        <c:v>-5.5756700000000002E-4</c:v>
                      </c:pt>
                      <c:pt idx="4858">
                        <c:v>-5.5756700000000002E-4</c:v>
                      </c:pt>
                      <c:pt idx="4859">
                        <c:v>7.2238399999999996E-4</c:v>
                      </c:pt>
                      <c:pt idx="4860" formatCode="0.00E+00">
                        <c:v>8.2408400000000002E-5</c:v>
                      </c:pt>
                      <c:pt idx="4861">
                        <c:v>-1.19754E-3</c:v>
                      </c:pt>
                      <c:pt idx="4862">
                        <c:v>1.36236E-3</c:v>
                      </c:pt>
                      <c:pt idx="4863">
                        <c:v>-5.5756700000000002E-4</c:v>
                      </c:pt>
                      <c:pt idx="4864" formatCode="0.00E+00">
                        <c:v>8.2408400000000002E-5</c:v>
                      </c:pt>
                      <c:pt idx="4865">
                        <c:v>-5.5756700000000002E-4</c:v>
                      </c:pt>
                      <c:pt idx="4866">
                        <c:v>-5.5756700000000002E-4</c:v>
                      </c:pt>
                      <c:pt idx="4867" formatCode="0.00E+00">
                        <c:v>8.2408400000000002E-5</c:v>
                      </c:pt>
                      <c:pt idx="4868" formatCode="0.00E+00">
                        <c:v>8.2408400000000002E-5</c:v>
                      </c:pt>
                      <c:pt idx="4869">
                        <c:v>7.2238399999999996E-4</c:v>
                      </c:pt>
                      <c:pt idx="4870" formatCode="0.00E+00">
                        <c:v>8.2408400000000002E-5</c:v>
                      </c:pt>
                      <c:pt idx="4871">
                        <c:v>7.2238399999999996E-4</c:v>
                      </c:pt>
                      <c:pt idx="4872">
                        <c:v>2.0023300000000001E-3</c:v>
                      </c:pt>
                      <c:pt idx="4873">
                        <c:v>7.2238399999999996E-4</c:v>
                      </c:pt>
                      <c:pt idx="4874" formatCode="0.00E+00">
                        <c:v>8.2408400000000002E-5</c:v>
                      </c:pt>
                      <c:pt idx="4875">
                        <c:v>7.2238399999999996E-4</c:v>
                      </c:pt>
                      <c:pt idx="4876">
                        <c:v>-5.5756700000000002E-4</c:v>
                      </c:pt>
                      <c:pt idx="4877">
                        <c:v>7.2238399999999996E-4</c:v>
                      </c:pt>
                      <c:pt idx="4878">
                        <c:v>7.2238399999999996E-4</c:v>
                      </c:pt>
                      <c:pt idx="4879" formatCode="0.00E+00">
                        <c:v>8.2408400000000002E-5</c:v>
                      </c:pt>
                      <c:pt idx="4880">
                        <c:v>2.0023300000000001E-3</c:v>
                      </c:pt>
                      <c:pt idx="4881">
                        <c:v>7.2238399999999996E-4</c:v>
                      </c:pt>
                      <c:pt idx="4882">
                        <c:v>1.36236E-3</c:v>
                      </c:pt>
                      <c:pt idx="4883">
                        <c:v>7.2238399999999996E-4</c:v>
                      </c:pt>
                      <c:pt idx="4884">
                        <c:v>1.36236E-3</c:v>
                      </c:pt>
                      <c:pt idx="4885">
                        <c:v>7.2238399999999996E-4</c:v>
                      </c:pt>
                      <c:pt idx="4886" formatCode="0.00E+00">
                        <c:v>8.2408400000000002E-5</c:v>
                      </c:pt>
                      <c:pt idx="4887">
                        <c:v>-5.5756700000000002E-4</c:v>
                      </c:pt>
                      <c:pt idx="4888" formatCode="0.00E+00">
                        <c:v>8.2408400000000002E-5</c:v>
                      </c:pt>
                      <c:pt idx="4889">
                        <c:v>1.36236E-3</c:v>
                      </c:pt>
                      <c:pt idx="4890" formatCode="0.00E+00">
                        <c:v>8.2408400000000002E-5</c:v>
                      </c:pt>
                      <c:pt idx="4891">
                        <c:v>7.2238399999999996E-4</c:v>
                      </c:pt>
                      <c:pt idx="4892" formatCode="0.00E+00">
                        <c:v>8.2408400000000002E-5</c:v>
                      </c:pt>
                      <c:pt idx="4893">
                        <c:v>1.36236E-3</c:v>
                      </c:pt>
                      <c:pt idx="4894">
                        <c:v>7.2238399999999996E-4</c:v>
                      </c:pt>
                      <c:pt idx="4895">
                        <c:v>1.36236E-3</c:v>
                      </c:pt>
                      <c:pt idx="4896">
                        <c:v>1.36236E-3</c:v>
                      </c:pt>
                      <c:pt idx="4897">
                        <c:v>7.2238399999999996E-4</c:v>
                      </c:pt>
                      <c:pt idx="4898">
                        <c:v>-1.83752E-3</c:v>
                      </c:pt>
                      <c:pt idx="4899" formatCode="0.00E+00">
                        <c:v>8.2408400000000002E-5</c:v>
                      </c:pt>
                      <c:pt idx="4900">
                        <c:v>-1.83752E-3</c:v>
                      </c:pt>
                      <c:pt idx="4901">
                        <c:v>7.2238399999999996E-4</c:v>
                      </c:pt>
                      <c:pt idx="4902" formatCode="0.00E+00">
                        <c:v>8.2408400000000002E-5</c:v>
                      </c:pt>
                      <c:pt idx="4903">
                        <c:v>7.2238399999999996E-4</c:v>
                      </c:pt>
                      <c:pt idx="4904" formatCode="0.00E+00">
                        <c:v>8.2408400000000002E-5</c:v>
                      </c:pt>
                      <c:pt idx="4905">
                        <c:v>-1.19754E-3</c:v>
                      </c:pt>
                      <c:pt idx="4906">
                        <c:v>-1.19754E-3</c:v>
                      </c:pt>
                      <c:pt idx="4907">
                        <c:v>7.2238399999999996E-4</c:v>
                      </c:pt>
                      <c:pt idx="4908">
                        <c:v>7.2238399999999996E-4</c:v>
                      </c:pt>
                      <c:pt idx="4909" formatCode="0.00E+00">
                        <c:v>8.2408400000000002E-5</c:v>
                      </c:pt>
                      <c:pt idx="4910" formatCode="0.00E+00">
                        <c:v>8.2408400000000002E-5</c:v>
                      </c:pt>
                      <c:pt idx="4911">
                        <c:v>-5.5756700000000002E-4</c:v>
                      </c:pt>
                      <c:pt idx="4912">
                        <c:v>7.2238399999999996E-4</c:v>
                      </c:pt>
                      <c:pt idx="4913">
                        <c:v>2.0023300000000001E-3</c:v>
                      </c:pt>
                      <c:pt idx="4914" formatCode="0.00E+00">
                        <c:v>8.2408400000000002E-5</c:v>
                      </c:pt>
                      <c:pt idx="4915" formatCode="0.00E+00">
                        <c:v>8.2408400000000002E-5</c:v>
                      </c:pt>
                      <c:pt idx="4916" formatCode="0.00E+00">
                        <c:v>8.2408400000000002E-5</c:v>
                      </c:pt>
                      <c:pt idx="4917" formatCode="0.00E+00">
                        <c:v>8.2408400000000002E-5</c:v>
                      </c:pt>
                      <c:pt idx="4918">
                        <c:v>7.2238399999999996E-4</c:v>
                      </c:pt>
                      <c:pt idx="4919">
                        <c:v>1.36236E-3</c:v>
                      </c:pt>
                      <c:pt idx="4920" formatCode="0.00E+00">
                        <c:v>8.2408400000000002E-5</c:v>
                      </c:pt>
                      <c:pt idx="4921">
                        <c:v>1.36236E-3</c:v>
                      </c:pt>
                      <c:pt idx="4922">
                        <c:v>7.2238399999999996E-4</c:v>
                      </c:pt>
                      <c:pt idx="4923" formatCode="0.00E+00">
                        <c:v>8.2408400000000002E-5</c:v>
                      </c:pt>
                      <c:pt idx="4924">
                        <c:v>-5.5756700000000002E-4</c:v>
                      </c:pt>
                      <c:pt idx="4925">
                        <c:v>7.2238399999999996E-4</c:v>
                      </c:pt>
                      <c:pt idx="4926">
                        <c:v>-5.5756700000000002E-4</c:v>
                      </c:pt>
                      <c:pt idx="4927">
                        <c:v>-5.5756700000000002E-4</c:v>
                      </c:pt>
                      <c:pt idx="4928">
                        <c:v>1.36236E-3</c:v>
                      </c:pt>
                      <c:pt idx="4929">
                        <c:v>7.2238399999999996E-4</c:v>
                      </c:pt>
                      <c:pt idx="4930">
                        <c:v>-5.5756700000000002E-4</c:v>
                      </c:pt>
                      <c:pt idx="4931" formatCode="0.00E+00">
                        <c:v>8.2408400000000002E-5</c:v>
                      </c:pt>
                      <c:pt idx="4932">
                        <c:v>1.36236E-3</c:v>
                      </c:pt>
                      <c:pt idx="4933">
                        <c:v>7.2238399999999996E-4</c:v>
                      </c:pt>
                      <c:pt idx="4934">
                        <c:v>1.36236E-3</c:v>
                      </c:pt>
                      <c:pt idx="4935" formatCode="0.00E+00">
                        <c:v>8.2408400000000002E-5</c:v>
                      </c:pt>
                      <c:pt idx="4936">
                        <c:v>7.2238399999999996E-4</c:v>
                      </c:pt>
                      <c:pt idx="4937">
                        <c:v>1.36236E-3</c:v>
                      </c:pt>
                      <c:pt idx="4938">
                        <c:v>-5.5756700000000002E-4</c:v>
                      </c:pt>
                      <c:pt idx="4939" formatCode="0.00E+00">
                        <c:v>8.2408400000000002E-5</c:v>
                      </c:pt>
                      <c:pt idx="4940">
                        <c:v>7.2238399999999996E-4</c:v>
                      </c:pt>
                      <c:pt idx="4941">
                        <c:v>-1.19754E-3</c:v>
                      </c:pt>
                      <c:pt idx="4942">
                        <c:v>-5.5756700000000002E-4</c:v>
                      </c:pt>
                      <c:pt idx="4943" formatCode="0.00E+00">
                        <c:v>8.2408400000000002E-5</c:v>
                      </c:pt>
                      <c:pt idx="4944">
                        <c:v>-5.5756700000000002E-4</c:v>
                      </c:pt>
                      <c:pt idx="4945">
                        <c:v>2.0023300000000001E-3</c:v>
                      </c:pt>
                      <c:pt idx="4946" formatCode="0.00E+00">
                        <c:v>8.2408400000000002E-5</c:v>
                      </c:pt>
                      <c:pt idx="4947">
                        <c:v>7.2238399999999996E-4</c:v>
                      </c:pt>
                      <c:pt idx="4948">
                        <c:v>1.36236E-3</c:v>
                      </c:pt>
                      <c:pt idx="4949">
                        <c:v>7.2238399999999996E-4</c:v>
                      </c:pt>
                      <c:pt idx="4950" formatCode="0.00E+00">
                        <c:v>8.2408400000000002E-5</c:v>
                      </c:pt>
                      <c:pt idx="4951">
                        <c:v>1.36236E-3</c:v>
                      </c:pt>
                      <c:pt idx="4952" formatCode="0.00E+00">
                        <c:v>8.2408400000000002E-5</c:v>
                      </c:pt>
                      <c:pt idx="4953">
                        <c:v>-1.83752E-3</c:v>
                      </c:pt>
                      <c:pt idx="4954">
                        <c:v>2.0023300000000001E-3</c:v>
                      </c:pt>
                      <c:pt idx="4955" formatCode="0.00E+00">
                        <c:v>8.2408400000000002E-5</c:v>
                      </c:pt>
                      <c:pt idx="4956">
                        <c:v>1.36236E-3</c:v>
                      </c:pt>
                      <c:pt idx="4957">
                        <c:v>2.0023300000000001E-3</c:v>
                      </c:pt>
                      <c:pt idx="4958">
                        <c:v>7.2238399999999996E-4</c:v>
                      </c:pt>
                      <c:pt idx="4959">
                        <c:v>7.2238399999999996E-4</c:v>
                      </c:pt>
                      <c:pt idx="4960">
                        <c:v>1.36236E-3</c:v>
                      </c:pt>
                      <c:pt idx="4961">
                        <c:v>7.2238399999999996E-4</c:v>
                      </c:pt>
                      <c:pt idx="4962">
                        <c:v>7.2238399999999996E-4</c:v>
                      </c:pt>
                      <c:pt idx="4963">
                        <c:v>-1.19754E-3</c:v>
                      </c:pt>
                      <c:pt idx="4964">
                        <c:v>-5.5756700000000002E-4</c:v>
                      </c:pt>
                      <c:pt idx="4965">
                        <c:v>-5.5756700000000002E-4</c:v>
                      </c:pt>
                      <c:pt idx="4966">
                        <c:v>1.36236E-3</c:v>
                      </c:pt>
                      <c:pt idx="4967" formatCode="0.00E+00">
                        <c:v>8.2408400000000002E-5</c:v>
                      </c:pt>
                      <c:pt idx="4968">
                        <c:v>1.36236E-3</c:v>
                      </c:pt>
                      <c:pt idx="4969">
                        <c:v>-5.5756700000000002E-4</c:v>
                      </c:pt>
                      <c:pt idx="4970">
                        <c:v>7.2238399999999996E-4</c:v>
                      </c:pt>
                      <c:pt idx="4971" formatCode="0.00E+00">
                        <c:v>8.2408400000000002E-5</c:v>
                      </c:pt>
                      <c:pt idx="4972">
                        <c:v>1.36236E-3</c:v>
                      </c:pt>
                      <c:pt idx="4973">
                        <c:v>3.2822900000000002E-3</c:v>
                      </c:pt>
                      <c:pt idx="4974">
                        <c:v>1.36236E-3</c:v>
                      </c:pt>
                      <c:pt idx="4975">
                        <c:v>7.2238399999999996E-4</c:v>
                      </c:pt>
                      <c:pt idx="4976" formatCode="0.00E+00">
                        <c:v>8.2408400000000002E-5</c:v>
                      </c:pt>
                      <c:pt idx="4977" formatCode="0.00E+00">
                        <c:v>8.2408400000000002E-5</c:v>
                      </c:pt>
                      <c:pt idx="4978">
                        <c:v>1.36236E-3</c:v>
                      </c:pt>
                      <c:pt idx="4979">
                        <c:v>7.2238399999999996E-4</c:v>
                      </c:pt>
                      <c:pt idx="4980" formatCode="0.00E+00">
                        <c:v>8.2408400000000002E-5</c:v>
                      </c:pt>
                      <c:pt idx="4981">
                        <c:v>2.6423100000000001E-3</c:v>
                      </c:pt>
                      <c:pt idx="4982">
                        <c:v>7.2238399999999996E-4</c:v>
                      </c:pt>
                      <c:pt idx="4983">
                        <c:v>1.36236E-3</c:v>
                      </c:pt>
                      <c:pt idx="4984">
                        <c:v>-5.5756700000000002E-4</c:v>
                      </c:pt>
                      <c:pt idx="4985">
                        <c:v>7.2238399999999996E-4</c:v>
                      </c:pt>
                      <c:pt idx="4986">
                        <c:v>-1.19754E-3</c:v>
                      </c:pt>
                      <c:pt idx="4987">
                        <c:v>-1.19754E-3</c:v>
                      </c:pt>
                      <c:pt idx="4988">
                        <c:v>7.2238399999999996E-4</c:v>
                      </c:pt>
                      <c:pt idx="4989">
                        <c:v>1.36236E-3</c:v>
                      </c:pt>
                      <c:pt idx="4990">
                        <c:v>2.6423100000000001E-3</c:v>
                      </c:pt>
                      <c:pt idx="4991">
                        <c:v>7.2238399999999996E-4</c:v>
                      </c:pt>
                      <c:pt idx="4992">
                        <c:v>7.2238399999999996E-4</c:v>
                      </c:pt>
                      <c:pt idx="4993">
                        <c:v>1.36236E-3</c:v>
                      </c:pt>
                      <c:pt idx="4994">
                        <c:v>1.36236E-3</c:v>
                      </c:pt>
                      <c:pt idx="4995">
                        <c:v>1.36236E-3</c:v>
                      </c:pt>
                      <c:pt idx="4996">
                        <c:v>1.36236E-3</c:v>
                      </c:pt>
                      <c:pt idx="4997">
                        <c:v>7.2238399999999996E-4</c:v>
                      </c:pt>
                      <c:pt idx="4998">
                        <c:v>7.2238399999999996E-4</c:v>
                      </c:pt>
                      <c:pt idx="4999">
                        <c:v>1.36236E-3</c:v>
                      </c:pt>
                      <c:pt idx="5000">
                        <c:v>7.2238399999999996E-4</c:v>
                      </c:pt>
                      <c:pt idx="5001">
                        <c:v>-5.5756700000000002E-4</c:v>
                      </c:pt>
                    </c:numCache>
                  </c:numRef>
                </c:yVal>
                <c:smooth val="1"/>
                <c:extLst xmlns:c15="http://schemas.microsoft.com/office/drawing/2012/chart">
                  <c:ext xmlns:c16="http://schemas.microsoft.com/office/drawing/2014/chart" uri="{C3380CC4-5D6E-409C-BE32-E72D297353CC}">
                    <c16:uniqueId val="{00000003-B36B-42C7-9C42-4A27C4F12905}"/>
                  </c:ext>
                </c:extLst>
              </c15:ser>
            </c15:filteredScatterSeries>
            <c15:filteredScatterSeries>
              <c15:ser>
                <c:idx val="3"/>
                <c:order val="3"/>
                <c:tx>
                  <c:strRef>
                    <c:extLst xmlns:c15="http://schemas.microsoft.com/office/drawing/2012/chart">
                      <c:ext xmlns:c15="http://schemas.microsoft.com/office/drawing/2012/chart" uri="{02D57815-91ED-43cb-92C2-25804820EDAC}">
                        <c15:formulaRef>
                          <c15:sqref>waveform!$G$1</c15:sqref>
                        </c15:formulaRef>
                      </c:ext>
                    </c:extLst>
                    <c:strCache>
                      <c:ptCount val="1"/>
                      <c:pt idx="0">
                        <c:v>N=4</c:v>
                      </c:pt>
                    </c:strCache>
                  </c:strRef>
                </c:tx>
                <c:spPr>
                  <a:ln w="12700"/>
                </c:spPr>
                <c:marker>
                  <c:symbol val="none"/>
                </c:marker>
                <c:xVal>
                  <c:numRef>
                    <c:extLst xmlns:c15="http://schemas.microsoft.com/office/drawing/2012/chart">
                      <c:ext xmlns:c15="http://schemas.microsoft.com/office/drawing/2012/chart" uri="{02D57815-91ED-43cb-92C2-25804820EDAC}">
                        <c15:formulaRef>
                          <c15:sqref>waveform!$B$2:$B$5003</c15:sqref>
                        </c15:formulaRef>
                      </c:ext>
                    </c:extLst>
                    <c:numCache>
                      <c:formatCode>General</c:formatCode>
                      <c:ptCount val="5002"/>
                      <c:pt idx="0">
                        <c:v>-498.12970000000001</c:v>
                      </c:pt>
                      <c:pt idx="1">
                        <c:v>-497.92969999999997</c:v>
                      </c:pt>
                      <c:pt idx="2">
                        <c:v>-497.72969999999998</c:v>
                      </c:pt>
                      <c:pt idx="3">
                        <c:v>-497.52969999999993</c:v>
                      </c:pt>
                      <c:pt idx="4">
                        <c:v>-497.32970000000006</c:v>
                      </c:pt>
                      <c:pt idx="5">
                        <c:v>-497.12970000000001</c:v>
                      </c:pt>
                      <c:pt idx="6">
                        <c:v>-496.92970000000003</c:v>
                      </c:pt>
                      <c:pt idx="7">
                        <c:v>-496.72969999999998</c:v>
                      </c:pt>
                      <c:pt idx="8">
                        <c:v>-496.52969999999999</c:v>
                      </c:pt>
                      <c:pt idx="9">
                        <c:v>-496.32969999999995</c:v>
                      </c:pt>
                      <c:pt idx="10">
                        <c:v>-496.12969999999996</c:v>
                      </c:pt>
                      <c:pt idx="11">
                        <c:v>-495.92970000000003</c:v>
                      </c:pt>
                      <c:pt idx="12">
                        <c:v>-495.72970000000004</c:v>
                      </c:pt>
                      <c:pt idx="13">
                        <c:v>-495.52969999999999</c:v>
                      </c:pt>
                      <c:pt idx="14">
                        <c:v>-495.3297</c:v>
                      </c:pt>
                      <c:pt idx="15">
                        <c:v>-495.12969999999996</c:v>
                      </c:pt>
                      <c:pt idx="16">
                        <c:v>-494.92969999999997</c:v>
                      </c:pt>
                      <c:pt idx="17">
                        <c:v>-494.72969999999998</c:v>
                      </c:pt>
                      <c:pt idx="18">
                        <c:v>-494.52970000000005</c:v>
                      </c:pt>
                      <c:pt idx="19">
                        <c:v>-494.3297</c:v>
                      </c:pt>
                      <c:pt idx="20">
                        <c:v>-494.12970000000001</c:v>
                      </c:pt>
                      <c:pt idx="21">
                        <c:v>-493.92970000000003</c:v>
                      </c:pt>
                      <c:pt idx="22">
                        <c:v>-493.72969999999998</c:v>
                      </c:pt>
                      <c:pt idx="23">
                        <c:v>-493.52969999999999</c:v>
                      </c:pt>
                      <c:pt idx="24">
                        <c:v>-493.32969999999995</c:v>
                      </c:pt>
                      <c:pt idx="25">
                        <c:v>-493.12970000000007</c:v>
                      </c:pt>
                      <c:pt idx="26">
                        <c:v>-492.92970000000003</c:v>
                      </c:pt>
                      <c:pt idx="27">
                        <c:v>-492.72970000000004</c:v>
                      </c:pt>
                      <c:pt idx="28">
                        <c:v>-492.52969999999999</c:v>
                      </c:pt>
                      <c:pt idx="29">
                        <c:v>-492.3297</c:v>
                      </c:pt>
                      <c:pt idx="30">
                        <c:v>-492.12969999999996</c:v>
                      </c:pt>
                      <c:pt idx="31">
                        <c:v>-491.92969999999997</c:v>
                      </c:pt>
                      <c:pt idx="32">
                        <c:v>-491.72970000000004</c:v>
                      </c:pt>
                      <c:pt idx="33">
                        <c:v>-491.52970000000005</c:v>
                      </c:pt>
                      <c:pt idx="34">
                        <c:v>-491.3297</c:v>
                      </c:pt>
                      <c:pt idx="35">
                        <c:v>-491.12970000000001</c:v>
                      </c:pt>
                      <c:pt idx="36">
                        <c:v>-490.92969999999997</c:v>
                      </c:pt>
                      <c:pt idx="37">
                        <c:v>-490.72969999999998</c:v>
                      </c:pt>
                      <c:pt idx="38">
                        <c:v>-490.52969999999993</c:v>
                      </c:pt>
                      <c:pt idx="39">
                        <c:v>-490.32970000000006</c:v>
                      </c:pt>
                      <c:pt idx="40">
                        <c:v>-490.12970000000001</c:v>
                      </c:pt>
                      <c:pt idx="41">
                        <c:v>-489.92970000000003</c:v>
                      </c:pt>
                      <c:pt idx="42">
                        <c:v>-489.72969999999998</c:v>
                      </c:pt>
                      <c:pt idx="43">
                        <c:v>-489.52969999999999</c:v>
                      </c:pt>
                      <c:pt idx="44">
                        <c:v>-489.32969999999995</c:v>
                      </c:pt>
                      <c:pt idx="45">
                        <c:v>-489.12969999999996</c:v>
                      </c:pt>
                      <c:pt idx="46">
                        <c:v>-488.92970000000003</c:v>
                      </c:pt>
                      <c:pt idx="47">
                        <c:v>-488.72970000000004</c:v>
                      </c:pt>
                      <c:pt idx="48">
                        <c:v>-488.52969999999999</c:v>
                      </c:pt>
                      <c:pt idx="49">
                        <c:v>-488.3297</c:v>
                      </c:pt>
                      <c:pt idx="50">
                        <c:v>-488.12970000000001</c:v>
                      </c:pt>
                      <c:pt idx="51">
                        <c:v>-487.92969999999997</c:v>
                      </c:pt>
                      <c:pt idx="52">
                        <c:v>-487.72969999999998</c:v>
                      </c:pt>
                      <c:pt idx="53">
                        <c:v>-487.52970000000005</c:v>
                      </c:pt>
                      <c:pt idx="54">
                        <c:v>-487.32970000000006</c:v>
                      </c:pt>
                      <c:pt idx="55">
                        <c:v>-487.12970000000001</c:v>
                      </c:pt>
                      <c:pt idx="56">
                        <c:v>-486.92970000000003</c:v>
                      </c:pt>
                      <c:pt idx="57">
                        <c:v>-486.72969999999998</c:v>
                      </c:pt>
                      <c:pt idx="58">
                        <c:v>-486.52969999999999</c:v>
                      </c:pt>
                      <c:pt idx="59">
                        <c:v>-486.32969999999995</c:v>
                      </c:pt>
                      <c:pt idx="60">
                        <c:v>-486.12970000000007</c:v>
                      </c:pt>
                      <c:pt idx="61">
                        <c:v>-485.92970000000003</c:v>
                      </c:pt>
                      <c:pt idx="62">
                        <c:v>-485.72970000000004</c:v>
                      </c:pt>
                      <c:pt idx="63">
                        <c:v>-485.52969999999999</c:v>
                      </c:pt>
                      <c:pt idx="64">
                        <c:v>-485.3297</c:v>
                      </c:pt>
                      <c:pt idx="65">
                        <c:v>-485.12969999999996</c:v>
                      </c:pt>
                      <c:pt idx="66">
                        <c:v>-484.92969999999997</c:v>
                      </c:pt>
                      <c:pt idx="67">
                        <c:v>-484.72970000000004</c:v>
                      </c:pt>
                      <c:pt idx="68">
                        <c:v>-484.52970000000005</c:v>
                      </c:pt>
                      <c:pt idx="69">
                        <c:v>-484.3297</c:v>
                      </c:pt>
                      <c:pt idx="70">
                        <c:v>-484.12970000000001</c:v>
                      </c:pt>
                      <c:pt idx="71">
                        <c:v>-483.92969999999997</c:v>
                      </c:pt>
                      <c:pt idx="72">
                        <c:v>-483.72969999999998</c:v>
                      </c:pt>
                      <c:pt idx="73">
                        <c:v>-483.52969999999993</c:v>
                      </c:pt>
                      <c:pt idx="74">
                        <c:v>-483.32970000000006</c:v>
                      </c:pt>
                      <c:pt idx="75">
                        <c:v>-483.12970000000001</c:v>
                      </c:pt>
                      <c:pt idx="76">
                        <c:v>-482.92970000000003</c:v>
                      </c:pt>
                      <c:pt idx="77">
                        <c:v>-482.72969999999998</c:v>
                      </c:pt>
                      <c:pt idx="78">
                        <c:v>-482.52969999999999</c:v>
                      </c:pt>
                      <c:pt idx="79">
                        <c:v>-482.3297</c:v>
                      </c:pt>
                      <c:pt idx="80">
                        <c:v>-482.12969999999996</c:v>
                      </c:pt>
                      <c:pt idx="81">
                        <c:v>-481.92970000000003</c:v>
                      </c:pt>
                      <c:pt idx="82">
                        <c:v>-481.72970000000004</c:v>
                      </c:pt>
                      <c:pt idx="83">
                        <c:v>-481.52970000000005</c:v>
                      </c:pt>
                      <c:pt idx="84">
                        <c:v>-481.3297</c:v>
                      </c:pt>
                      <c:pt idx="85">
                        <c:v>-481.12970000000001</c:v>
                      </c:pt>
                      <c:pt idx="86">
                        <c:v>-480.92969999999997</c:v>
                      </c:pt>
                      <c:pt idx="87">
                        <c:v>-480.72969999999998</c:v>
                      </c:pt>
                      <c:pt idx="88">
                        <c:v>-480.52970000000005</c:v>
                      </c:pt>
                      <c:pt idx="89">
                        <c:v>-480.32970000000006</c:v>
                      </c:pt>
                      <c:pt idx="90">
                        <c:v>-480.12970000000001</c:v>
                      </c:pt>
                      <c:pt idx="91">
                        <c:v>-479.92970000000003</c:v>
                      </c:pt>
                      <c:pt idx="92">
                        <c:v>-479.72969999999998</c:v>
                      </c:pt>
                      <c:pt idx="93">
                        <c:v>-479.52969999999999</c:v>
                      </c:pt>
                      <c:pt idx="94">
                        <c:v>-479.32969999999995</c:v>
                      </c:pt>
                      <c:pt idx="95">
                        <c:v>-479.12970000000007</c:v>
                      </c:pt>
                      <c:pt idx="96">
                        <c:v>-478.92970000000003</c:v>
                      </c:pt>
                      <c:pt idx="97">
                        <c:v>-478.72970000000004</c:v>
                      </c:pt>
                      <c:pt idx="98">
                        <c:v>-478.52969999999999</c:v>
                      </c:pt>
                      <c:pt idx="99">
                        <c:v>-478.3297</c:v>
                      </c:pt>
                      <c:pt idx="100">
                        <c:v>-478.12969999999996</c:v>
                      </c:pt>
                      <c:pt idx="101">
                        <c:v>-477.92969999999997</c:v>
                      </c:pt>
                      <c:pt idx="102">
                        <c:v>-477.72969999999992</c:v>
                      </c:pt>
                      <c:pt idx="103">
                        <c:v>-477.52970000000005</c:v>
                      </c:pt>
                      <c:pt idx="104">
                        <c:v>-477.3297</c:v>
                      </c:pt>
                      <c:pt idx="105">
                        <c:v>-477.12970000000001</c:v>
                      </c:pt>
                      <c:pt idx="106">
                        <c:v>-476.92969999999997</c:v>
                      </c:pt>
                      <c:pt idx="107">
                        <c:v>-476.72969999999998</c:v>
                      </c:pt>
                      <c:pt idx="108">
                        <c:v>-476.52969999999999</c:v>
                      </c:pt>
                      <c:pt idx="109">
                        <c:v>-476.3297</c:v>
                      </c:pt>
                      <c:pt idx="110">
                        <c:v>-476.12970000000001</c:v>
                      </c:pt>
                      <c:pt idx="111">
                        <c:v>-475.92970000000003</c:v>
                      </c:pt>
                      <c:pt idx="112">
                        <c:v>-475.72970000000004</c:v>
                      </c:pt>
                      <c:pt idx="113">
                        <c:v>-475.52969999999999</c:v>
                      </c:pt>
                      <c:pt idx="114">
                        <c:v>-475.3297</c:v>
                      </c:pt>
                      <c:pt idx="115">
                        <c:v>-475.12970000000001</c:v>
                      </c:pt>
                      <c:pt idx="116">
                        <c:v>-474.92970000000003</c:v>
                      </c:pt>
                      <c:pt idx="117">
                        <c:v>-474.72969999999998</c:v>
                      </c:pt>
                      <c:pt idx="118">
                        <c:v>-474.52970000000005</c:v>
                      </c:pt>
                      <c:pt idx="119">
                        <c:v>-474.3297</c:v>
                      </c:pt>
                      <c:pt idx="120">
                        <c:v>-474.12970000000001</c:v>
                      </c:pt>
                      <c:pt idx="121">
                        <c:v>-473.92969999999997</c:v>
                      </c:pt>
                      <c:pt idx="122">
                        <c:v>-473.72970000000004</c:v>
                      </c:pt>
                      <c:pt idx="123">
                        <c:v>-473.52969999999999</c:v>
                      </c:pt>
                      <c:pt idx="124">
                        <c:v>-473.3297</c:v>
                      </c:pt>
                      <c:pt idx="125">
                        <c:v>-473.12970000000001</c:v>
                      </c:pt>
                      <c:pt idx="126">
                        <c:v>-472.92970000000003</c:v>
                      </c:pt>
                      <c:pt idx="127">
                        <c:v>-472.72969999999998</c:v>
                      </c:pt>
                      <c:pt idx="128">
                        <c:v>-472.52969999999999</c:v>
                      </c:pt>
                      <c:pt idx="129">
                        <c:v>-472.3297</c:v>
                      </c:pt>
                      <c:pt idx="130">
                        <c:v>-472.12970000000001</c:v>
                      </c:pt>
                      <c:pt idx="131">
                        <c:v>-471.92969999999997</c:v>
                      </c:pt>
                      <c:pt idx="132">
                        <c:v>-471.72970000000004</c:v>
                      </c:pt>
                      <c:pt idx="133">
                        <c:v>-471.52969999999999</c:v>
                      </c:pt>
                      <c:pt idx="134">
                        <c:v>-471.3297</c:v>
                      </c:pt>
                      <c:pt idx="135">
                        <c:v>-471.12969999999996</c:v>
                      </c:pt>
                      <c:pt idx="136">
                        <c:v>-470.92970000000003</c:v>
                      </c:pt>
                      <c:pt idx="137">
                        <c:v>-470.72969999999998</c:v>
                      </c:pt>
                      <c:pt idx="138">
                        <c:v>-470.52969999999999</c:v>
                      </c:pt>
                      <c:pt idx="139">
                        <c:v>-470.32969999999995</c:v>
                      </c:pt>
                      <c:pt idx="140">
                        <c:v>-470.12970000000001</c:v>
                      </c:pt>
                      <c:pt idx="141">
                        <c:v>-469.92970000000003</c:v>
                      </c:pt>
                      <c:pt idx="142">
                        <c:v>-469.72969999999998</c:v>
                      </c:pt>
                      <c:pt idx="143">
                        <c:v>-469.52970000000005</c:v>
                      </c:pt>
                      <c:pt idx="144">
                        <c:v>-469.3297</c:v>
                      </c:pt>
                      <c:pt idx="145">
                        <c:v>-469.12970000000001</c:v>
                      </c:pt>
                      <c:pt idx="146">
                        <c:v>-468.92969999999997</c:v>
                      </c:pt>
                      <c:pt idx="147">
                        <c:v>-468.72970000000004</c:v>
                      </c:pt>
                      <c:pt idx="148">
                        <c:v>-468.52969999999999</c:v>
                      </c:pt>
                      <c:pt idx="149">
                        <c:v>-468.3297</c:v>
                      </c:pt>
                      <c:pt idx="150">
                        <c:v>-468.12970000000001</c:v>
                      </c:pt>
                      <c:pt idx="151">
                        <c:v>-467.92970000000003</c:v>
                      </c:pt>
                      <c:pt idx="152">
                        <c:v>-467.72969999999998</c:v>
                      </c:pt>
                      <c:pt idx="153">
                        <c:v>-467.52969999999999</c:v>
                      </c:pt>
                      <c:pt idx="154">
                        <c:v>-467.3297</c:v>
                      </c:pt>
                      <c:pt idx="155">
                        <c:v>-467.12970000000001</c:v>
                      </c:pt>
                      <c:pt idx="156">
                        <c:v>-466.92969999999997</c:v>
                      </c:pt>
                      <c:pt idx="157">
                        <c:v>-466.72970000000004</c:v>
                      </c:pt>
                      <c:pt idx="158">
                        <c:v>-466.52969999999999</c:v>
                      </c:pt>
                      <c:pt idx="159">
                        <c:v>-466.3297</c:v>
                      </c:pt>
                      <c:pt idx="160">
                        <c:v>-466.12969999999996</c:v>
                      </c:pt>
                      <c:pt idx="161">
                        <c:v>-465.92970000000003</c:v>
                      </c:pt>
                      <c:pt idx="162">
                        <c:v>-465.72969999999998</c:v>
                      </c:pt>
                      <c:pt idx="163">
                        <c:v>-465.52969999999999</c:v>
                      </c:pt>
                      <c:pt idx="164">
                        <c:v>-465.3297</c:v>
                      </c:pt>
                      <c:pt idx="165">
                        <c:v>-465.12970000000001</c:v>
                      </c:pt>
                      <c:pt idx="166">
                        <c:v>-464.92969999999997</c:v>
                      </c:pt>
                      <c:pt idx="167">
                        <c:v>-464.72969999999998</c:v>
                      </c:pt>
                      <c:pt idx="168">
                        <c:v>-464.52969999999999</c:v>
                      </c:pt>
                      <c:pt idx="169">
                        <c:v>-464.3297</c:v>
                      </c:pt>
                      <c:pt idx="170">
                        <c:v>-464.12969999999996</c:v>
                      </c:pt>
                      <c:pt idx="171">
                        <c:v>-463.92970000000003</c:v>
                      </c:pt>
                      <c:pt idx="172">
                        <c:v>-463.72969999999998</c:v>
                      </c:pt>
                      <c:pt idx="173">
                        <c:v>-463.52969999999999</c:v>
                      </c:pt>
                      <c:pt idx="174">
                        <c:v>-463.3297</c:v>
                      </c:pt>
                      <c:pt idx="175">
                        <c:v>-463.12970000000001</c:v>
                      </c:pt>
                      <c:pt idx="176">
                        <c:v>-462.92970000000003</c:v>
                      </c:pt>
                      <c:pt idx="177">
                        <c:v>-462.72969999999998</c:v>
                      </c:pt>
                      <c:pt idx="178">
                        <c:v>-462.52970000000005</c:v>
                      </c:pt>
                      <c:pt idx="179">
                        <c:v>-462.3297</c:v>
                      </c:pt>
                      <c:pt idx="180">
                        <c:v>-462.12970000000001</c:v>
                      </c:pt>
                      <c:pt idx="181">
                        <c:v>-461.92969999999997</c:v>
                      </c:pt>
                      <c:pt idx="182">
                        <c:v>-461.72970000000004</c:v>
                      </c:pt>
                      <c:pt idx="183">
                        <c:v>-461.52969999999999</c:v>
                      </c:pt>
                      <c:pt idx="184">
                        <c:v>-461.3297</c:v>
                      </c:pt>
                      <c:pt idx="185">
                        <c:v>-461.12970000000001</c:v>
                      </c:pt>
                      <c:pt idx="186">
                        <c:v>-460.92970000000003</c:v>
                      </c:pt>
                      <c:pt idx="187">
                        <c:v>-460.72969999999998</c:v>
                      </c:pt>
                      <c:pt idx="188">
                        <c:v>-460.52969999999999</c:v>
                      </c:pt>
                      <c:pt idx="189">
                        <c:v>-460.3297</c:v>
                      </c:pt>
                      <c:pt idx="190">
                        <c:v>-460.12970000000001</c:v>
                      </c:pt>
                      <c:pt idx="191">
                        <c:v>-459.92969999999997</c:v>
                      </c:pt>
                      <c:pt idx="192">
                        <c:v>-459.72970000000004</c:v>
                      </c:pt>
                      <c:pt idx="193">
                        <c:v>-459.52969999999999</c:v>
                      </c:pt>
                      <c:pt idx="194">
                        <c:v>-459.3297</c:v>
                      </c:pt>
                      <c:pt idx="195">
                        <c:v>-459.12969999999996</c:v>
                      </c:pt>
                      <c:pt idx="196">
                        <c:v>-458.92970000000003</c:v>
                      </c:pt>
                      <c:pt idx="197">
                        <c:v>-458.72969999999998</c:v>
                      </c:pt>
                      <c:pt idx="198">
                        <c:v>-458.52969999999999</c:v>
                      </c:pt>
                      <c:pt idx="199">
                        <c:v>-458.3297</c:v>
                      </c:pt>
                      <c:pt idx="200">
                        <c:v>-458.12970000000001</c:v>
                      </c:pt>
                      <c:pt idx="201">
                        <c:v>-457.92969999999997</c:v>
                      </c:pt>
                      <c:pt idx="202">
                        <c:v>-457.72969999999998</c:v>
                      </c:pt>
                      <c:pt idx="203">
                        <c:v>-457.52969999999999</c:v>
                      </c:pt>
                      <c:pt idx="204">
                        <c:v>-457.3297</c:v>
                      </c:pt>
                      <c:pt idx="205">
                        <c:v>-457.12970000000001</c:v>
                      </c:pt>
                      <c:pt idx="206">
                        <c:v>-456.92970000000003</c:v>
                      </c:pt>
                      <c:pt idx="207">
                        <c:v>-456.72970000000004</c:v>
                      </c:pt>
                      <c:pt idx="208">
                        <c:v>-456.52969999999999</c:v>
                      </c:pt>
                      <c:pt idx="209">
                        <c:v>-456.3297</c:v>
                      </c:pt>
                      <c:pt idx="210">
                        <c:v>-456.12970000000001</c:v>
                      </c:pt>
                      <c:pt idx="211">
                        <c:v>-455.92970000000003</c:v>
                      </c:pt>
                      <c:pt idx="212">
                        <c:v>-455.72969999999998</c:v>
                      </c:pt>
                      <c:pt idx="213">
                        <c:v>-455.52969999999999</c:v>
                      </c:pt>
                      <c:pt idx="214">
                        <c:v>-455.3297</c:v>
                      </c:pt>
                      <c:pt idx="215">
                        <c:v>-455.12970000000001</c:v>
                      </c:pt>
                      <c:pt idx="216">
                        <c:v>-454.92969999999997</c:v>
                      </c:pt>
                      <c:pt idx="217">
                        <c:v>-454.72970000000004</c:v>
                      </c:pt>
                      <c:pt idx="218">
                        <c:v>-454.52969999999999</c:v>
                      </c:pt>
                      <c:pt idx="219">
                        <c:v>-454.3297</c:v>
                      </c:pt>
                      <c:pt idx="220">
                        <c:v>-454.12969999999996</c:v>
                      </c:pt>
                      <c:pt idx="221">
                        <c:v>-453.92970000000003</c:v>
                      </c:pt>
                      <c:pt idx="222">
                        <c:v>-453.72969999999998</c:v>
                      </c:pt>
                      <c:pt idx="223">
                        <c:v>-453.52969999999999</c:v>
                      </c:pt>
                      <c:pt idx="224">
                        <c:v>-453.3297</c:v>
                      </c:pt>
                      <c:pt idx="225">
                        <c:v>-453.12970000000001</c:v>
                      </c:pt>
                      <c:pt idx="226">
                        <c:v>-452.92969999999997</c:v>
                      </c:pt>
                      <c:pt idx="227">
                        <c:v>-452.72969999999998</c:v>
                      </c:pt>
                      <c:pt idx="228">
                        <c:v>-452.52969999999999</c:v>
                      </c:pt>
                      <c:pt idx="229">
                        <c:v>-452.3297</c:v>
                      </c:pt>
                      <c:pt idx="230">
                        <c:v>-452.12969999999996</c:v>
                      </c:pt>
                      <c:pt idx="231">
                        <c:v>-451.92970000000003</c:v>
                      </c:pt>
                      <c:pt idx="232">
                        <c:v>-451.72969999999998</c:v>
                      </c:pt>
                      <c:pt idx="233">
                        <c:v>-451.52969999999999</c:v>
                      </c:pt>
                      <c:pt idx="234">
                        <c:v>-451.3297</c:v>
                      </c:pt>
                      <c:pt idx="235">
                        <c:v>-451.12970000000001</c:v>
                      </c:pt>
                      <c:pt idx="236">
                        <c:v>-450.92970000000003</c:v>
                      </c:pt>
                      <c:pt idx="237">
                        <c:v>-450.72969999999998</c:v>
                      </c:pt>
                      <c:pt idx="238">
                        <c:v>-450.52970000000005</c:v>
                      </c:pt>
                      <c:pt idx="239">
                        <c:v>-450.3297</c:v>
                      </c:pt>
                      <c:pt idx="240">
                        <c:v>-450.12970000000001</c:v>
                      </c:pt>
                      <c:pt idx="241">
                        <c:v>-449.92969999999997</c:v>
                      </c:pt>
                      <c:pt idx="242">
                        <c:v>-449.72970000000004</c:v>
                      </c:pt>
                      <c:pt idx="243">
                        <c:v>-449.52969999999999</c:v>
                      </c:pt>
                      <c:pt idx="244">
                        <c:v>-449.3297</c:v>
                      </c:pt>
                      <c:pt idx="245">
                        <c:v>-449.12970000000001</c:v>
                      </c:pt>
                      <c:pt idx="246">
                        <c:v>-448.92970000000003</c:v>
                      </c:pt>
                      <c:pt idx="247">
                        <c:v>-448.72969999999998</c:v>
                      </c:pt>
                      <c:pt idx="248">
                        <c:v>-448.52969999999999</c:v>
                      </c:pt>
                      <c:pt idx="249">
                        <c:v>-448.3297</c:v>
                      </c:pt>
                      <c:pt idx="250">
                        <c:v>-448.12970000000001</c:v>
                      </c:pt>
                      <c:pt idx="251">
                        <c:v>-447.92969999999997</c:v>
                      </c:pt>
                      <c:pt idx="252">
                        <c:v>-447.72970000000004</c:v>
                      </c:pt>
                      <c:pt idx="253">
                        <c:v>-447.52969999999999</c:v>
                      </c:pt>
                      <c:pt idx="254">
                        <c:v>-447.3297</c:v>
                      </c:pt>
                      <c:pt idx="255">
                        <c:v>-447.12969999999996</c:v>
                      </c:pt>
                      <c:pt idx="256">
                        <c:v>-446.92970000000003</c:v>
                      </c:pt>
                      <c:pt idx="257">
                        <c:v>-446.72969999999998</c:v>
                      </c:pt>
                      <c:pt idx="258">
                        <c:v>-446.52969999999999</c:v>
                      </c:pt>
                      <c:pt idx="259">
                        <c:v>-446.3297</c:v>
                      </c:pt>
                      <c:pt idx="260">
                        <c:v>-446.12970000000001</c:v>
                      </c:pt>
                      <c:pt idx="261">
                        <c:v>-445.92969999999997</c:v>
                      </c:pt>
                      <c:pt idx="262">
                        <c:v>-445.72969999999998</c:v>
                      </c:pt>
                      <c:pt idx="263">
                        <c:v>-445.52969999999999</c:v>
                      </c:pt>
                      <c:pt idx="264">
                        <c:v>-445.3297</c:v>
                      </c:pt>
                      <c:pt idx="265">
                        <c:v>-445.12970000000001</c:v>
                      </c:pt>
                      <c:pt idx="266">
                        <c:v>-444.92970000000003</c:v>
                      </c:pt>
                      <c:pt idx="267">
                        <c:v>-444.72970000000004</c:v>
                      </c:pt>
                      <c:pt idx="268">
                        <c:v>-444.52969999999999</c:v>
                      </c:pt>
                      <c:pt idx="269">
                        <c:v>-444.3297</c:v>
                      </c:pt>
                      <c:pt idx="270">
                        <c:v>-444.12970000000001</c:v>
                      </c:pt>
                      <c:pt idx="271">
                        <c:v>-443.92970000000003</c:v>
                      </c:pt>
                      <c:pt idx="272">
                        <c:v>-443.72969999999998</c:v>
                      </c:pt>
                      <c:pt idx="273">
                        <c:v>-443.52970000000005</c:v>
                      </c:pt>
                      <c:pt idx="274">
                        <c:v>-443.3297</c:v>
                      </c:pt>
                      <c:pt idx="275">
                        <c:v>-443.12970000000001</c:v>
                      </c:pt>
                      <c:pt idx="276">
                        <c:v>-442.92969999999997</c:v>
                      </c:pt>
                      <c:pt idx="277">
                        <c:v>-442.72970000000004</c:v>
                      </c:pt>
                      <c:pt idx="278">
                        <c:v>-442.52969999999999</c:v>
                      </c:pt>
                      <c:pt idx="279">
                        <c:v>-442.3297</c:v>
                      </c:pt>
                      <c:pt idx="280">
                        <c:v>-442.12970000000001</c:v>
                      </c:pt>
                      <c:pt idx="281">
                        <c:v>-441.92970000000003</c:v>
                      </c:pt>
                      <c:pt idx="282">
                        <c:v>-441.72969999999998</c:v>
                      </c:pt>
                      <c:pt idx="283">
                        <c:v>-441.52969999999999</c:v>
                      </c:pt>
                      <c:pt idx="284">
                        <c:v>-441.3297</c:v>
                      </c:pt>
                      <c:pt idx="285">
                        <c:v>-441.12970000000001</c:v>
                      </c:pt>
                      <c:pt idx="286">
                        <c:v>-440.92969999999997</c:v>
                      </c:pt>
                      <c:pt idx="287">
                        <c:v>-440.72969999999998</c:v>
                      </c:pt>
                      <c:pt idx="288">
                        <c:v>-440.52969999999999</c:v>
                      </c:pt>
                      <c:pt idx="289">
                        <c:v>-440.3297</c:v>
                      </c:pt>
                      <c:pt idx="290">
                        <c:v>-440.12969999999996</c:v>
                      </c:pt>
                      <c:pt idx="291">
                        <c:v>-439.92970000000003</c:v>
                      </c:pt>
                      <c:pt idx="292">
                        <c:v>-439.72969999999998</c:v>
                      </c:pt>
                      <c:pt idx="293">
                        <c:v>-439.52969999999999</c:v>
                      </c:pt>
                      <c:pt idx="294">
                        <c:v>-439.3297</c:v>
                      </c:pt>
                      <c:pt idx="295">
                        <c:v>-439.12970000000001</c:v>
                      </c:pt>
                      <c:pt idx="296">
                        <c:v>-438.92970000000003</c:v>
                      </c:pt>
                      <c:pt idx="297">
                        <c:v>-438.72969999999998</c:v>
                      </c:pt>
                      <c:pt idx="298">
                        <c:v>-438.52970000000005</c:v>
                      </c:pt>
                      <c:pt idx="299">
                        <c:v>-438.3297</c:v>
                      </c:pt>
                      <c:pt idx="300">
                        <c:v>-438.12970000000001</c:v>
                      </c:pt>
                      <c:pt idx="301">
                        <c:v>-437.92969999999997</c:v>
                      </c:pt>
                      <c:pt idx="302">
                        <c:v>-437.72970000000004</c:v>
                      </c:pt>
                      <c:pt idx="303">
                        <c:v>-437.52969999999999</c:v>
                      </c:pt>
                      <c:pt idx="304">
                        <c:v>-437.3297</c:v>
                      </c:pt>
                      <c:pt idx="305">
                        <c:v>-437.12970000000001</c:v>
                      </c:pt>
                      <c:pt idx="306">
                        <c:v>-436.92970000000003</c:v>
                      </c:pt>
                      <c:pt idx="307">
                        <c:v>-436.72969999999998</c:v>
                      </c:pt>
                      <c:pt idx="308">
                        <c:v>-436.52969999999999</c:v>
                      </c:pt>
                      <c:pt idx="309">
                        <c:v>-436.3297</c:v>
                      </c:pt>
                      <c:pt idx="310">
                        <c:v>-436.12970000000001</c:v>
                      </c:pt>
                      <c:pt idx="311">
                        <c:v>-435.92969999999997</c:v>
                      </c:pt>
                      <c:pt idx="312">
                        <c:v>-435.72970000000004</c:v>
                      </c:pt>
                      <c:pt idx="313">
                        <c:v>-435.52969999999999</c:v>
                      </c:pt>
                      <c:pt idx="314">
                        <c:v>-435.3297</c:v>
                      </c:pt>
                      <c:pt idx="315">
                        <c:v>-435.12969999999996</c:v>
                      </c:pt>
                      <c:pt idx="316">
                        <c:v>-434.92970000000003</c:v>
                      </c:pt>
                      <c:pt idx="317">
                        <c:v>-434.72969999999998</c:v>
                      </c:pt>
                      <c:pt idx="318">
                        <c:v>-434.52969999999999</c:v>
                      </c:pt>
                      <c:pt idx="319">
                        <c:v>-434.3297</c:v>
                      </c:pt>
                      <c:pt idx="320">
                        <c:v>-434.12970000000001</c:v>
                      </c:pt>
                      <c:pt idx="321">
                        <c:v>-433.92969999999997</c:v>
                      </c:pt>
                      <c:pt idx="322">
                        <c:v>-433.72969999999998</c:v>
                      </c:pt>
                      <c:pt idx="323">
                        <c:v>-433.52969999999999</c:v>
                      </c:pt>
                      <c:pt idx="324">
                        <c:v>-433.3297</c:v>
                      </c:pt>
                      <c:pt idx="325">
                        <c:v>-433.12969999999996</c:v>
                      </c:pt>
                      <c:pt idx="326">
                        <c:v>-432.92970000000003</c:v>
                      </c:pt>
                      <c:pt idx="327">
                        <c:v>-432.72969999999998</c:v>
                      </c:pt>
                      <c:pt idx="328">
                        <c:v>-432.52969999999999</c:v>
                      </c:pt>
                      <c:pt idx="329">
                        <c:v>-432.3297</c:v>
                      </c:pt>
                      <c:pt idx="330">
                        <c:v>-432.12970000000001</c:v>
                      </c:pt>
                      <c:pt idx="331">
                        <c:v>-431.92970000000003</c:v>
                      </c:pt>
                      <c:pt idx="332">
                        <c:v>-431.72969999999998</c:v>
                      </c:pt>
                      <c:pt idx="333">
                        <c:v>-431.52970000000005</c:v>
                      </c:pt>
                      <c:pt idx="334">
                        <c:v>-431.3297</c:v>
                      </c:pt>
                      <c:pt idx="335">
                        <c:v>-431.12970000000001</c:v>
                      </c:pt>
                      <c:pt idx="336">
                        <c:v>-430.92969999999997</c:v>
                      </c:pt>
                      <c:pt idx="337">
                        <c:v>-430.72970000000004</c:v>
                      </c:pt>
                      <c:pt idx="338">
                        <c:v>-430.52969999999999</c:v>
                      </c:pt>
                      <c:pt idx="339">
                        <c:v>-430.3297</c:v>
                      </c:pt>
                      <c:pt idx="340">
                        <c:v>-430.12970000000001</c:v>
                      </c:pt>
                      <c:pt idx="341">
                        <c:v>-429.92970000000003</c:v>
                      </c:pt>
                      <c:pt idx="342">
                        <c:v>-429.72969999999998</c:v>
                      </c:pt>
                      <c:pt idx="343">
                        <c:v>-429.52969999999999</c:v>
                      </c:pt>
                      <c:pt idx="344">
                        <c:v>-429.3297</c:v>
                      </c:pt>
                      <c:pt idx="345">
                        <c:v>-429.12970000000001</c:v>
                      </c:pt>
                      <c:pt idx="346">
                        <c:v>-428.92969999999997</c:v>
                      </c:pt>
                      <c:pt idx="347">
                        <c:v>-428.72970000000004</c:v>
                      </c:pt>
                      <c:pt idx="348">
                        <c:v>-428.52969999999999</c:v>
                      </c:pt>
                      <c:pt idx="349">
                        <c:v>-428.3297</c:v>
                      </c:pt>
                      <c:pt idx="350">
                        <c:v>-428.12969999999996</c:v>
                      </c:pt>
                      <c:pt idx="351">
                        <c:v>-427.92970000000003</c:v>
                      </c:pt>
                      <c:pt idx="352">
                        <c:v>-427.72969999999998</c:v>
                      </c:pt>
                      <c:pt idx="353">
                        <c:v>-427.52969999999999</c:v>
                      </c:pt>
                      <c:pt idx="354">
                        <c:v>-427.3297</c:v>
                      </c:pt>
                      <c:pt idx="355">
                        <c:v>-427.12970000000001</c:v>
                      </c:pt>
                      <c:pt idx="356">
                        <c:v>-426.92969999999997</c:v>
                      </c:pt>
                      <c:pt idx="357">
                        <c:v>-426.72969999999998</c:v>
                      </c:pt>
                      <c:pt idx="358">
                        <c:v>-426.52969999999999</c:v>
                      </c:pt>
                      <c:pt idx="359">
                        <c:v>-426.3297</c:v>
                      </c:pt>
                      <c:pt idx="360">
                        <c:v>-426.12970000000001</c:v>
                      </c:pt>
                      <c:pt idx="361">
                        <c:v>-425.92969999999997</c:v>
                      </c:pt>
                      <c:pt idx="362">
                        <c:v>-425.72970000000004</c:v>
                      </c:pt>
                      <c:pt idx="363">
                        <c:v>-425.52969999999999</c:v>
                      </c:pt>
                      <c:pt idx="364">
                        <c:v>-425.3297</c:v>
                      </c:pt>
                      <c:pt idx="365">
                        <c:v>-425.12970000000001</c:v>
                      </c:pt>
                      <c:pt idx="366">
                        <c:v>-424.92970000000003</c:v>
                      </c:pt>
                      <c:pt idx="367">
                        <c:v>-424.72969999999998</c:v>
                      </c:pt>
                      <c:pt idx="368">
                        <c:v>-424.52969999999999</c:v>
                      </c:pt>
                      <c:pt idx="369">
                        <c:v>-424.3297</c:v>
                      </c:pt>
                      <c:pt idx="370">
                        <c:v>-424.12970000000001</c:v>
                      </c:pt>
                      <c:pt idx="371">
                        <c:v>-423.92969999999997</c:v>
                      </c:pt>
                      <c:pt idx="372">
                        <c:v>-423.72970000000004</c:v>
                      </c:pt>
                      <c:pt idx="373">
                        <c:v>-423.52969999999999</c:v>
                      </c:pt>
                      <c:pt idx="374">
                        <c:v>-423.3297</c:v>
                      </c:pt>
                      <c:pt idx="375">
                        <c:v>-423.12969999999996</c:v>
                      </c:pt>
                      <c:pt idx="376">
                        <c:v>-422.92970000000003</c:v>
                      </c:pt>
                      <c:pt idx="377">
                        <c:v>-422.72969999999998</c:v>
                      </c:pt>
                      <c:pt idx="378">
                        <c:v>-422.52969999999999</c:v>
                      </c:pt>
                      <c:pt idx="379">
                        <c:v>-422.3297</c:v>
                      </c:pt>
                      <c:pt idx="380">
                        <c:v>-422.12970000000001</c:v>
                      </c:pt>
                      <c:pt idx="381">
                        <c:v>-421.92969999999997</c:v>
                      </c:pt>
                      <c:pt idx="382">
                        <c:v>-421.72969999999998</c:v>
                      </c:pt>
                      <c:pt idx="383">
                        <c:v>-421.52969999999999</c:v>
                      </c:pt>
                      <c:pt idx="384">
                        <c:v>-421.3297</c:v>
                      </c:pt>
                      <c:pt idx="385">
                        <c:v>-421.12969999999996</c:v>
                      </c:pt>
                      <c:pt idx="386">
                        <c:v>-420.92970000000003</c:v>
                      </c:pt>
                      <c:pt idx="387">
                        <c:v>-420.72969999999998</c:v>
                      </c:pt>
                      <c:pt idx="388">
                        <c:v>-420.52969999999999</c:v>
                      </c:pt>
                      <c:pt idx="389">
                        <c:v>-420.3297</c:v>
                      </c:pt>
                      <c:pt idx="390">
                        <c:v>-420.12970000000001</c:v>
                      </c:pt>
                      <c:pt idx="391">
                        <c:v>-419.92970000000003</c:v>
                      </c:pt>
                      <c:pt idx="392">
                        <c:v>-419.72969999999998</c:v>
                      </c:pt>
                      <c:pt idx="393">
                        <c:v>-419.52970000000005</c:v>
                      </c:pt>
                      <c:pt idx="394">
                        <c:v>-419.3297</c:v>
                      </c:pt>
                      <c:pt idx="395">
                        <c:v>-419.12970000000001</c:v>
                      </c:pt>
                      <c:pt idx="396">
                        <c:v>-418.92969999999997</c:v>
                      </c:pt>
                      <c:pt idx="397">
                        <c:v>-418.72970000000004</c:v>
                      </c:pt>
                      <c:pt idx="398">
                        <c:v>-418.52969999999999</c:v>
                      </c:pt>
                      <c:pt idx="399">
                        <c:v>-418.3297</c:v>
                      </c:pt>
                      <c:pt idx="400">
                        <c:v>-418.12970000000001</c:v>
                      </c:pt>
                      <c:pt idx="401">
                        <c:v>-417.92970000000003</c:v>
                      </c:pt>
                      <c:pt idx="402">
                        <c:v>-417.72969999999998</c:v>
                      </c:pt>
                      <c:pt idx="403">
                        <c:v>-417.52969999999999</c:v>
                      </c:pt>
                      <c:pt idx="404">
                        <c:v>-417.3297</c:v>
                      </c:pt>
                      <c:pt idx="405">
                        <c:v>-417.12970000000001</c:v>
                      </c:pt>
                      <c:pt idx="406">
                        <c:v>-416.92969999999997</c:v>
                      </c:pt>
                      <c:pt idx="407">
                        <c:v>-416.72970000000004</c:v>
                      </c:pt>
                      <c:pt idx="408">
                        <c:v>-416.52969999999999</c:v>
                      </c:pt>
                      <c:pt idx="409">
                        <c:v>-416.3297</c:v>
                      </c:pt>
                      <c:pt idx="410">
                        <c:v>-416.12969999999996</c:v>
                      </c:pt>
                      <c:pt idx="411">
                        <c:v>-415.92970000000003</c:v>
                      </c:pt>
                      <c:pt idx="412">
                        <c:v>-415.72969999999998</c:v>
                      </c:pt>
                      <c:pt idx="413">
                        <c:v>-415.52969999999999</c:v>
                      </c:pt>
                      <c:pt idx="414">
                        <c:v>-415.3297</c:v>
                      </c:pt>
                      <c:pt idx="415">
                        <c:v>-415.12970000000001</c:v>
                      </c:pt>
                      <c:pt idx="416">
                        <c:v>-414.92969999999997</c:v>
                      </c:pt>
                      <c:pt idx="417">
                        <c:v>-414.72969999999998</c:v>
                      </c:pt>
                      <c:pt idx="418">
                        <c:v>-414.52969999999999</c:v>
                      </c:pt>
                      <c:pt idx="419">
                        <c:v>-414.3297</c:v>
                      </c:pt>
                      <c:pt idx="420">
                        <c:v>-414.12970000000001</c:v>
                      </c:pt>
                      <c:pt idx="421">
                        <c:v>-413.92970000000003</c:v>
                      </c:pt>
                      <c:pt idx="422">
                        <c:v>-413.72970000000004</c:v>
                      </c:pt>
                      <c:pt idx="423">
                        <c:v>-413.52969999999999</c:v>
                      </c:pt>
                      <c:pt idx="424">
                        <c:v>-413.3297</c:v>
                      </c:pt>
                      <c:pt idx="425">
                        <c:v>-413.12970000000001</c:v>
                      </c:pt>
                      <c:pt idx="426">
                        <c:v>-412.92970000000003</c:v>
                      </c:pt>
                      <c:pt idx="427">
                        <c:v>-412.72969999999998</c:v>
                      </c:pt>
                      <c:pt idx="428">
                        <c:v>-412.52970000000005</c:v>
                      </c:pt>
                      <c:pt idx="429">
                        <c:v>-412.3297</c:v>
                      </c:pt>
                      <c:pt idx="430">
                        <c:v>-412.12970000000001</c:v>
                      </c:pt>
                      <c:pt idx="431">
                        <c:v>-411.92969999999997</c:v>
                      </c:pt>
                      <c:pt idx="432">
                        <c:v>-411.72970000000004</c:v>
                      </c:pt>
                      <c:pt idx="433">
                        <c:v>-411.52969999999999</c:v>
                      </c:pt>
                      <c:pt idx="434">
                        <c:v>-411.3297</c:v>
                      </c:pt>
                      <c:pt idx="435">
                        <c:v>-411.12970000000001</c:v>
                      </c:pt>
                      <c:pt idx="436">
                        <c:v>-410.92970000000003</c:v>
                      </c:pt>
                      <c:pt idx="437">
                        <c:v>-410.72969999999998</c:v>
                      </c:pt>
                      <c:pt idx="438">
                        <c:v>-410.52969999999999</c:v>
                      </c:pt>
                      <c:pt idx="439">
                        <c:v>-410.3297</c:v>
                      </c:pt>
                      <c:pt idx="440">
                        <c:v>-410.12970000000001</c:v>
                      </c:pt>
                      <c:pt idx="441">
                        <c:v>-409.92969999999997</c:v>
                      </c:pt>
                      <c:pt idx="442">
                        <c:v>-409.72969999999998</c:v>
                      </c:pt>
                      <c:pt idx="443">
                        <c:v>-409.52969999999999</c:v>
                      </c:pt>
                      <c:pt idx="444">
                        <c:v>-409.3297</c:v>
                      </c:pt>
                      <c:pt idx="445">
                        <c:v>-409.12969999999996</c:v>
                      </c:pt>
                      <c:pt idx="446">
                        <c:v>-408.92970000000003</c:v>
                      </c:pt>
                      <c:pt idx="447">
                        <c:v>-408.72969999999998</c:v>
                      </c:pt>
                      <c:pt idx="448">
                        <c:v>-408.52969999999999</c:v>
                      </c:pt>
                      <c:pt idx="449">
                        <c:v>-408.3297</c:v>
                      </c:pt>
                      <c:pt idx="450">
                        <c:v>-408.12970000000001</c:v>
                      </c:pt>
                      <c:pt idx="451">
                        <c:v>-407.92970000000003</c:v>
                      </c:pt>
                      <c:pt idx="452">
                        <c:v>-407.72969999999998</c:v>
                      </c:pt>
                      <c:pt idx="453">
                        <c:v>-407.52970000000005</c:v>
                      </c:pt>
                      <c:pt idx="454">
                        <c:v>-407.3297</c:v>
                      </c:pt>
                      <c:pt idx="455">
                        <c:v>-407.12970000000001</c:v>
                      </c:pt>
                      <c:pt idx="456">
                        <c:v>-406.92969999999997</c:v>
                      </c:pt>
                      <c:pt idx="457">
                        <c:v>-406.72970000000004</c:v>
                      </c:pt>
                      <c:pt idx="458">
                        <c:v>-406.52969999999999</c:v>
                      </c:pt>
                      <c:pt idx="459">
                        <c:v>-406.3297</c:v>
                      </c:pt>
                      <c:pt idx="460">
                        <c:v>-406.12970000000001</c:v>
                      </c:pt>
                      <c:pt idx="461">
                        <c:v>-405.92970000000003</c:v>
                      </c:pt>
                      <c:pt idx="462">
                        <c:v>-405.72969999999998</c:v>
                      </c:pt>
                      <c:pt idx="463">
                        <c:v>-405.52969999999999</c:v>
                      </c:pt>
                      <c:pt idx="464">
                        <c:v>-405.3297</c:v>
                      </c:pt>
                      <c:pt idx="465">
                        <c:v>-405.12970000000001</c:v>
                      </c:pt>
                      <c:pt idx="466">
                        <c:v>-404.92969999999997</c:v>
                      </c:pt>
                      <c:pt idx="467">
                        <c:v>-404.72970000000004</c:v>
                      </c:pt>
                      <c:pt idx="468">
                        <c:v>-404.52969999999999</c:v>
                      </c:pt>
                      <c:pt idx="469">
                        <c:v>-404.3297</c:v>
                      </c:pt>
                      <c:pt idx="470">
                        <c:v>-404.12969999999996</c:v>
                      </c:pt>
                      <c:pt idx="471">
                        <c:v>-403.92970000000003</c:v>
                      </c:pt>
                      <c:pt idx="472">
                        <c:v>-403.72969999999998</c:v>
                      </c:pt>
                      <c:pt idx="473">
                        <c:v>-403.52969999999999</c:v>
                      </c:pt>
                      <c:pt idx="474">
                        <c:v>-403.3297</c:v>
                      </c:pt>
                      <c:pt idx="475">
                        <c:v>-403.12970000000001</c:v>
                      </c:pt>
                      <c:pt idx="476">
                        <c:v>-402.92969999999997</c:v>
                      </c:pt>
                      <c:pt idx="477">
                        <c:v>-402.72969999999998</c:v>
                      </c:pt>
                      <c:pt idx="478">
                        <c:v>-402.52969999999999</c:v>
                      </c:pt>
                      <c:pt idx="479">
                        <c:v>-402.3297</c:v>
                      </c:pt>
                      <c:pt idx="480">
                        <c:v>-402.12969999999996</c:v>
                      </c:pt>
                      <c:pt idx="481">
                        <c:v>-401.92970000000003</c:v>
                      </c:pt>
                      <c:pt idx="482">
                        <c:v>-401.72970000000004</c:v>
                      </c:pt>
                      <c:pt idx="483">
                        <c:v>-401.52969999999999</c:v>
                      </c:pt>
                      <c:pt idx="484">
                        <c:v>-401.3297</c:v>
                      </c:pt>
                      <c:pt idx="485">
                        <c:v>-401.12970000000001</c:v>
                      </c:pt>
                      <c:pt idx="486">
                        <c:v>-400.92970000000003</c:v>
                      </c:pt>
                      <c:pt idx="487">
                        <c:v>-400.72969999999998</c:v>
                      </c:pt>
                      <c:pt idx="488">
                        <c:v>-400.52970000000005</c:v>
                      </c:pt>
                      <c:pt idx="489">
                        <c:v>-400.3297</c:v>
                      </c:pt>
                      <c:pt idx="490">
                        <c:v>-400.12970000000001</c:v>
                      </c:pt>
                      <c:pt idx="491">
                        <c:v>-399.92969999999997</c:v>
                      </c:pt>
                      <c:pt idx="492">
                        <c:v>-399.72970000000004</c:v>
                      </c:pt>
                      <c:pt idx="493">
                        <c:v>-399.52969999999999</c:v>
                      </c:pt>
                      <c:pt idx="494">
                        <c:v>-399.3297</c:v>
                      </c:pt>
                      <c:pt idx="495">
                        <c:v>-399.12970000000001</c:v>
                      </c:pt>
                      <c:pt idx="496">
                        <c:v>-398.92970000000003</c:v>
                      </c:pt>
                      <c:pt idx="497">
                        <c:v>-398.72969999999998</c:v>
                      </c:pt>
                      <c:pt idx="498">
                        <c:v>-398.52969999999999</c:v>
                      </c:pt>
                      <c:pt idx="499">
                        <c:v>-398.3297</c:v>
                      </c:pt>
                      <c:pt idx="500">
                        <c:v>-398.12970000000001</c:v>
                      </c:pt>
                      <c:pt idx="501">
                        <c:v>-397.92969999999997</c:v>
                      </c:pt>
                      <c:pt idx="502">
                        <c:v>-397.72970000000004</c:v>
                      </c:pt>
                      <c:pt idx="503">
                        <c:v>-397.52969999999999</c:v>
                      </c:pt>
                      <c:pt idx="504">
                        <c:v>-397.3297</c:v>
                      </c:pt>
                      <c:pt idx="505">
                        <c:v>-397.12969999999996</c:v>
                      </c:pt>
                      <c:pt idx="506">
                        <c:v>-396.92970000000003</c:v>
                      </c:pt>
                      <c:pt idx="507">
                        <c:v>-396.72969999999998</c:v>
                      </c:pt>
                      <c:pt idx="508">
                        <c:v>-396.52969999999999</c:v>
                      </c:pt>
                      <c:pt idx="509">
                        <c:v>-396.3297</c:v>
                      </c:pt>
                      <c:pt idx="510">
                        <c:v>-396.12970000000001</c:v>
                      </c:pt>
                      <c:pt idx="511">
                        <c:v>-395.92969999999997</c:v>
                      </c:pt>
                      <c:pt idx="512">
                        <c:v>-395.72969999999998</c:v>
                      </c:pt>
                      <c:pt idx="513">
                        <c:v>-395.52969999999999</c:v>
                      </c:pt>
                      <c:pt idx="514">
                        <c:v>-395.3297</c:v>
                      </c:pt>
                      <c:pt idx="515">
                        <c:v>-395.12970000000001</c:v>
                      </c:pt>
                      <c:pt idx="516">
                        <c:v>-394.92969999999997</c:v>
                      </c:pt>
                      <c:pt idx="517">
                        <c:v>-394.72970000000004</c:v>
                      </c:pt>
                      <c:pt idx="518">
                        <c:v>-394.52969999999999</c:v>
                      </c:pt>
                      <c:pt idx="519">
                        <c:v>-394.3297</c:v>
                      </c:pt>
                      <c:pt idx="520">
                        <c:v>-394.12970000000001</c:v>
                      </c:pt>
                      <c:pt idx="521">
                        <c:v>-393.92970000000003</c:v>
                      </c:pt>
                      <c:pt idx="522">
                        <c:v>-393.72969999999998</c:v>
                      </c:pt>
                      <c:pt idx="523">
                        <c:v>-393.52969999999999</c:v>
                      </c:pt>
                      <c:pt idx="524">
                        <c:v>-393.3297</c:v>
                      </c:pt>
                      <c:pt idx="525">
                        <c:v>-393.12970000000001</c:v>
                      </c:pt>
                      <c:pt idx="526">
                        <c:v>-392.92969999999997</c:v>
                      </c:pt>
                      <c:pt idx="527">
                        <c:v>-392.72970000000004</c:v>
                      </c:pt>
                      <c:pt idx="528">
                        <c:v>-392.52969999999999</c:v>
                      </c:pt>
                      <c:pt idx="529">
                        <c:v>-392.3297</c:v>
                      </c:pt>
                      <c:pt idx="530">
                        <c:v>-392.12969999999996</c:v>
                      </c:pt>
                      <c:pt idx="531">
                        <c:v>-391.92970000000003</c:v>
                      </c:pt>
                      <c:pt idx="532">
                        <c:v>-391.72969999999998</c:v>
                      </c:pt>
                      <c:pt idx="533">
                        <c:v>-391.52969999999999</c:v>
                      </c:pt>
                      <c:pt idx="534">
                        <c:v>-391.3297</c:v>
                      </c:pt>
                      <c:pt idx="535">
                        <c:v>-391.12970000000001</c:v>
                      </c:pt>
                      <c:pt idx="536">
                        <c:v>-390.92969999999997</c:v>
                      </c:pt>
                      <c:pt idx="537">
                        <c:v>-390.72969999999998</c:v>
                      </c:pt>
                      <c:pt idx="538">
                        <c:v>-390.52969999999999</c:v>
                      </c:pt>
                      <c:pt idx="539">
                        <c:v>-390.3297</c:v>
                      </c:pt>
                      <c:pt idx="540">
                        <c:v>-390.12969999999996</c:v>
                      </c:pt>
                      <c:pt idx="541">
                        <c:v>-389.92970000000003</c:v>
                      </c:pt>
                      <c:pt idx="542">
                        <c:v>-389.72969999999998</c:v>
                      </c:pt>
                      <c:pt idx="543">
                        <c:v>-389.52969999999999</c:v>
                      </c:pt>
                      <c:pt idx="544">
                        <c:v>-389.3297</c:v>
                      </c:pt>
                      <c:pt idx="545">
                        <c:v>-389.12970000000001</c:v>
                      </c:pt>
                      <c:pt idx="546">
                        <c:v>-388.92970000000003</c:v>
                      </c:pt>
                      <c:pt idx="547">
                        <c:v>-388.72969999999998</c:v>
                      </c:pt>
                      <c:pt idx="548">
                        <c:v>-388.52970000000005</c:v>
                      </c:pt>
                      <c:pt idx="549">
                        <c:v>-388.3297</c:v>
                      </c:pt>
                      <c:pt idx="550">
                        <c:v>-388.12970000000001</c:v>
                      </c:pt>
                      <c:pt idx="551">
                        <c:v>-387.92969999999997</c:v>
                      </c:pt>
                      <c:pt idx="552">
                        <c:v>-387.72970000000004</c:v>
                      </c:pt>
                      <c:pt idx="553">
                        <c:v>-387.52969999999999</c:v>
                      </c:pt>
                      <c:pt idx="554">
                        <c:v>-387.3297</c:v>
                      </c:pt>
                      <c:pt idx="555">
                        <c:v>-387.12970000000001</c:v>
                      </c:pt>
                      <c:pt idx="556">
                        <c:v>-386.92970000000003</c:v>
                      </c:pt>
                      <c:pt idx="557">
                        <c:v>-386.72969999999998</c:v>
                      </c:pt>
                      <c:pt idx="558">
                        <c:v>-386.52969999999999</c:v>
                      </c:pt>
                      <c:pt idx="559">
                        <c:v>-386.3297</c:v>
                      </c:pt>
                      <c:pt idx="560">
                        <c:v>-386.12970000000001</c:v>
                      </c:pt>
                      <c:pt idx="561">
                        <c:v>-385.92969999999997</c:v>
                      </c:pt>
                      <c:pt idx="562">
                        <c:v>-385.72970000000004</c:v>
                      </c:pt>
                      <c:pt idx="563">
                        <c:v>-385.52969999999999</c:v>
                      </c:pt>
                      <c:pt idx="564">
                        <c:v>-385.3297</c:v>
                      </c:pt>
                      <c:pt idx="565">
                        <c:v>-385.12969999999996</c:v>
                      </c:pt>
                      <c:pt idx="566">
                        <c:v>-384.92970000000003</c:v>
                      </c:pt>
                      <c:pt idx="567">
                        <c:v>-384.72969999999998</c:v>
                      </c:pt>
                      <c:pt idx="568">
                        <c:v>-384.52969999999999</c:v>
                      </c:pt>
                      <c:pt idx="569">
                        <c:v>-384.3297</c:v>
                      </c:pt>
                      <c:pt idx="570">
                        <c:v>-384.12970000000001</c:v>
                      </c:pt>
                      <c:pt idx="571">
                        <c:v>-383.92969999999997</c:v>
                      </c:pt>
                      <c:pt idx="572">
                        <c:v>-383.72969999999998</c:v>
                      </c:pt>
                      <c:pt idx="573">
                        <c:v>-383.52969999999999</c:v>
                      </c:pt>
                      <c:pt idx="574">
                        <c:v>-383.3297</c:v>
                      </c:pt>
                      <c:pt idx="575">
                        <c:v>-383.12970000000001</c:v>
                      </c:pt>
                      <c:pt idx="576">
                        <c:v>-382.92970000000003</c:v>
                      </c:pt>
                      <c:pt idx="577">
                        <c:v>-382.72970000000004</c:v>
                      </c:pt>
                      <c:pt idx="578">
                        <c:v>-382.52969999999999</c:v>
                      </c:pt>
                      <c:pt idx="579">
                        <c:v>-382.3297</c:v>
                      </c:pt>
                      <c:pt idx="580">
                        <c:v>-382.12970000000001</c:v>
                      </c:pt>
                      <c:pt idx="581">
                        <c:v>-381.92970000000003</c:v>
                      </c:pt>
                      <c:pt idx="582">
                        <c:v>-381.72969999999998</c:v>
                      </c:pt>
                      <c:pt idx="583">
                        <c:v>-381.52970000000005</c:v>
                      </c:pt>
                      <c:pt idx="584">
                        <c:v>-381.3297</c:v>
                      </c:pt>
                      <c:pt idx="585">
                        <c:v>-381.12970000000001</c:v>
                      </c:pt>
                      <c:pt idx="586">
                        <c:v>-380.92969999999997</c:v>
                      </c:pt>
                      <c:pt idx="587">
                        <c:v>-380.72970000000004</c:v>
                      </c:pt>
                      <c:pt idx="588">
                        <c:v>-380.52969999999999</c:v>
                      </c:pt>
                      <c:pt idx="589">
                        <c:v>-380.3297</c:v>
                      </c:pt>
                      <c:pt idx="590">
                        <c:v>-380.12969999999996</c:v>
                      </c:pt>
                      <c:pt idx="591">
                        <c:v>-379.92970000000003</c:v>
                      </c:pt>
                      <c:pt idx="592">
                        <c:v>-379.72969999999998</c:v>
                      </c:pt>
                      <c:pt idx="593">
                        <c:v>-379.52969999999999</c:v>
                      </c:pt>
                      <c:pt idx="594">
                        <c:v>-379.3297</c:v>
                      </c:pt>
                      <c:pt idx="595">
                        <c:v>-379.12970000000001</c:v>
                      </c:pt>
                      <c:pt idx="596">
                        <c:v>-378.92969999999997</c:v>
                      </c:pt>
                      <c:pt idx="597">
                        <c:v>-378.72969999999998</c:v>
                      </c:pt>
                      <c:pt idx="598">
                        <c:v>-378.52969999999999</c:v>
                      </c:pt>
                      <c:pt idx="599">
                        <c:v>-378.3297</c:v>
                      </c:pt>
                      <c:pt idx="600">
                        <c:v>-378.12969999999996</c:v>
                      </c:pt>
                      <c:pt idx="601">
                        <c:v>-377.92970000000003</c:v>
                      </c:pt>
                      <c:pt idx="602">
                        <c:v>-377.72969999999998</c:v>
                      </c:pt>
                      <c:pt idx="603">
                        <c:v>-377.52969999999999</c:v>
                      </c:pt>
                      <c:pt idx="604">
                        <c:v>-377.3297</c:v>
                      </c:pt>
                      <c:pt idx="605">
                        <c:v>-377.12970000000001</c:v>
                      </c:pt>
                      <c:pt idx="606">
                        <c:v>-376.92970000000003</c:v>
                      </c:pt>
                      <c:pt idx="607">
                        <c:v>-376.72969999999998</c:v>
                      </c:pt>
                      <c:pt idx="608">
                        <c:v>-376.52970000000005</c:v>
                      </c:pt>
                      <c:pt idx="609">
                        <c:v>-376.3297</c:v>
                      </c:pt>
                      <c:pt idx="610">
                        <c:v>-376.12970000000001</c:v>
                      </c:pt>
                      <c:pt idx="611">
                        <c:v>-375.92969999999997</c:v>
                      </c:pt>
                      <c:pt idx="612">
                        <c:v>-375.72970000000004</c:v>
                      </c:pt>
                      <c:pt idx="613">
                        <c:v>-375.52969999999999</c:v>
                      </c:pt>
                      <c:pt idx="614">
                        <c:v>-375.3297</c:v>
                      </c:pt>
                      <c:pt idx="615">
                        <c:v>-375.12970000000001</c:v>
                      </c:pt>
                      <c:pt idx="616">
                        <c:v>-374.92970000000003</c:v>
                      </c:pt>
                      <c:pt idx="617">
                        <c:v>-374.72969999999998</c:v>
                      </c:pt>
                      <c:pt idx="618">
                        <c:v>-374.52969999999999</c:v>
                      </c:pt>
                      <c:pt idx="619">
                        <c:v>-374.3297</c:v>
                      </c:pt>
                      <c:pt idx="620">
                        <c:v>-374.12970000000001</c:v>
                      </c:pt>
                      <c:pt idx="621">
                        <c:v>-373.92969999999997</c:v>
                      </c:pt>
                      <c:pt idx="622">
                        <c:v>-373.72970000000004</c:v>
                      </c:pt>
                      <c:pt idx="623">
                        <c:v>-373.52969999999999</c:v>
                      </c:pt>
                      <c:pt idx="624">
                        <c:v>-373.3297</c:v>
                      </c:pt>
                      <c:pt idx="625">
                        <c:v>-373.12969999999996</c:v>
                      </c:pt>
                      <c:pt idx="626">
                        <c:v>-372.92970000000003</c:v>
                      </c:pt>
                      <c:pt idx="627">
                        <c:v>-372.72969999999998</c:v>
                      </c:pt>
                      <c:pt idx="628">
                        <c:v>-372.52969999999999</c:v>
                      </c:pt>
                      <c:pt idx="629">
                        <c:v>-372.3297</c:v>
                      </c:pt>
                      <c:pt idx="630">
                        <c:v>-372.12970000000001</c:v>
                      </c:pt>
                      <c:pt idx="631">
                        <c:v>-371.92969999999997</c:v>
                      </c:pt>
                      <c:pt idx="632">
                        <c:v>-371.72969999999998</c:v>
                      </c:pt>
                      <c:pt idx="633">
                        <c:v>-371.52969999999999</c:v>
                      </c:pt>
                      <c:pt idx="634">
                        <c:v>-371.3297</c:v>
                      </c:pt>
                      <c:pt idx="635">
                        <c:v>-371.12970000000001</c:v>
                      </c:pt>
                      <c:pt idx="636">
                        <c:v>-370.92970000000003</c:v>
                      </c:pt>
                      <c:pt idx="637">
                        <c:v>-370.72970000000004</c:v>
                      </c:pt>
                      <c:pt idx="638">
                        <c:v>-370.52969999999999</c:v>
                      </c:pt>
                      <c:pt idx="639">
                        <c:v>-370.3297</c:v>
                      </c:pt>
                      <c:pt idx="640">
                        <c:v>-370.12970000000001</c:v>
                      </c:pt>
                      <c:pt idx="641">
                        <c:v>-369.92970000000003</c:v>
                      </c:pt>
                      <c:pt idx="642">
                        <c:v>-369.72969999999998</c:v>
                      </c:pt>
                      <c:pt idx="643">
                        <c:v>-369.52970000000005</c:v>
                      </c:pt>
                      <c:pt idx="644">
                        <c:v>-369.3297</c:v>
                      </c:pt>
                      <c:pt idx="645">
                        <c:v>-369.12970000000001</c:v>
                      </c:pt>
                      <c:pt idx="646">
                        <c:v>-368.92969999999997</c:v>
                      </c:pt>
                      <c:pt idx="647">
                        <c:v>-368.72970000000004</c:v>
                      </c:pt>
                      <c:pt idx="648">
                        <c:v>-368.52969999999999</c:v>
                      </c:pt>
                      <c:pt idx="649">
                        <c:v>-368.3297</c:v>
                      </c:pt>
                      <c:pt idx="650">
                        <c:v>-368.12970000000001</c:v>
                      </c:pt>
                      <c:pt idx="651">
                        <c:v>-367.92970000000003</c:v>
                      </c:pt>
                      <c:pt idx="652">
                        <c:v>-367.72969999999998</c:v>
                      </c:pt>
                      <c:pt idx="653">
                        <c:v>-367.52969999999999</c:v>
                      </c:pt>
                      <c:pt idx="654">
                        <c:v>-367.3297</c:v>
                      </c:pt>
                      <c:pt idx="655">
                        <c:v>-367.12970000000001</c:v>
                      </c:pt>
                      <c:pt idx="656">
                        <c:v>-366.92969999999997</c:v>
                      </c:pt>
                      <c:pt idx="657">
                        <c:v>-366.72970000000004</c:v>
                      </c:pt>
                      <c:pt idx="658">
                        <c:v>-366.52969999999999</c:v>
                      </c:pt>
                      <c:pt idx="659">
                        <c:v>-366.3297</c:v>
                      </c:pt>
                      <c:pt idx="660">
                        <c:v>-366.12969999999996</c:v>
                      </c:pt>
                      <c:pt idx="661">
                        <c:v>-365.92970000000003</c:v>
                      </c:pt>
                      <c:pt idx="662">
                        <c:v>-365.72969999999998</c:v>
                      </c:pt>
                      <c:pt idx="663">
                        <c:v>-365.52969999999999</c:v>
                      </c:pt>
                      <c:pt idx="664">
                        <c:v>-365.32969999999995</c:v>
                      </c:pt>
                      <c:pt idx="665">
                        <c:v>-365.12970000000001</c:v>
                      </c:pt>
                      <c:pt idx="666">
                        <c:v>-364.92969999999997</c:v>
                      </c:pt>
                      <c:pt idx="667">
                        <c:v>-364.72969999999998</c:v>
                      </c:pt>
                      <c:pt idx="668">
                        <c:v>-364.52969999999999</c:v>
                      </c:pt>
                      <c:pt idx="669">
                        <c:v>-364.3297</c:v>
                      </c:pt>
                      <c:pt idx="670">
                        <c:v>-364.12970000000001</c:v>
                      </c:pt>
                      <c:pt idx="671">
                        <c:v>-363.92969999999997</c:v>
                      </c:pt>
                      <c:pt idx="672">
                        <c:v>-363.72970000000004</c:v>
                      </c:pt>
                      <c:pt idx="673">
                        <c:v>-363.52969999999999</c:v>
                      </c:pt>
                      <c:pt idx="674">
                        <c:v>-363.3297</c:v>
                      </c:pt>
                      <c:pt idx="675">
                        <c:v>-363.12970000000001</c:v>
                      </c:pt>
                      <c:pt idx="676">
                        <c:v>-362.92970000000003</c:v>
                      </c:pt>
                      <c:pt idx="677">
                        <c:v>-362.72969999999998</c:v>
                      </c:pt>
                      <c:pt idx="678">
                        <c:v>-362.52969999999999</c:v>
                      </c:pt>
                      <c:pt idx="679">
                        <c:v>-362.3297</c:v>
                      </c:pt>
                      <c:pt idx="680">
                        <c:v>-362.12970000000001</c:v>
                      </c:pt>
                      <c:pt idx="681">
                        <c:v>-361.92969999999997</c:v>
                      </c:pt>
                      <c:pt idx="682">
                        <c:v>-361.72970000000004</c:v>
                      </c:pt>
                      <c:pt idx="683">
                        <c:v>-361.52969999999999</c:v>
                      </c:pt>
                      <c:pt idx="684">
                        <c:v>-361.3297</c:v>
                      </c:pt>
                      <c:pt idx="685">
                        <c:v>-361.12969999999996</c:v>
                      </c:pt>
                      <c:pt idx="686">
                        <c:v>-360.92970000000003</c:v>
                      </c:pt>
                      <c:pt idx="687">
                        <c:v>-360.72969999999998</c:v>
                      </c:pt>
                      <c:pt idx="688">
                        <c:v>-360.52969999999999</c:v>
                      </c:pt>
                      <c:pt idx="689">
                        <c:v>-360.3297</c:v>
                      </c:pt>
                      <c:pt idx="690">
                        <c:v>-360.12970000000001</c:v>
                      </c:pt>
                      <c:pt idx="691">
                        <c:v>-359.92969999999997</c:v>
                      </c:pt>
                      <c:pt idx="692">
                        <c:v>-359.72969999999998</c:v>
                      </c:pt>
                      <c:pt idx="693">
                        <c:v>-359.52969999999999</c:v>
                      </c:pt>
                      <c:pt idx="694">
                        <c:v>-359.3297</c:v>
                      </c:pt>
                      <c:pt idx="695">
                        <c:v>-359.12969999999996</c:v>
                      </c:pt>
                      <c:pt idx="696">
                        <c:v>-358.92970000000003</c:v>
                      </c:pt>
                      <c:pt idx="697">
                        <c:v>-358.72969999999998</c:v>
                      </c:pt>
                      <c:pt idx="698">
                        <c:v>-358.52969999999999</c:v>
                      </c:pt>
                      <c:pt idx="699">
                        <c:v>-358.3297</c:v>
                      </c:pt>
                      <c:pt idx="700">
                        <c:v>-358.12970000000001</c:v>
                      </c:pt>
                      <c:pt idx="701">
                        <c:v>-357.92970000000003</c:v>
                      </c:pt>
                      <c:pt idx="702">
                        <c:v>-357.72969999999998</c:v>
                      </c:pt>
                      <c:pt idx="703">
                        <c:v>-357.52970000000005</c:v>
                      </c:pt>
                      <c:pt idx="704">
                        <c:v>-357.3297</c:v>
                      </c:pt>
                      <c:pt idx="705">
                        <c:v>-357.12970000000001</c:v>
                      </c:pt>
                      <c:pt idx="706">
                        <c:v>-356.92969999999997</c:v>
                      </c:pt>
                      <c:pt idx="707">
                        <c:v>-356.72970000000004</c:v>
                      </c:pt>
                      <c:pt idx="708">
                        <c:v>-356.52969999999999</c:v>
                      </c:pt>
                      <c:pt idx="709">
                        <c:v>-356.3297</c:v>
                      </c:pt>
                      <c:pt idx="710">
                        <c:v>-356.12970000000001</c:v>
                      </c:pt>
                      <c:pt idx="711">
                        <c:v>-355.92970000000003</c:v>
                      </c:pt>
                      <c:pt idx="712">
                        <c:v>-355.72969999999998</c:v>
                      </c:pt>
                      <c:pt idx="713">
                        <c:v>-355.52969999999999</c:v>
                      </c:pt>
                      <c:pt idx="714">
                        <c:v>-355.3297</c:v>
                      </c:pt>
                      <c:pt idx="715">
                        <c:v>-355.12970000000001</c:v>
                      </c:pt>
                      <c:pt idx="716">
                        <c:v>-354.92969999999997</c:v>
                      </c:pt>
                      <c:pt idx="717">
                        <c:v>-354.72970000000004</c:v>
                      </c:pt>
                      <c:pt idx="718">
                        <c:v>-354.52969999999999</c:v>
                      </c:pt>
                      <c:pt idx="719">
                        <c:v>-354.3297</c:v>
                      </c:pt>
                      <c:pt idx="720">
                        <c:v>-354.12969999999996</c:v>
                      </c:pt>
                      <c:pt idx="721">
                        <c:v>-353.92970000000003</c:v>
                      </c:pt>
                      <c:pt idx="722">
                        <c:v>-353.72969999999998</c:v>
                      </c:pt>
                      <c:pt idx="723">
                        <c:v>-353.52969999999999</c:v>
                      </c:pt>
                      <c:pt idx="724">
                        <c:v>-353.3297</c:v>
                      </c:pt>
                      <c:pt idx="725">
                        <c:v>-353.12970000000001</c:v>
                      </c:pt>
                      <c:pt idx="726">
                        <c:v>-352.92969999999997</c:v>
                      </c:pt>
                      <c:pt idx="727">
                        <c:v>-352.72969999999998</c:v>
                      </c:pt>
                      <c:pt idx="728">
                        <c:v>-352.52969999999999</c:v>
                      </c:pt>
                      <c:pt idx="729">
                        <c:v>-352.3297</c:v>
                      </c:pt>
                      <c:pt idx="730">
                        <c:v>-352.12970000000001</c:v>
                      </c:pt>
                      <c:pt idx="731">
                        <c:v>-351.92970000000003</c:v>
                      </c:pt>
                      <c:pt idx="732">
                        <c:v>-351.72970000000004</c:v>
                      </c:pt>
                      <c:pt idx="733">
                        <c:v>-351.52969999999999</c:v>
                      </c:pt>
                      <c:pt idx="734">
                        <c:v>-351.3297</c:v>
                      </c:pt>
                      <c:pt idx="735">
                        <c:v>-351.12970000000001</c:v>
                      </c:pt>
                      <c:pt idx="736">
                        <c:v>-350.92970000000003</c:v>
                      </c:pt>
                      <c:pt idx="737">
                        <c:v>-350.72969999999998</c:v>
                      </c:pt>
                      <c:pt idx="738">
                        <c:v>-350.52970000000005</c:v>
                      </c:pt>
                      <c:pt idx="739">
                        <c:v>-350.3297</c:v>
                      </c:pt>
                      <c:pt idx="740">
                        <c:v>-350.12970000000001</c:v>
                      </c:pt>
                      <c:pt idx="741">
                        <c:v>-349.92969999999997</c:v>
                      </c:pt>
                      <c:pt idx="742">
                        <c:v>-349.72970000000004</c:v>
                      </c:pt>
                      <c:pt idx="743">
                        <c:v>-349.52969999999999</c:v>
                      </c:pt>
                      <c:pt idx="744">
                        <c:v>-349.3297</c:v>
                      </c:pt>
                      <c:pt idx="745">
                        <c:v>-349.12969999999996</c:v>
                      </c:pt>
                      <c:pt idx="746">
                        <c:v>-348.92970000000003</c:v>
                      </c:pt>
                      <c:pt idx="747">
                        <c:v>-348.72969999999998</c:v>
                      </c:pt>
                      <c:pt idx="748">
                        <c:v>-348.52969999999999</c:v>
                      </c:pt>
                      <c:pt idx="749">
                        <c:v>-348.3297</c:v>
                      </c:pt>
                      <c:pt idx="750">
                        <c:v>-348.12970000000001</c:v>
                      </c:pt>
                      <c:pt idx="751">
                        <c:v>-347.92969999999997</c:v>
                      </c:pt>
                      <c:pt idx="752">
                        <c:v>-347.72969999999998</c:v>
                      </c:pt>
                      <c:pt idx="753">
                        <c:v>-347.52969999999999</c:v>
                      </c:pt>
                      <c:pt idx="754">
                        <c:v>-347.3297</c:v>
                      </c:pt>
                      <c:pt idx="755">
                        <c:v>-347.12969999999996</c:v>
                      </c:pt>
                      <c:pt idx="756">
                        <c:v>-346.92970000000003</c:v>
                      </c:pt>
                      <c:pt idx="757">
                        <c:v>-346.72969999999998</c:v>
                      </c:pt>
                      <c:pt idx="758">
                        <c:v>-346.52969999999999</c:v>
                      </c:pt>
                      <c:pt idx="759">
                        <c:v>-346.3297</c:v>
                      </c:pt>
                      <c:pt idx="760">
                        <c:v>-346.12970000000001</c:v>
                      </c:pt>
                      <c:pt idx="761">
                        <c:v>-345.92970000000003</c:v>
                      </c:pt>
                      <c:pt idx="762">
                        <c:v>-345.72969999999998</c:v>
                      </c:pt>
                      <c:pt idx="763">
                        <c:v>-345.52970000000005</c:v>
                      </c:pt>
                      <c:pt idx="764">
                        <c:v>-345.3297</c:v>
                      </c:pt>
                      <c:pt idx="765">
                        <c:v>-345.12970000000001</c:v>
                      </c:pt>
                      <c:pt idx="766">
                        <c:v>-344.92969999999997</c:v>
                      </c:pt>
                      <c:pt idx="767">
                        <c:v>-344.72970000000004</c:v>
                      </c:pt>
                      <c:pt idx="768">
                        <c:v>-344.52969999999999</c:v>
                      </c:pt>
                      <c:pt idx="769">
                        <c:v>-344.3297</c:v>
                      </c:pt>
                      <c:pt idx="770">
                        <c:v>-344.12970000000001</c:v>
                      </c:pt>
                      <c:pt idx="771">
                        <c:v>-343.92970000000003</c:v>
                      </c:pt>
                      <c:pt idx="772">
                        <c:v>-343.72969999999998</c:v>
                      </c:pt>
                      <c:pt idx="773">
                        <c:v>-343.52969999999999</c:v>
                      </c:pt>
                      <c:pt idx="774">
                        <c:v>-343.3297</c:v>
                      </c:pt>
                      <c:pt idx="775">
                        <c:v>-343.12970000000001</c:v>
                      </c:pt>
                      <c:pt idx="776">
                        <c:v>-342.92969999999997</c:v>
                      </c:pt>
                      <c:pt idx="777">
                        <c:v>-342.72970000000004</c:v>
                      </c:pt>
                      <c:pt idx="778">
                        <c:v>-342.52969999999999</c:v>
                      </c:pt>
                      <c:pt idx="779">
                        <c:v>-342.3297</c:v>
                      </c:pt>
                      <c:pt idx="780">
                        <c:v>-342.12969999999996</c:v>
                      </c:pt>
                      <c:pt idx="781">
                        <c:v>-341.92970000000003</c:v>
                      </c:pt>
                      <c:pt idx="782">
                        <c:v>-341.72969999999998</c:v>
                      </c:pt>
                      <c:pt idx="783">
                        <c:v>-341.52969999999999</c:v>
                      </c:pt>
                      <c:pt idx="784">
                        <c:v>-341.3297</c:v>
                      </c:pt>
                      <c:pt idx="785">
                        <c:v>-341.12970000000001</c:v>
                      </c:pt>
                      <c:pt idx="786">
                        <c:v>-340.92969999999997</c:v>
                      </c:pt>
                      <c:pt idx="787">
                        <c:v>-340.72969999999998</c:v>
                      </c:pt>
                      <c:pt idx="788">
                        <c:v>-340.52969999999999</c:v>
                      </c:pt>
                      <c:pt idx="789">
                        <c:v>-340.3297</c:v>
                      </c:pt>
                      <c:pt idx="790">
                        <c:v>-340.12970000000001</c:v>
                      </c:pt>
                      <c:pt idx="791">
                        <c:v>-339.92970000000003</c:v>
                      </c:pt>
                      <c:pt idx="792">
                        <c:v>-339.72970000000004</c:v>
                      </c:pt>
                      <c:pt idx="793">
                        <c:v>-339.52969999999999</c:v>
                      </c:pt>
                      <c:pt idx="794">
                        <c:v>-339.3297</c:v>
                      </c:pt>
                      <c:pt idx="795">
                        <c:v>-339.12970000000001</c:v>
                      </c:pt>
                      <c:pt idx="796">
                        <c:v>-338.92970000000003</c:v>
                      </c:pt>
                      <c:pt idx="797">
                        <c:v>-338.72969999999998</c:v>
                      </c:pt>
                      <c:pt idx="798">
                        <c:v>-338.52970000000005</c:v>
                      </c:pt>
                      <c:pt idx="799">
                        <c:v>-338.3297</c:v>
                      </c:pt>
                      <c:pt idx="800">
                        <c:v>-338.12970000000001</c:v>
                      </c:pt>
                      <c:pt idx="801">
                        <c:v>-337.92969999999997</c:v>
                      </c:pt>
                      <c:pt idx="802">
                        <c:v>-337.72970000000004</c:v>
                      </c:pt>
                      <c:pt idx="803">
                        <c:v>-337.52969999999999</c:v>
                      </c:pt>
                      <c:pt idx="804">
                        <c:v>-337.3297</c:v>
                      </c:pt>
                      <c:pt idx="805">
                        <c:v>-337.12970000000001</c:v>
                      </c:pt>
                      <c:pt idx="806">
                        <c:v>-336.92970000000003</c:v>
                      </c:pt>
                      <c:pt idx="807">
                        <c:v>-336.72969999999998</c:v>
                      </c:pt>
                      <c:pt idx="808">
                        <c:v>-336.52969999999999</c:v>
                      </c:pt>
                      <c:pt idx="809">
                        <c:v>-336.3297</c:v>
                      </c:pt>
                      <c:pt idx="810">
                        <c:v>-336.12970000000001</c:v>
                      </c:pt>
                      <c:pt idx="811">
                        <c:v>-335.92969999999997</c:v>
                      </c:pt>
                      <c:pt idx="812">
                        <c:v>-335.72970000000004</c:v>
                      </c:pt>
                      <c:pt idx="813">
                        <c:v>-335.52969999999999</c:v>
                      </c:pt>
                      <c:pt idx="814">
                        <c:v>-335.3297</c:v>
                      </c:pt>
                      <c:pt idx="815">
                        <c:v>-335.12969999999996</c:v>
                      </c:pt>
                      <c:pt idx="816">
                        <c:v>-334.92970000000003</c:v>
                      </c:pt>
                      <c:pt idx="817">
                        <c:v>-334.72969999999998</c:v>
                      </c:pt>
                      <c:pt idx="818">
                        <c:v>-334.52969999999999</c:v>
                      </c:pt>
                      <c:pt idx="819">
                        <c:v>-334.32969999999995</c:v>
                      </c:pt>
                      <c:pt idx="820">
                        <c:v>-334.12970000000001</c:v>
                      </c:pt>
                      <c:pt idx="821">
                        <c:v>-333.92969999999997</c:v>
                      </c:pt>
                      <c:pt idx="822">
                        <c:v>-333.72969999999998</c:v>
                      </c:pt>
                      <c:pt idx="823">
                        <c:v>-333.52970000000005</c:v>
                      </c:pt>
                      <c:pt idx="824">
                        <c:v>-333.3297</c:v>
                      </c:pt>
                      <c:pt idx="825">
                        <c:v>-333.12970000000001</c:v>
                      </c:pt>
                      <c:pt idx="826">
                        <c:v>-332.92969999999997</c:v>
                      </c:pt>
                      <c:pt idx="827">
                        <c:v>-332.72970000000004</c:v>
                      </c:pt>
                      <c:pt idx="828">
                        <c:v>-332.52969999999999</c:v>
                      </c:pt>
                      <c:pt idx="829">
                        <c:v>-332.3297</c:v>
                      </c:pt>
                      <c:pt idx="830">
                        <c:v>-332.12970000000001</c:v>
                      </c:pt>
                      <c:pt idx="831">
                        <c:v>-331.92970000000003</c:v>
                      </c:pt>
                      <c:pt idx="832">
                        <c:v>-331.72969999999998</c:v>
                      </c:pt>
                      <c:pt idx="833">
                        <c:v>-331.52969999999999</c:v>
                      </c:pt>
                      <c:pt idx="834">
                        <c:v>-331.3297</c:v>
                      </c:pt>
                      <c:pt idx="835">
                        <c:v>-331.12970000000001</c:v>
                      </c:pt>
                      <c:pt idx="836">
                        <c:v>-330.92969999999997</c:v>
                      </c:pt>
                      <c:pt idx="837">
                        <c:v>-330.72970000000004</c:v>
                      </c:pt>
                      <c:pt idx="838">
                        <c:v>-330.52969999999999</c:v>
                      </c:pt>
                      <c:pt idx="839">
                        <c:v>-330.3297</c:v>
                      </c:pt>
                      <c:pt idx="840">
                        <c:v>-330.12969999999996</c:v>
                      </c:pt>
                      <c:pt idx="841">
                        <c:v>-329.92970000000003</c:v>
                      </c:pt>
                      <c:pt idx="842">
                        <c:v>-329.72969999999998</c:v>
                      </c:pt>
                      <c:pt idx="843">
                        <c:v>-329.52969999999999</c:v>
                      </c:pt>
                      <c:pt idx="844">
                        <c:v>-329.3297</c:v>
                      </c:pt>
                      <c:pt idx="845">
                        <c:v>-329.12970000000001</c:v>
                      </c:pt>
                      <c:pt idx="846">
                        <c:v>-328.92969999999997</c:v>
                      </c:pt>
                      <c:pt idx="847">
                        <c:v>-328.72969999999998</c:v>
                      </c:pt>
                      <c:pt idx="848">
                        <c:v>-328.52969999999999</c:v>
                      </c:pt>
                      <c:pt idx="849">
                        <c:v>-328.3297</c:v>
                      </c:pt>
                      <c:pt idx="850">
                        <c:v>-328.12969999999996</c:v>
                      </c:pt>
                      <c:pt idx="851">
                        <c:v>-327.92970000000003</c:v>
                      </c:pt>
                      <c:pt idx="852">
                        <c:v>-327.72969999999998</c:v>
                      </c:pt>
                      <c:pt idx="853">
                        <c:v>-327.52969999999999</c:v>
                      </c:pt>
                      <c:pt idx="854">
                        <c:v>-327.3297</c:v>
                      </c:pt>
                      <c:pt idx="855">
                        <c:v>-327.12970000000001</c:v>
                      </c:pt>
                      <c:pt idx="856">
                        <c:v>-326.92970000000003</c:v>
                      </c:pt>
                      <c:pt idx="857">
                        <c:v>-326.72969999999998</c:v>
                      </c:pt>
                      <c:pt idx="858">
                        <c:v>-326.52970000000005</c:v>
                      </c:pt>
                      <c:pt idx="859">
                        <c:v>-326.3297</c:v>
                      </c:pt>
                      <c:pt idx="860">
                        <c:v>-326.12970000000001</c:v>
                      </c:pt>
                      <c:pt idx="861">
                        <c:v>-325.92969999999997</c:v>
                      </c:pt>
                      <c:pt idx="862">
                        <c:v>-325.72970000000004</c:v>
                      </c:pt>
                      <c:pt idx="863">
                        <c:v>-325.52969999999999</c:v>
                      </c:pt>
                      <c:pt idx="864">
                        <c:v>-325.3297</c:v>
                      </c:pt>
                      <c:pt idx="865">
                        <c:v>-325.12970000000001</c:v>
                      </c:pt>
                      <c:pt idx="866">
                        <c:v>-324.92970000000003</c:v>
                      </c:pt>
                      <c:pt idx="867">
                        <c:v>-324.72969999999998</c:v>
                      </c:pt>
                      <c:pt idx="868">
                        <c:v>-324.52969999999999</c:v>
                      </c:pt>
                      <c:pt idx="869">
                        <c:v>-324.3297</c:v>
                      </c:pt>
                      <c:pt idx="870">
                        <c:v>-324.12970000000001</c:v>
                      </c:pt>
                      <c:pt idx="871">
                        <c:v>-323.92969999999997</c:v>
                      </c:pt>
                      <c:pt idx="872">
                        <c:v>-323.72970000000004</c:v>
                      </c:pt>
                      <c:pt idx="873">
                        <c:v>-323.52969999999999</c:v>
                      </c:pt>
                      <c:pt idx="874">
                        <c:v>-323.3297</c:v>
                      </c:pt>
                      <c:pt idx="875">
                        <c:v>-323.12969999999996</c:v>
                      </c:pt>
                      <c:pt idx="876">
                        <c:v>-322.92970000000003</c:v>
                      </c:pt>
                      <c:pt idx="877">
                        <c:v>-322.72969999999998</c:v>
                      </c:pt>
                      <c:pt idx="878">
                        <c:v>-322.52969999999999</c:v>
                      </c:pt>
                      <c:pt idx="879">
                        <c:v>-322.3297</c:v>
                      </c:pt>
                      <c:pt idx="880">
                        <c:v>-322.12970000000001</c:v>
                      </c:pt>
                      <c:pt idx="881">
                        <c:v>-321.92969999999997</c:v>
                      </c:pt>
                      <c:pt idx="882">
                        <c:v>-321.72969999999998</c:v>
                      </c:pt>
                      <c:pt idx="883">
                        <c:v>-321.52969999999999</c:v>
                      </c:pt>
                      <c:pt idx="884">
                        <c:v>-321.3297</c:v>
                      </c:pt>
                      <c:pt idx="885">
                        <c:v>-321.12970000000001</c:v>
                      </c:pt>
                      <c:pt idx="886">
                        <c:v>-320.92970000000003</c:v>
                      </c:pt>
                      <c:pt idx="887">
                        <c:v>-320.72970000000004</c:v>
                      </c:pt>
                      <c:pt idx="888">
                        <c:v>-320.52969999999999</c:v>
                      </c:pt>
                      <c:pt idx="889">
                        <c:v>-320.3297</c:v>
                      </c:pt>
                      <c:pt idx="890">
                        <c:v>-320.12970000000001</c:v>
                      </c:pt>
                      <c:pt idx="891">
                        <c:v>-319.92970000000003</c:v>
                      </c:pt>
                      <c:pt idx="892">
                        <c:v>-319.72969999999998</c:v>
                      </c:pt>
                      <c:pt idx="893">
                        <c:v>-319.52969999999999</c:v>
                      </c:pt>
                      <c:pt idx="894">
                        <c:v>-319.3297</c:v>
                      </c:pt>
                      <c:pt idx="895">
                        <c:v>-319.12970000000001</c:v>
                      </c:pt>
                      <c:pt idx="896">
                        <c:v>-318.92969999999997</c:v>
                      </c:pt>
                      <c:pt idx="897">
                        <c:v>-318.72970000000004</c:v>
                      </c:pt>
                      <c:pt idx="898">
                        <c:v>-318.52969999999999</c:v>
                      </c:pt>
                      <c:pt idx="899">
                        <c:v>-318.3297</c:v>
                      </c:pt>
                      <c:pt idx="900">
                        <c:v>-318.12969999999996</c:v>
                      </c:pt>
                      <c:pt idx="901">
                        <c:v>-317.92970000000003</c:v>
                      </c:pt>
                      <c:pt idx="902">
                        <c:v>-317.72969999999998</c:v>
                      </c:pt>
                      <c:pt idx="903">
                        <c:v>-317.52969999999999</c:v>
                      </c:pt>
                      <c:pt idx="904">
                        <c:v>-317.3297</c:v>
                      </c:pt>
                      <c:pt idx="905">
                        <c:v>-317.12970000000001</c:v>
                      </c:pt>
                      <c:pt idx="906">
                        <c:v>-316.92969999999997</c:v>
                      </c:pt>
                      <c:pt idx="907">
                        <c:v>-316.72969999999998</c:v>
                      </c:pt>
                      <c:pt idx="908">
                        <c:v>-316.52969999999999</c:v>
                      </c:pt>
                      <c:pt idx="909">
                        <c:v>-316.3297</c:v>
                      </c:pt>
                      <c:pt idx="910">
                        <c:v>-316.12969999999996</c:v>
                      </c:pt>
                      <c:pt idx="911">
                        <c:v>-315.92970000000003</c:v>
                      </c:pt>
                      <c:pt idx="912">
                        <c:v>-315.72969999999998</c:v>
                      </c:pt>
                      <c:pt idx="913">
                        <c:v>-315.52969999999999</c:v>
                      </c:pt>
                      <c:pt idx="914">
                        <c:v>-315.3297</c:v>
                      </c:pt>
                      <c:pt idx="915">
                        <c:v>-315.12970000000001</c:v>
                      </c:pt>
                      <c:pt idx="916">
                        <c:v>-314.92970000000003</c:v>
                      </c:pt>
                      <c:pt idx="917">
                        <c:v>-314.72969999999998</c:v>
                      </c:pt>
                      <c:pt idx="918">
                        <c:v>-314.52970000000005</c:v>
                      </c:pt>
                      <c:pt idx="919">
                        <c:v>-314.3297</c:v>
                      </c:pt>
                      <c:pt idx="920">
                        <c:v>-314.12970000000001</c:v>
                      </c:pt>
                      <c:pt idx="921">
                        <c:v>-313.92969999999997</c:v>
                      </c:pt>
                      <c:pt idx="922">
                        <c:v>-313.72970000000004</c:v>
                      </c:pt>
                      <c:pt idx="923">
                        <c:v>-313.52969999999999</c:v>
                      </c:pt>
                      <c:pt idx="924">
                        <c:v>-313.3297</c:v>
                      </c:pt>
                      <c:pt idx="925">
                        <c:v>-313.12970000000001</c:v>
                      </c:pt>
                      <c:pt idx="926">
                        <c:v>-312.92970000000003</c:v>
                      </c:pt>
                      <c:pt idx="927">
                        <c:v>-312.72969999999998</c:v>
                      </c:pt>
                      <c:pt idx="928">
                        <c:v>-312.52969999999999</c:v>
                      </c:pt>
                      <c:pt idx="929">
                        <c:v>-312.3297</c:v>
                      </c:pt>
                      <c:pt idx="930">
                        <c:v>-312.12970000000001</c:v>
                      </c:pt>
                      <c:pt idx="931">
                        <c:v>-311.92969999999997</c:v>
                      </c:pt>
                      <c:pt idx="932">
                        <c:v>-311.72970000000004</c:v>
                      </c:pt>
                      <c:pt idx="933">
                        <c:v>-311.52969999999999</c:v>
                      </c:pt>
                      <c:pt idx="934">
                        <c:v>-311.3297</c:v>
                      </c:pt>
                      <c:pt idx="935">
                        <c:v>-311.12969999999996</c:v>
                      </c:pt>
                      <c:pt idx="936">
                        <c:v>-310.92970000000003</c:v>
                      </c:pt>
                      <c:pt idx="937">
                        <c:v>-310.72969999999998</c:v>
                      </c:pt>
                      <c:pt idx="938">
                        <c:v>-310.52969999999999</c:v>
                      </c:pt>
                      <c:pt idx="939">
                        <c:v>-310.3297</c:v>
                      </c:pt>
                      <c:pt idx="940">
                        <c:v>-310.12970000000001</c:v>
                      </c:pt>
                      <c:pt idx="941">
                        <c:v>-309.92969999999997</c:v>
                      </c:pt>
                      <c:pt idx="942">
                        <c:v>-309.72969999999998</c:v>
                      </c:pt>
                      <c:pt idx="943">
                        <c:v>-309.52969999999999</c:v>
                      </c:pt>
                      <c:pt idx="944">
                        <c:v>-309.3297</c:v>
                      </c:pt>
                      <c:pt idx="945">
                        <c:v>-309.12970000000001</c:v>
                      </c:pt>
                      <c:pt idx="946">
                        <c:v>-308.92970000000003</c:v>
                      </c:pt>
                      <c:pt idx="947">
                        <c:v>-308.72970000000004</c:v>
                      </c:pt>
                      <c:pt idx="948">
                        <c:v>-308.52969999999999</c:v>
                      </c:pt>
                      <c:pt idx="949">
                        <c:v>-308.3297</c:v>
                      </c:pt>
                      <c:pt idx="950">
                        <c:v>-308.12970000000001</c:v>
                      </c:pt>
                      <c:pt idx="951">
                        <c:v>-307.92970000000003</c:v>
                      </c:pt>
                      <c:pt idx="952">
                        <c:v>-307.72969999999998</c:v>
                      </c:pt>
                      <c:pt idx="953">
                        <c:v>-307.52970000000005</c:v>
                      </c:pt>
                      <c:pt idx="954">
                        <c:v>-307.3297</c:v>
                      </c:pt>
                      <c:pt idx="955">
                        <c:v>-307.12970000000001</c:v>
                      </c:pt>
                      <c:pt idx="956">
                        <c:v>-306.92969999999997</c:v>
                      </c:pt>
                      <c:pt idx="957">
                        <c:v>-306.72970000000004</c:v>
                      </c:pt>
                      <c:pt idx="958">
                        <c:v>-306.52969999999999</c:v>
                      </c:pt>
                      <c:pt idx="959">
                        <c:v>-306.3297</c:v>
                      </c:pt>
                      <c:pt idx="960">
                        <c:v>-306.12970000000001</c:v>
                      </c:pt>
                      <c:pt idx="961">
                        <c:v>-305.92970000000003</c:v>
                      </c:pt>
                      <c:pt idx="962">
                        <c:v>-305.72969999999998</c:v>
                      </c:pt>
                      <c:pt idx="963">
                        <c:v>-305.52969999999999</c:v>
                      </c:pt>
                      <c:pt idx="964">
                        <c:v>-305.3297</c:v>
                      </c:pt>
                      <c:pt idx="965">
                        <c:v>-305.12970000000001</c:v>
                      </c:pt>
                      <c:pt idx="966">
                        <c:v>-304.92969999999997</c:v>
                      </c:pt>
                      <c:pt idx="967">
                        <c:v>-304.72970000000004</c:v>
                      </c:pt>
                      <c:pt idx="968">
                        <c:v>-304.52969999999999</c:v>
                      </c:pt>
                      <c:pt idx="969">
                        <c:v>-304.3297</c:v>
                      </c:pt>
                      <c:pt idx="970">
                        <c:v>-304.12969999999996</c:v>
                      </c:pt>
                      <c:pt idx="971">
                        <c:v>-303.92970000000003</c:v>
                      </c:pt>
                      <c:pt idx="972">
                        <c:v>-303.72969999999998</c:v>
                      </c:pt>
                      <c:pt idx="973">
                        <c:v>-303.52969999999999</c:v>
                      </c:pt>
                      <c:pt idx="974">
                        <c:v>-303.3297</c:v>
                      </c:pt>
                      <c:pt idx="975">
                        <c:v>-303.12970000000001</c:v>
                      </c:pt>
                      <c:pt idx="976">
                        <c:v>-302.92970000000003</c:v>
                      </c:pt>
                      <c:pt idx="977">
                        <c:v>-302.72969999999998</c:v>
                      </c:pt>
                      <c:pt idx="978">
                        <c:v>-302.52970000000005</c:v>
                      </c:pt>
                      <c:pt idx="979">
                        <c:v>-302.3297</c:v>
                      </c:pt>
                      <c:pt idx="980">
                        <c:v>-302.12970000000001</c:v>
                      </c:pt>
                      <c:pt idx="981">
                        <c:v>-301.92969999999997</c:v>
                      </c:pt>
                      <c:pt idx="982">
                        <c:v>-301.72970000000004</c:v>
                      </c:pt>
                      <c:pt idx="983">
                        <c:v>-301.52969999999999</c:v>
                      </c:pt>
                      <c:pt idx="984">
                        <c:v>-301.3297</c:v>
                      </c:pt>
                      <c:pt idx="985">
                        <c:v>-301.12970000000001</c:v>
                      </c:pt>
                      <c:pt idx="986">
                        <c:v>-300.92970000000003</c:v>
                      </c:pt>
                      <c:pt idx="987">
                        <c:v>-300.72969999999998</c:v>
                      </c:pt>
                      <c:pt idx="988">
                        <c:v>-300.52969999999999</c:v>
                      </c:pt>
                      <c:pt idx="989">
                        <c:v>-300.3297</c:v>
                      </c:pt>
                      <c:pt idx="990">
                        <c:v>-300.12970000000001</c:v>
                      </c:pt>
                      <c:pt idx="991">
                        <c:v>-299.92969999999997</c:v>
                      </c:pt>
                      <c:pt idx="992">
                        <c:v>-299.72970000000004</c:v>
                      </c:pt>
                      <c:pt idx="993">
                        <c:v>-299.52969999999999</c:v>
                      </c:pt>
                      <c:pt idx="994">
                        <c:v>-299.3297</c:v>
                      </c:pt>
                      <c:pt idx="995">
                        <c:v>-299.12969999999996</c:v>
                      </c:pt>
                      <c:pt idx="996">
                        <c:v>-298.92970000000003</c:v>
                      </c:pt>
                      <c:pt idx="997">
                        <c:v>-298.72969999999998</c:v>
                      </c:pt>
                      <c:pt idx="998">
                        <c:v>-298.52969999999999</c:v>
                      </c:pt>
                      <c:pt idx="999">
                        <c:v>-298.3297</c:v>
                      </c:pt>
                      <c:pt idx="1000">
                        <c:v>-298.12970000000001</c:v>
                      </c:pt>
                      <c:pt idx="1001">
                        <c:v>-297.92969999999997</c:v>
                      </c:pt>
                      <c:pt idx="1002">
                        <c:v>-297.72969999999998</c:v>
                      </c:pt>
                      <c:pt idx="1003">
                        <c:v>-297.52969999999999</c:v>
                      </c:pt>
                      <c:pt idx="1004">
                        <c:v>-297.3297</c:v>
                      </c:pt>
                      <c:pt idx="1005">
                        <c:v>-297.12969999999996</c:v>
                      </c:pt>
                      <c:pt idx="1006">
                        <c:v>-296.92970000000003</c:v>
                      </c:pt>
                      <c:pt idx="1007">
                        <c:v>-296.72969999999998</c:v>
                      </c:pt>
                      <c:pt idx="1008">
                        <c:v>-296.52969999999999</c:v>
                      </c:pt>
                      <c:pt idx="1009">
                        <c:v>-296.3297</c:v>
                      </c:pt>
                      <c:pt idx="1010">
                        <c:v>-296.12970000000001</c:v>
                      </c:pt>
                      <c:pt idx="1011">
                        <c:v>-295.92970000000003</c:v>
                      </c:pt>
                      <c:pt idx="1012">
                        <c:v>-295.72969999999998</c:v>
                      </c:pt>
                      <c:pt idx="1013">
                        <c:v>-295.52970000000005</c:v>
                      </c:pt>
                      <c:pt idx="1014">
                        <c:v>-295.3297</c:v>
                      </c:pt>
                      <c:pt idx="1015">
                        <c:v>-295.12970000000001</c:v>
                      </c:pt>
                      <c:pt idx="1016">
                        <c:v>-294.92969999999997</c:v>
                      </c:pt>
                      <c:pt idx="1017">
                        <c:v>-294.72970000000004</c:v>
                      </c:pt>
                      <c:pt idx="1018">
                        <c:v>-294.52969999999999</c:v>
                      </c:pt>
                      <c:pt idx="1019">
                        <c:v>-294.3297</c:v>
                      </c:pt>
                      <c:pt idx="1020">
                        <c:v>-294.12970000000001</c:v>
                      </c:pt>
                      <c:pt idx="1021">
                        <c:v>-293.92970000000003</c:v>
                      </c:pt>
                      <c:pt idx="1022">
                        <c:v>-293.72969999999998</c:v>
                      </c:pt>
                      <c:pt idx="1023">
                        <c:v>-293.52969999999999</c:v>
                      </c:pt>
                      <c:pt idx="1024">
                        <c:v>-293.3297</c:v>
                      </c:pt>
                      <c:pt idx="1025">
                        <c:v>-293.12970000000001</c:v>
                      </c:pt>
                      <c:pt idx="1026">
                        <c:v>-292.92969999999997</c:v>
                      </c:pt>
                      <c:pt idx="1027">
                        <c:v>-292.72970000000004</c:v>
                      </c:pt>
                      <c:pt idx="1028">
                        <c:v>-292.52969999999999</c:v>
                      </c:pt>
                      <c:pt idx="1029">
                        <c:v>-292.3297</c:v>
                      </c:pt>
                      <c:pt idx="1030">
                        <c:v>-292.12969999999996</c:v>
                      </c:pt>
                      <c:pt idx="1031">
                        <c:v>-291.92970000000003</c:v>
                      </c:pt>
                      <c:pt idx="1032">
                        <c:v>-291.72969999999998</c:v>
                      </c:pt>
                      <c:pt idx="1033">
                        <c:v>-291.52969999999999</c:v>
                      </c:pt>
                      <c:pt idx="1034">
                        <c:v>-291.3297</c:v>
                      </c:pt>
                      <c:pt idx="1035">
                        <c:v>-291.12970000000001</c:v>
                      </c:pt>
                      <c:pt idx="1036">
                        <c:v>-290.92969999999997</c:v>
                      </c:pt>
                      <c:pt idx="1037">
                        <c:v>-290.72969999999998</c:v>
                      </c:pt>
                      <c:pt idx="1038">
                        <c:v>-290.52969999999999</c:v>
                      </c:pt>
                      <c:pt idx="1039">
                        <c:v>-290.3297</c:v>
                      </c:pt>
                      <c:pt idx="1040">
                        <c:v>-290.12970000000001</c:v>
                      </c:pt>
                      <c:pt idx="1041">
                        <c:v>-289.92970000000003</c:v>
                      </c:pt>
                      <c:pt idx="1042">
                        <c:v>-289.72970000000004</c:v>
                      </c:pt>
                      <c:pt idx="1043">
                        <c:v>-289.52969999999999</c:v>
                      </c:pt>
                      <c:pt idx="1044">
                        <c:v>-289.3297</c:v>
                      </c:pt>
                      <c:pt idx="1045">
                        <c:v>-289.12970000000001</c:v>
                      </c:pt>
                      <c:pt idx="1046">
                        <c:v>-288.92970000000003</c:v>
                      </c:pt>
                      <c:pt idx="1047">
                        <c:v>-288.72969999999998</c:v>
                      </c:pt>
                      <c:pt idx="1048">
                        <c:v>-288.52969999999999</c:v>
                      </c:pt>
                      <c:pt idx="1049">
                        <c:v>-288.3297</c:v>
                      </c:pt>
                      <c:pt idx="1050">
                        <c:v>-288.12970000000001</c:v>
                      </c:pt>
                      <c:pt idx="1051">
                        <c:v>-287.92969999999997</c:v>
                      </c:pt>
                      <c:pt idx="1052">
                        <c:v>-287.72970000000004</c:v>
                      </c:pt>
                      <c:pt idx="1053">
                        <c:v>-287.52969999999999</c:v>
                      </c:pt>
                      <c:pt idx="1054">
                        <c:v>-287.3297</c:v>
                      </c:pt>
                      <c:pt idx="1055">
                        <c:v>-287.12969999999996</c:v>
                      </c:pt>
                      <c:pt idx="1056">
                        <c:v>-286.92970000000003</c:v>
                      </c:pt>
                      <c:pt idx="1057">
                        <c:v>-286.72969999999998</c:v>
                      </c:pt>
                      <c:pt idx="1058">
                        <c:v>-286.52969999999999</c:v>
                      </c:pt>
                      <c:pt idx="1059">
                        <c:v>-286.3297</c:v>
                      </c:pt>
                      <c:pt idx="1060">
                        <c:v>-286.12970000000001</c:v>
                      </c:pt>
                      <c:pt idx="1061">
                        <c:v>-285.92969999999997</c:v>
                      </c:pt>
                      <c:pt idx="1062">
                        <c:v>-285.72969999999998</c:v>
                      </c:pt>
                      <c:pt idx="1063">
                        <c:v>-285.52969999999999</c:v>
                      </c:pt>
                      <c:pt idx="1064">
                        <c:v>-285.3297</c:v>
                      </c:pt>
                      <c:pt idx="1065">
                        <c:v>-285.12969999999996</c:v>
                      </c:pt>
                      <c:pt idx="1066">
                        <c:v>-284.92970000000003</c:v>
                      </c:pt>
                      <c:pt idx="1067">
                        <c:v>-284.72969999999998</c:v>
                      </c:pt>
                      <c:pt idx="1068">
                        <c:v>-284.52969999999999</c:v>
                      </c:pt>
                      <c:pt idx="1069">
                        <c:v>-284.3297</c:v>
                      </c:pt>
                      <c:pt idx="1070">
                        <c:v>-284.12970000000001</c:v>
                      </c:pt>
                      <c:pt idx="1071">
                        <c:v>-283.92970000000003</c:v>
                      </c:pt>
                      <c:pt idx="1072">
                        <c:v>-283.72969999999998</c:v>
                      </c:pt>
                      <c:pt idx="1073">
                        <c:v>-283.52970000000005</c:v>
                      </c:pt>
                      <c:pt idx="1074">
                        <c:v>-283.3297</c:v>
                      </c:pt>
                      <c:pt idx="1075">
                        <c:v>-283.12970000000001</c:v>
                      </c:pt>
                      <c:pt idx="1076">
                        <c:v>-282.92969999999997</c:v>
                      </c:pt>
                      <c:pt idx="1077">
                        <c:v>-282.72970000000004</c:v>
                      </c:pt>
                      <c:pt idx="1078">
                        <c:v>-282.52969999999999</c:v>
                      </c:pt>
                      <c:pt idx="1079">
                        <c:v>-282.3297</c:v>
                      </c:pt>
                      <c:pt idx="1080">
                        <c:v>-282.12970000000001</c:v>
                      </c:pt>
                      <c:pt idx="1081">
                        <c:v>-281.92970000000003</c:v>
                      </c:pt>
                      <c:pt idx="1082">
                        <c:v>-281.72969999999998</c:v>
                      </c:pt>
                      <c:pt idx="1083">
                        <c:v>-281.52969999999999</c:v>
                      </c:pt>
                      <c:pt idx="1084">
                        <c:v>-281.3297</c:v>
                      </c:pt>
                      <c:pt idx="1085">
                        <c:v>-281.12970000000001</c:v>
                      </c:pt>
                      <c:pt idx="1086">
                        <c:v>-280.92969999999997</c:v>
                      </c:pt>
                      <c:pt idx="1087">
                        <c:v>-280.72970000000004</c:v>
                      </c:pt>
                      <c:pt idx="1088">
                        <c:v>-280.52969999999999</c:v>
                      </c:pt>
                      <c:pt idx="1089">
                        <c:v>-280.3297</c:v>
                      </c:pt>
                      <c:pt idx="1090">
                        <c:v>-280.12969999999996</c:v>
                      </c:pt>
                      <c:pt idx="1091">
                        <c:v>-279.92970000000003</c:v>
                      </c:pt>
                      <c:pt idx="1092">
                        <c:v>-279.72969999999998</c:v>
                      </c:pt>
                      <c:pt idx="1093">
                        <c:v>-279.52969999999999</c:v>
                      </c:pt>
                      <c:pt idx="1094">
                        <c:v>-279.3297</c:v>
                      </c:pt>
                      <c:pt idx="1095">
                        <c:v>-279.12970000000001</c:v>
                      </c:pt>
                      <c:pt idx="1096">
                        <c:v>-278.92969999999997</c:v>
                      </c:pt>
                      <c:pt idx="1097">
                        <c:v>-278.72969999999998</c:v>
                      </c:pt>
                      <c:pt idx="1098">
                        <c:v>-278.52969999999999</c:v>
                      </c:pt>
                      <c:pt idx="1099">
                        <c:v>-278.3297</c:v>
                      </c:pt>
                      <c:pt idx="1100">
                        <c:v>-278.12970000000001</c:v>
                      </c:pt>
                      <c:pt idx="1101">
                        <c:v>-277.92970000000003</c:v>
                      </c:pt>
                      <c:pt idx="1102">
                        <c:v>-277.72970000000004</c:v>
                      </c:pt>
                      <c:pt idx="1103">
                        <c:v>-277.52969999999999</c:v>
                      </c:pt>
                      <c:pt idx="1104">
                        <c:v>-277.3297</c:v>
                      </c:pt>
                      <c:pt idx="1105">
                        <c:v>-277.12970000000001</c:v>
                      </c:pt>
                      <c:pt idx="1106">
                        <c:v>-276.92970000000003</c:v>
                      </c:pt>
                      <c:pt idx="1107">
                        <c:v>-276.72969999999998</c:v>
                      </c:pt>
                      <c:pt idx="1108">
                        <c:v>-276.52970000000005</c:v>
                      </c:pt>
                      <c:pt idx="1109">
                        <c:v>-276.3297</c:v>
                      </c:pt>
                      <c:pt idx="1110">
                        <c:v>-276.12970000000001</c:v>
                      </c:pt>
                      <c:pt idx="1111">
                        <c:v>-275.92969999999997</c:v>
                      </c:pt>
                      <c:pt idx="1112">
                        <c:v>-275.72970000000004</c:v>
                      </c:pt>
                      <c:pt idx="1113">
                        <c:v>-275.52969999999999</c:v>
                      </c:pt>
                      <c:pt idx="1114">
                        <c:v>-275.3297</c:v>
                      </c:pt>
                      <c:pt idx="1115">
                        <c:v>-275.12970000000001</c:v>
                      </c:pt>
                      <c:pt idx="1116">
                        <c:v>-274.92970000000003</c:v>
                      </c:pt>
                      <c:pt idx="1117">
                        <c:v>-274.72969999999998</c:v>
                      </c:pt>
                      <c:pt idx="1118">
                        <c:v>-274.52969999999999</c:v>
                      </c:pt>
                      <c:pt idx="1119">
                        <c:v>-274.3297</c:v>
                      </c:pt>
                      <c:pt idx="1120">
                        <c:v>-274.12970000000001</c:v>
                      </c:pt>
                      <c:pt idx="1121">
                        <c:v>-273.92969999999997</c:v>
                      </c:pt>
                      <c:pt idx="1122">
                        <c:v>-273.72969999999998</c:v>
                      </c:pt>
                      <c:pt idx="1123">
                        <c:v>-273.52969999999999</c:v>
                      </c:pt>
                      <c:pt idx="1124">
                        <c:v>-273.3297</c:v>
                      </c:pt>
                      <c:pt idx="1125">
                        <c:v>-273.12969999999996</c:v>
                      </c:pt>
                      <c:pt idx="1126">
                        <c:v>-272.92970000000003</c:v>
                      </c:pt>
                      <c:pt idx="1127">
                        <c:v>-272.72969999999998</c:v>
                      </c:pt>
                      <c:pt idx="1128">
                        <c:v>-272.52969999999999</c:v>
                      </c:pt>
                      <c:pt idx="1129">
                        <c:v>-272.3297</c:v>
                      </c:pt>
                      <c:pt idx="1130">
                        <c:v>-272.12970000000001</c:v>
                      </c:pt>
                      <c:pt idx="1131">
                        <c:v>-271.92970000000003</c:v>
                      </c:pt>
                      <c:pt idx="1132">
                        <c:v>-271.72969999999998</c:v>
                      </c:pt>
                      <c:pt idx="1133">
                        <c:v>-271.52970000000005</c:v>
                      </c:pt>
                      <c:pt idx="1134">
                        <c:v>-271.3297</c:v>
                      </c:pt>
                      <c:pt idx="1135">
                        <c:v>-271.12970000000001</c:v>
                      </c:pt>
                      <c:pt idx="1136">
                        <c:v>-270.92969999999997</c:v>
                      </c:pt>
                      <c:pt idx="1137">
                        <c:v>-270.72970000000004</c:v>
                      </c:pt>
                      <c:pt idx="1138">
                        <c:v>-270.52969999999999</c:v>
                      </c:pt>
                      <c:pt idx="1139">
                        <c:v>-270.3297</c:v>
                      </c:pt>
                      <c:pt idx="1140">
                        <c:v>-270.12970000000001</c:v>
                      </c:pt>
                      <c:pt idx="1141">
                        <c:v>-269.92970000000003</c:v>
                      </c:pt>
                      <c:pt idx="1142">
                        <c:v>-269.72969999999998</c:v>
                      </c:pt>
                      <c:pt idx="1143">
                        <c:v>-269.52969999999999</c:v>
                      </c:pt>
                      <c:pt idx="1144">
                        <c:v>-269.3297</c:v>
                      </c:pt>
                      <c:pt idx="1145">
                        <c:v>-269.12970000000001</c:v>
                      </c:pt>
                      <c:pt idx="1146">
                        <c:v>-268.92969999999997</c:v>
                      </c:pt>
                      <c:pt idx="1147">
                        <c:v>-268.72970000000004</c:v>
                      </c:pt>
                      <c:pt idx="1148">
                        <c:v>-268.52969999999999</c:v>
                      </c:pt>
                      <c:pt idx="1149">
                        <c:v>-268.3297</c:v>
                      </c:pt>
                      <c:pt idx="1150">
                        <c:v>-268.12969999999996</c:v>
                      </c:pt>
                      <c:pt idx="1151">
                        <c:v>-267.92970000000003</c:v>
                      </c:pt>
                      <c:pt idx="1152">
                        <c:v>-267.72969999999998</c:v>
                      </c:pt>
                      <c:pt idx="1153">
                        <c:v>-267.52969999999999</c:v>
                      </c:pt>
                      <c:pt idx="1154">
                        <c:v>-267.3297</c:v>
                      </c:pt>
                      <c:pt idx="1155">
                        <c:v>-267.12970000000001</c:v>
                      </c:pt>
                      <c:pt idx="1156">
                        <c:v>-266.92969999999997</c:v>
                      </c:pt>
                      <c:pt idx="1157">
                        <c:v>-266.72969999999998</c:v>
                      </c:pt>
                      <c:pt idx="1158">
                        <c:v>-266.52969999999999</c:v>
                      </c:pt>
                      <c:pt idx="1159">
                        <c:v>-266.3297</c:v>
                      </c:pt>
                      <c:pt idx="1160">
                        <c:v>-266.12969999999996</c:v>
                      </c:pt>
                      <c:pt idx="1161">
                        <c:v>-265.92970000000003</c:v>
                      </c:pt>
                      <c:pt idx="1162">
                        <c:v>-265.72969999999998</c:v>
                      </c:pt>
                      <c:pt idx="1163">
                        <c:v>-265.52969999999999</c:v>
                      </c:pt>
                      <c:pt idx="1164">
                        <c:v>-265.3297</c:v>
                      </c:pt>
                      <c:pt idx="1165">
                        <c:v>-265.12970000000001</c:v>
                      </c:pt>
                      <c:pt idx="1166">
                        <c:v>-264.92970000000003</c:v>
                      </c:pt>
                      <c:pt idx="1167">
                        <c:v>-264.72969999999998</c:v>
                      </c:pt>
                      <c:pt idx="1168">
                        <c:v>-264.52970000000005</c:v>
                      </c:pt>
                      <c:pt idx="1169">
                        <c:v>-264.3297</c:v>
                      </c:pt>
                      <c:pt idx="1170">
                        <c:v>-264.12970000000001</c:v>
                      </c:pt>
                      <c:pt idx="1171">
                        <c:v>-263.92969999999997</c:v>
                      </c:pt>
                      <c:pt idx="1172">
                        <c:v>-263.72970000000004</c:v>
                      </c:pt>
                      <c:pt idx="1173">
                        <c:v>-263.52969999999999</c:v>
                      </c:pt>
                      <c:pt idx="1174">
                        <c:v>-263.3297</c:v>
                      </c:pt>
                      <c:pt idx="1175">
                        <c:v>-263.12970000000001</c:v>
                      </c:pt>
                      <c:pt idx="1176">
                        <c:v>-262.92970000000003</c:v>
                      </c:pt>
                      <c:pt idx="1177">
                        <c:v>-262.72969999999998</c:v>
                      </c:pt>
                      <c:pt idx="1178">
                        <c:v>-262.52969999999999</c:v>
                      </c:pt>
                      <c:pt idx="1179">
                        <c:v>-262.3297</c:v>
                      </c:pt>
                      <c:pt idx="1180">
                        <c:v>-262.12970000000001</c:v>
                      </c:pt>
                      <c:pt idx="1181">
                        <c:v>-261.92969999999997</c:v>
                      </c:pt>
                      <c:pt idx="1182">
                        <c:v>-261.72970000000004</c:v>
                      </c:pt>
                      <c:pt idx="1183">
                        <c:v>-261.52969999999999</c:v>
                      </c:pt>
                      <c:pt idx="1184">
                        <c:v>-261.3297</c:v>
                      </c:pt>
                      <c:pt idx="1185">
                        <c:v>-261.12969999999996</c:v>
                      </c:pt>
                      <c:pt idx="1186">
                        <c:v>-260.92970000000003</c:v>
                      </c:pt>
                      <c:pt idx="1187">
                        <c:v>-260.72969999999998</c:v>
                      </c:pt>
                      <c:pt idx="1188">
                        <c:v>-260.52969999999999</c:v>
                      </c:pt>
                      <c:pt idx="1189">
                        <c:v>-260.3297</c:v>
                      </c:pt>
                      <c:pt idx="1190">
                        <c:v>-260.12970000000001</c:v>
                      </c:pt>
                      <c:pt idx="1191">
                        <c:v>-259.92969999999997</c:v>
                      </c:pt>
                      <c:pt idx="1192">
                        <c:v>-259.72969999999998</c:v>
                      </c:pt>
                      <c:pt idx="1193">
                        <c:v>-259.52969999999999</c:v>
                      </c:pt>
                      <c:pt idx="1194">
                        <c:v>-259.3297</c:v>
                      </c:pt>
                      <c:pt idx="1195">
                        <c:v>-259.12970000000001</c:v>
                      </c:pt>
                      <c:pt idx="1196">
                        <c:v>-258.92969999999997</c:v>
                      </c:pt>
                      <c:pt idx="1197">
                        <c:v>-258.72970000000004</c:v>
                      </c:pt>
                      <c:pt idx="1198">
                        <c:v>-258.52969999999999</c:v>
                      </c:pt>
                      <c:pt idx="1199">
                        <c:v>-258.3297</c:v>
                      </c:pt>
                      <c:pt idx="1200">
                        <c:v>-258.12970000000001</c:v>
                      </c:pt>
                      <c:pt idx="1201">
                        <c:v>-257.92970000000003</c:v>
                      </c:pt>
                      <c:pt idx="1202">
                        <c:v>-257.72969999999998</c:v>
                      </c:pt>
                      <c:pt idx="1203">
                        <c:v>-257.52969999999999</c:v>
                      </c:pt>
                      <c:pt idx="1204">
                        <c:v>-257.3297</c:v>
                      </c:pt>
                      <c:pt idx="1205">
                        <c:v>-257.12970000000001</c:v>
                      </c:pt>
                      <c:pt idx="1206">
                        <c:v>-256.92969999999997</c:v>
                      </c:pt>
                      <c:pt idx="1207">
                        <c:v>-256.72970000000004</c:v>
                      </c:pt>
                      <c:pt idx="1208">
                        <c:v>-256.52969999999999</c:v>
                      </c:pt>
                      <c:pt idx="1209">
                        <c:v>-256.3297</c:v>
                      </c:pt>
                      <c:pt idx="1210">
                        <c:v>-256.12969999999996</c:v>
                      </c:pt>
                      <c:pt idx="1211">
                        <c:v>-255.92970000000003</c:v>
                      </c:pt>
                      <c:pt idx="1212">
                        <c:v>-255.72970000000001</c:v>
                      </c:pt>
                      <c:pt idx="1213">
                        <c:v>-255.52969999999999</c:v>
                      </c:pt>
                      <c:pt idx="1214">
                        <c:v>-255.32970000000003</c:v>
                      </c:pt>
                      <c:pt idx="1215">
                        <c:v>-255.12970000000001</c:v>
                      </c:pt>
                      <c:pt idx="1216">
                        <c:v>-254.9297</c:v>
                      </c:pt>
                      <c:pt idx="1217">
                        <c:v>-254.72969999999998</c:v>
                      </c:pt>
                      <c:pt idx="1218">
                        <c:v>-254.52970000000002</c:v>
                      </c:pt>
                      <c:pt idx="1219">
                        <c:v>-254.3297</c:v>
                      </c:pt>
                      <c:pt idx="1220">
                        <c:v>-254.12969999999999</c:v>
                      </c:pt>
                      <c:pt idx="1221">
                        <c:v>-253.92970000000003</c:v>
                      </c:pt>
                      <c:pt idx="1222">
                        <c:v>-253.72970000000001</c:v>
                      </c:pt>
                      <c:pt idx="1223">
                        <c:v>-253.52969999999999</c:v>
                      </c:pt>
                      <c:pt idx="1224">
                        <c:v>-253.32969999999997</c:v>
                      </c:pt>
                      <c:pt idx="1225">
                        <c:v>-253.12970000000001</c:v>
                      </c:pt>
                      <c:pt idx="1226">
                        <c:v>-252.9297</c:v>
                      </c:pt>
                      <c:pt idx="1227">
                        <c:v>-252.72969999999998</c:v>
                      </c:pt>
                      <c:pt idx="1228">
                        <c:v>-252.52970000000002</c:v>
                      </c:pt>
                      <c:pt idx="1229">
                        <c:v>-252.3297</c:v>
                      </c:pt>
                      <c:pt idx="1230">
                        <c:v>-252.12969999999999</c:v>
                      </c:pt>
                      <c:pt idx="1231">
                        <c:v>-251.92969999999997</c:v>
                      </c:pt>
                      <c:pt idx="1232">
                        <c:v>-251.72970000000001</c:v>
                      </c:pt>
                      <c:pt idx="1233">
                        <c:v>-251.52969999999999</c:v>
                      </c:pt>
                      <c:pt idx="1234">
                        <c:v>-251.32969999999997</c:v>
                      </c:pt>
                      <c:pt idx="1235">
                        <c:v>-251.12970000000001</c:v>
                      </c:pt>
                      <c:pt idx="1236">
                        <c:v>-250.9297</c:v>
                      </c:pt>
                      <c:pt idx="1237">
                        <c:v>-250.72969999999998</c:v>
                      </c:pt>
                      <c:pt idx="1238">
                        <c:v>-250.52969999999999</c:v>
                      </c:pt>
                      <c:pt idx="1239">
                        <c:v>-250.3297</c:v>
                      </c:pt>
                      <c:pt idx="1240">
                        <c:v>-250.12970000000001</c:v>
                      </c:pt>
                      <c:pt idx="1241">
                        <c:v>-249.9297</c:v>
                      </c:pt>
                      <c:pt idx="1242">
                        <c:v>-249.72970000000004</c:v>
                      </c:pt>
                      <c:pt idx="1243">
                        <c:v>-249.52970000000002</c:v>
                      </c:pt>
                      <c:pt idx="1244">
                        <c:v>-249.3297</c:v>
                      </c:pt>
                      <c:pt idx="1245">
                        <c:v>-249.12969999999999</c:v>
                      </c:pt>
                      <c:pt idx="1246">
                        <c:v>-248.92970000000003</c:v>
                      </c:pt>
                      <c:pt idx="1247">
                        <c:v>-248.72970000000001</c:v>
                      </c:pt>
                      <c:pt idx="1248">
                        <c:v>-248.52969999999999</c:v>
                      </c:pt>
                      <c:pt idx="1249">
                        <c:v>-248.32970000000003</c:v>
                      </c:pt>
                      <c:pt idx="1250">
                        <c:v>-248.12970000000001</c:v>
                      </c:pt>
                      <c:pt idx="1251">
                        <c:v>-247.9297</c:v>
                      </c:pt>
                      <c:pt idx="1252">
                        <c:v>-247.72969999999998</c:v>
                      </c:pt>
                      <c:pt idx="1253">
                        <c:v>-247.52970000000002</c:v>
                      </c:pt>
                      <c:pt idx="1254">
                        <c:v>-247.3297</c:v>
                      </c:pt>
                      <c:pt idx="1255">
                        <c:v>-247.12969999999999</c:v>
                      </c:pt>
                      <c:pt idx="1256">
                        <c:v>-246.92970000000003</c:v>
                      </c:pt>
                      <c:pt idx="1257">
                        <c:v>-246.72970000000001</c:v>
                      </c:pt>
                      <c:pt idx="1258">
                        <c:v>-246.52969999999999</c:v>
                      </c:pt>
                      <c:pt idx="1259">
                        <c:v>-246.32969999999997</c:v>
                      </c:pt>
                      <c:pt idx="1260">
                        <c:v>-246.12970000000001</c:v>
                      </c:pt>
                      <c:pt idx="1261">
                        <c:v>-245.9297</c:v>
                      </c:pt>
                      <c:pt idx="1262">
                        <c:v>-245.72969999999998</c:v>
                      </c:pt>
                      <c:pt idx="1263">
                        <c:v>-245.52970000000002</c:v>
                      </c:pt>
                      <c:pt idx="1264">
                        <c:v>-245.3297</c:v>
                      </c:pt>
                      <c:pt idx="1265">
                        <c:v>-245.12969999999999</c:v>
                      </c:pt>
                      <c:pt idx="1266">
                        <c:v>-244.92969999999997</c:v>
                      </c:pt>
                      <c:pt idx="1267">
                        <c:v>-244.72970000000001</c:v>
                      </c:pt>
                      <c:pt idx="1268">
                        <c:v>-244.52969999999999</c:v>
                      </c:pt>
                      <c:pt idx="1269">
                        <c:v>-244.3297</c:v>
                      </c:pt>
                      <c:pt idx="1270">
                        <c:v>-244.12970000000001</c:v>
                      </c:pt>
                      <c:pt idx="1271">
                        <c:v>-243.92970000000003</c:v>
                      </c:pt>
                      <c:pt idx="1272">
                        <c:v>-243.72970000000001</c:v>
                      </c:pt>
                      <c:pt idx="1273">
                        <c:v>-243.52969999999999</c:v>
                      </c:pt>
                      <c:pt idx="1274">
                        <c:v>-243.32970000000003</c:v>
                      </c:pt>
                      <c:pt idx="1275">
                        <c:v>-243.12970000000001</c:v>
                      </c:pt>
                      <c:pt idx="1276">
                        <c:v>-242.9297</c:v>
                      </c:pt>
                      <c:pt idx="1277">
                        <c:v>-242.72969999999998</c:v>
                      </c:pt>
                      <c:pt idx="1278">
                        <c:v>-242.52970000000002</c:v>
                      </c:pt>
                      <c:pt idx="1279">
                        <c:v>-242.3297</c:v>
                      </c:pt>
                      <c:pt idx="1280">
                        <c:v>-242.12969999999999</c:v>
                      </c:pt>
                      <c:pt idx="1281">
                        <c:v>-241.92970000000003</c:v>
                      </c:pt>
                      <c:pt idx="1282">
                        <c:v>-241.72970000000001</c:v>
                      </c:pt>
                      <c:pt idx="1283">
                        <c:v>-241.52969999999999</c:v>
                      </c:pt>
                      <c:pt idx="1284">
                        <c:v>-241.32969999999997</c:v>
                      </c:pt>
                      <c:pt idx="1285">
                        <c:v>-241.12970000000001</c:v>
                      </c:pt>
                      <c:pt idx="1286">
                        <c:v>-240.9297</c:v>
                      </c:pt>
                      <c:pt idx="1287">
                        <c:v>-240.72969999999998</c:v>
                      </c:pt>
                      <c:pt idx="1288">
                        <c:v>-240.52970000000002</c:v>
                      </c:pt>
                      <c:pt idx="1289">
                        <c:v>-240.3297</c:v>
                      </c:pt>
                      <c:pt idx="1290">
                        <c:v>-240.12969999999999</c:v>
                      </c:pt>
                      <c:pt idx="1291">
                        <c:v>-239.92969999999997</c:v>
                      </c:pt>
                      <c:pt idx="1292">
                        <c:v>-239.72970000000001</c:v>
                      </c:pt>
                      <c:pt idx="1293">
                        <c:v>-239.52969999999999</c:v>
                      </c:pt>
                      <c:pt idx="1294">
                        <c:v>-239.32969999999997</c:v>
                      </c:pt>
                      <c:pt idx="1295">
                        <c:v>-239.12970000000001</c:v>
                      </c:pt>
                      <c:pt idx="1296">
                        <c:v>-238.9297</c:v>
                      </c:pt>
                      <c:pt idx="1297">
                        <c:v>-238.72969999999998</c:v>
                      </c:pt>
                      <c:pt idx="1298">
                        <c:v>-238.52969999999996</c:v>
                      </c:pt>
                      <c:pt idx="1299">
                        <c:v>-238.32969999999997</c:v>
                      </c:pt>
                      <c:pt idx="1300">
                        <c:v>-238.12969999999999</c:v>
                      </c:pt>
                      <c:pt idx="1301">
                        <c:v>-237.9297</c:v>
                      </c:pt>
                      <c:pt idx="1302">
                        <c:v>-237.72970000000001</c:v>
                      </c:pt>
                      <c:pt idx="1303">
                        <c:v>-237.52970000000002</c:v>
                      </c:pt>
                      <c:pt idx="1304">
                        <c:v>-237.3297</c:v>
                      </c:pt>
                      <c:pt idx="1305">
                        <c:v>-237.12970000000001</c:v>
                      </c:pt>
                      <c:pt idx="1306">
                        <c:v>-236.9297</c:v>
                      </c:pt>
                      <c:pt idx="1307">
                        <c:v>-236.72970000000001</c:v>
                      </c:pt>
                      <c:pt idx="1308">
                        <c:v>-236.52970000000002</c:v>
                      </c:pt>
                      <c:pt idx="1309">
                        <c:v>-236.3297</c:v>
                      </c:pt>
                      <c:pt idx="1310">
                        <c:v>-236.12970000000001</c:v>
                      </c:pt>
                      <c:pt idx="1311">
                        <c:v>-235.9297</c:v>
                      </c:pt>
                      <c:pt idx="1312">
                        <c:v>-235.72970000000001</c:v>
                      </c:pt>
                      <c:pt idx="1313">
                        <c:v>-235.52969999999999</c:v>
                      </c:pt>
                      <c:pt idx="1314">
                        <c:v>-235.3297</c:v>
                      </c:pt>
                      <c:pt idx="1315">
                        <c:v>-235.12970000000001</c:v>
                      </c:pt>
                      <c:pt idx="1316">
                        <c:v>-234.9297</c:v>
                      </c:pt>
                      <c:pt idx="1317">
                        <c:v>-234.72970000000001</c:v>
                      </c:pt>
                      <c:pt idx="1318">
                        <c:v>-234.52969999999999</c:v>
                      </c:pt>
                      <c:pt idx="1319">
                        <c:v>-234.3297</c:v>
                      </c:pt>
                      <c:pt idx="1320">
                        <c:v>-234.12969999999999</c:v>
                      </c:pt>
                      <c:pt idx="1321">
                        <c:v>-233.9297</c:v>
                      </c:pt>
                      <c:pt idx="1322">
                        <c:v>-233.72970000000001</c:v>
                      </c:pt>
                      <c:pt idx="1323">
                        <c:v>-233.52969999999999</c:v>
                      </c:pt>
                      <c:pt idx="1324">
                        <c:v>-233.3297</c:v>
                      </c:pt>
                      <c:pt idx="1325">
                        <c:v>-233.12969999999999</c:v>
                      </c:pt>
                      <c:pt idx="1326">
                        <c:v>-232.9297</c:v>
                      </c:pt>
                      <c:pt idx="1327">
                        <c:v>-232.72969999999998</c:v>
                      </c:pt>
                      <c:pt idx="1328">
                        <c:v>-232.52969999999999</c:v>
                      </c:pt>
                      <c:pt idx="1329">
                        <c:v>-232.32969999999997</c:v>
                      </c:pt>
                      <c:pt idx="1330">
                        <c:v>-232.12969999999999</c:v>
                      </c:pt>
                      <c:pt idx="1331">
                        <c:v>-231.9297</c:v>
                      </c:pt>
                      <c:pt idx="1332">
                        <c:v>-231.72970000000001</c:v>
                      </c:pt>
                      <c:pt idx="1333">
                        <c:v>-231.52970000000002</c:v>
                      </c:pt>
                      <c:pt idx="1334">
                        <c:v>-231.3297</c:v>
                      </c:pt>
                      <c:pt idx="1335">
                        <c:v>-231.12970000000001</c:v>
                      </c:pt>
                      <c:pt idx="1336">
                        <c:v>-230.9297</c:v>
                      </c:pt>
                      <c:pt idx="1337">
                        <c:v>-230.72970000000001</c:v>
                      </c:pt>
                      <c:pt idx="1338">
                        <c:v>-230.52970000000002</c:v>
                      </c:pt>
                      <c:pt idx="1339">
                        <c:v>-230.3297</c:v>
                      </c:pt>
                      <c:pt idx="1340">
                        <c:v>-230.12970000000001</c:v>
                      </c:pt>
                      <c:pt idx="1341">
                        <c:v>-229.9297</c:v>
                      </c:pt>
                      <c:pt idx="1342">
                        <c:v>-229.72970000000001</c:v>
                      </c:pt>
                      <c:pt idx="1343">
                        <c:v>-229.52969999999999</c:v>
                      </c:pt>
                      <c:pt idx="1344">
                        <c:v>-229.3297</c:v>
                      </c:pt>
                      <c:pt idx="1345">
                        <c:v>-229.12970000000001</c:v>
                      </c:pt>
                      <c:pt idx="1346">
                        <c:v>-228.9297</c:v>
                      </c:pt>
                      <c:pt idx="1347">
                        <c:v>-228.72970000000001</c:v>
                      </c:pt>
                      <c:pt idx="1348">
                        <c:v>-228.52969999999999</c:v>
                      </c:pt>
                      <c:pt idx="1349">
                        <c:v>-228.3297</c:v>
                      </c:pt>
                      <c:pt idx="1350">
                        <c:v>-228.12969999999999</c:v>
                      </c:pt>
                      <c:pt idx="1351">
                        <c:v>-227.9297</c:v>
                      </c:pt>
                      <c:pt idx="1352">
                        <c:v>-227.72970000000001</c:v>
                      </c:pt>
                      <c:pt idx="1353">
                        <c:v>-227.52969999999999</c:v>
                      </c:pt>
                      <c:pt idx="1354">
                        <c:v>-227.3297</c:v>
                      </c:pt>
                      <c:pt idx="1355">
                        <c:v>-227.12969999999999</c:v>
                      </c:pt>
                      <c:pt idx="1356">
                        <c:v>-226.9297</c:v>
                      </c:pt>
                      <c:pt idx="1357">
                        <c:v>-226.72969999999998</c:v>
                      </c:pt>
                      <c:pt idx="1358">
                        <c:v>-226.52969999999999</c:v>
                      </c:pt>
                      <c:pt idx="1359">
                        <c:v>-226.3297</c:v>
                      </c:pt>
                      <c:pt idx="1360">
                        <c:v>-226.12969999999999</c:v>
                      </c:pt>
                      <c:pt idx="1361">
                        <c:v>-225.9297</c:v>
                      </c:pt>
                      <c:pt idx="1362">
                        <c:v>-225.72970000000001</c:v>
                      </c:pt>
                      <c:pt idx="1363">
                        <c:v>-225.52970000000002</c:v>
                      </c:pt>
                      <c:pt idx="1364">
                        <c:v>-225.3297</c:v>
                      </c:pt>
                      <c:pt idx="1365">
                        <c:v>-225.12970000000001</c:v>
                      </c:pt>
                      <c:pt idx="1366">
                        <c:v>-224.9297</c:v>
                      </c:pt>
                      <c:pt idx="1367">
                        <c:v>-224.72970000000001</c:v>
                      </c:pt>
                      <c:pt idx="1368">
                        <c:v>-224.52970000000002</c:v>
                      </c:pt>
                      <c:pt idx="1369">
                        <c:v>-224.3297</c:v>
                      </c:pt>
                      <c:pt idx="1370">
                        <c:v>-224.12970000000001</c:v>
                      </c:pt>
                      <c:pt idx="1371">
                        <c:v>-223.9297</c:v>
                      </c:pt>
                      <c:pt idx="1372">
                        <c:v>-223.72970000000001</c:v>
                      </c:pt>
                      <c:pt idx="1373">
                        <c:v>-223.52969999999999</c:v>
                      </c:pt>
                      <c:pt idx="1374">
                        <c:v>-223.3297</c:v>
                      </c:pt>
                      <c:pt idx="1375">
                        <c:v>-223.12970000000001</c:v>
                      </c:pt>
                      <c:pt idx="1376">
                        <c:v>-222.9297</c:v>
                      </c:pt>
                      <c:pt idx="1377">
                        <c:v>-222.72970000000001</c:v>
                      </c:pt>
                      <c:pt idx="1378">
                        <c:v>-222.52969999999999</c:v>
                      </c:pt>
                      <c:pt idx="1379">
                        <c:v>-222.3297</c:v>
                      </c:pt>
                      <c:pt idx="1380">
                        <c:v>-222.12969999999999</c:v>
                      </c:pt>
                      <c:pt idx="1381">
                        <c:v>-221.9297</c:v>
                      </c:pt>
                      <c:pt idx="1382">
                        <c:v>-221.72970000000001</c:v>
                      </c:pt>
                      <c:pt idx="1383">
                        <c:v>-221.52969999999999</c:v>
                      </c:pt>
                      <c:pt idx="1384">
                        <c:v>-221.3297</c:v>
                      </c:pt>
                      <c:pt idx="1385">
                        <c:v>-221.12969999999999</c:v>
                      </c:pt>
                      <c:pt idx="1386">
                        <c:v>-220.9297</c:v>
                      </c:pt>
                      <c:pt idx="1387">
                        <c:v>-220.72969999999998</c:v>
                      </c:pt>
                      <c:pt idx="1388">
                        <c:v>-220.52969999999999</c:v>
                      </c:pt>
                      <c:pt idx="1389">
                        <c:v>-220.3297</c:v>
                      </c:pt>
                      <c:pt idx="1390">
                        <c:v>-220.12969999999999</c:v>
                      </c:pt>
                      <c:pt idx="1391">
                        <c:v>-219.9297</c:v>
                      </c:pt>
                      <c:pt idx="1392">
                        <c:v>-219.72969999999998</c:v>
                      </c:pt>
                      <c:pt idx="1393">
                        <c:v>-219.52969999999999</c:v>
                      </c:pt>
                      <c:pt idx="1394">
                        <c:v>-219.3297</c:v>
                      </c:pt>
                      <c:pt idx="1395">
                        <c:v>-219.12970000000001</c:v>
                      </c:pt>
                      <c:pt idx="1396">
                        <c:v>-218.92970000000003</c:v>
                      </c:pt>
                      <c:pt idx="1397">
                        <c:v>-218.72970000000001</c:v>
                      </c:pt>
                      <c:pt idx="1398">
                        <c:v>-218.52970000000002</c:v>
                      </c:pt>
                      <c:pt idx="1399">
                        <c:v>-218.3297</c:v>
                      </c:pt>
                      <c:pt idx="1400">
                        <c:v>-218.12970000000001</c:v>
                      </c:pt>
                      <c:pt idx="1401">
                        <c:v>-217.9297</c:v>
                      </c:pt>
                      <c:pt idx="1402">
                        <c:v>-217.72970000000001</c:v>
                      </c:pt>
                      <c:pt idx="1403">
                        <c:v>-217.52969999999999</c:v>
                      </c:pt>
                      <c:pt idx="1404">
                        <c:v>-217.3297</c:v>
                      </c:pt>
                      <c:pt idx="1405">
                        <c:v>-217.12970000000001</c:v>
                      </c:pt>
                      <c:pt idx="1406">
                        <c:v>-216.9297</c:v>
                      </c:pt>
                      <c:pt idx="1407">
                        <c:v>-216.72970000000001</c:v>
                      </c:pt>
                      <c:pt idx="1408">
                        <c:v>-216.52969999999999</c:v>
                      </c:pt>
                      <c:pt idx="1409">
                        <c:v>-216.3297</c:v>
                      </c:pt>
                      <c:pt idx="1410">
                        <c:v>-216.12969999999999</c:v>
                      </c:pt>
                      <c:pt idx="1411">
                        <c:v>-215.9297</c:v>
                      </c:pt>
                      <c:pt idx="1412">
                        <c:v>-215.72970000000001</c:v>
                      </c:pt>
                      <c:pt idx="1413">
                        <c:v>-215.52969999999999</c:v>
                      </c:pt>
                      <c:pt idx="1414">
                        <c:v>-215.3297</c:v>
                      </c:pt>
                      <c:pt idx="1415">
                        <c:v>-215.12969999999999</c:v>
                      </c:pt>
                      <c:pt idx="1416">
                        <c:v>-214.9297</c:v>
                      </c:pt>
                      <c:pt idx="1417">
                        <c:v>-214.72969999999998</c:v>
                      </c:pt>
                      <c:pt idx="1418">
                        <c:v>-214.52969999999999</c:v>
                      </c:pt>
                      <c:pt idx="1419">
                        <c:v>-214.3297</c:v>
                      </c:pt>
                      <c:pt idx="1420">
                        <c:v>-214.12969999999999</c:v>
                      </c:pt>
                      <c:pt idx="1421">
                        <c:v>-213.9297</c:v>
                      </c:pt>
                      <c:pt idx="1422">
                        <c:v>-213.72969999999998</c:v>
                      </c:pt>
                      <c:pt idx="1423">
                        <c:v>-213.52969999999999</c:v>
                      </c:pt>
                      <c:pt idx="1424">
                        <c:v>-213.3297</c:v>
                      </c:pt>
                      <c:pt idx="1425">
                        <c:v>-213.12970000000001</c:v>
                      </c:pt>
                      <c:pt idx="1426">
                        <c:v>-212.92970000000003</c:v>
                      </c:pt>
                      <c:pt idx="1427">
                        <c:v>-212.72970000000001</c:v>
                      </c:pt>
                      <c:pt idx="1428">
                        <c:v>-212.52970000000002</c:v>
                      </c:pt>
                      <c:pt idx="1429">
                        <c:v>-212.3297</c:v>
                      </c:pt>
                      <c:pt idx="1430">
                        <c:v>-212.12970000000001</c:v>
                      </c:pt>
                      <c:pt idx="1431">
                        <c:v>-211.9297</c:v>
                      </c:pt>
                      <c:pt idx="1432">
                        <c:v>-211.72970000000001</c:v>
                      </c:pt>
                      <c:pt idx="1433">
                        <c:v>-211.52970000000002</c:v>
                      </c:pt>
                      <c:pt idx="1434">
                        <c:v>-211.3297</c:v>
                      </c:pt>
                      <c:pt idx="1435">
                        <c:v>-211.12970000000001</c:v>
                      </c:pt>
                      <c:pt idx="1436">
                        <c:v>-210.9297</c:v>
                      </c:pt>
                      <c:pt idx="1437">
                        <c:v>-210.72970000000001</c:v>
                      </c:pt>
                      <c:pt idx="1438">
                        <c:v>-210.52969999999999</c:v>
                      </c:pt>
                      <c:pt idx="1439">
                        <c:v>-210.3297</c:v>
                      </c:pt>
                      <c:pt idx="1440">
                        <c:v>-210.12970000000001</c:v>
                      </c:pt>
                      <c:pt idx="1441">
                        <c:v>-209.9297</c:v>
                      </c:pt>
                      <c:pt idx="1442">
                        <c:v>-209.72970000000001</c:v>
                      </c:pt>
                      <c:pt idx="1443">
                        <c:v>-209.52969999999999</c:v>
                      </c:pt>
                      <c:pt idx="1444">
                        <c:v>-209.3297</c:v>
                      </c:pt>
                      <c:pt idx="1445">
                        <c:v>-209.12969999999999</c:v>
                      </c:pt>
                      <c:pt idx="1446">
                        <c:v>-208.9297</c:v>
                      </c:pt>
                      <c:pt idx="1447">
                        <c:v>-208.72969999999998</c:v>
                      </c:pt>
                      <c:pt idx="1448">
                        <c:v>-208.52969999999999</c:v>
                      </c:pt>
                      <c:pt idx="1449">
                        <c:v>-208.3297</c:v>
                      </c:pt>
                      <c:pt idx="1450">
                        <c:v>-208.12969999999999</c:v>
                      </c:pt>
                      <c:pt idx="1451">
                        <c:v>-207.9297</c:v>
                      </c:pt>
                      <c:pt idx="1452">
                        <c:v>-207.72969999999998</c:v>
                      </c:pt>
                      <c:pt idx="1453">
                        <c:v>-207.52969999999999</c:v>
                      </c:pt>
                      <c:pt idx="1454">
                        <c:v>-207.32969999999997</c:v>
                      </c:pt>
                      <c:pt idx="1455">
                        <c:v>-207.12969999999999</c:v>
                      </c:pt>
                      <c:pt idx="1456">
                        <c:v>-206.9297</c:v>
                      </c:pt>
                      <c:pt idx="1457">
                        <c:v>-206.72970000000001</c:v>
                      </c:pt>
                      <c:pt idx="1458">
                        <c:v>-206.52970000000002</c:v>
                      </c:pt>
                      <c:pt idx="1459">
                        <c:v>-206.3297</c:v>
                      </c:pt>
                      <c:pt idx="1460">
                        <c:v>-206.12970000000001</c:v>
                      </c:pt>
                      <c:pt idx="1461">
                        <c:v>-205.9297</c:v>
                      </c:pt>
                      <c:pt idx="1462">
                        <c:v>-205.72970000000001</c:v>
                      </c:pt>
                      <c:pt idx="1463">
                        <c:v>-205.52970000000002</c:v>
                      </c:pt>
                      <c:pt idx="1464">
                        <c:v>-205.3297</c:v>
                      </c:pt>
                      <c:pt idx="1465">
                        <c:v>-205.12970000000001</c:v>
                      </c:pt>
                      <c:pt idx="1466">
                        <c:v>-204.9297</c:v>
                      </c:pt>
                      <c:pt idx="1467">
                        <c:v>-204.72970000000001</c:v>
                      </c:pt>
                      <c:pt idx="1468">
                        <c:v>-204.52969999999999</c:v>
                      </c:pt>
                      <c:pt idx="1469">
                        <c:v>-204.3297</c:v>
                      </c:pt>
                      <c:pt idx="1470">
                        <c:v>-204.12970000000001</c:v>
                      </c:pt>
                      <c:pt idx="1471">
                        <c:v>-203.9297</c:v>
                      </c:pt>
                      <c:pt idx="1472">
                        <c:v>-203.72970000000001</c:v>
                      </c:pt>
                      <c:pt idx="1473">
                        <c:v>-203.52969999999999</c:v>
                      </c:pt>
                      <c:pt idx="1474">
                        <c:v>-203.3297</c:v>
                      </c:pt>
                      <c:pt idx="1475">
                        <c:v>-203.12969999999999</c:v>
                      </c:pt>
                      <c:pt idx="1476">
                        <c:v>-202.9297</c:v>
                      </c:pt>
                      <c:pt idx="1477">
                        <c:v>-202.72970000000001</c:v>
                      </c:pt>
                      <c:pt idx="1478">
                        <c:v>-202.52969999999999</c:v>
                      </c:pt>
                      <c:pt idx="1479">
                        <c:v>-202.3297</c:v>
                      </c:pt>
                      <c:pt idx="1480">
                        <c:v>-202.12969999999999</c:v>
                      </c:pt>
                      <c:pt idx="1481">
                        <c:v>-201.9297</c:v>
                      </c:pt>
                      <c:pt idx="1482">
                        <c:v>-201.72969999999998</c:v>
                      </c:pt>
                      <c:pt idx="1483">
                        <c:v>-201.52969999999999</c:v>
                      </c:pt>
                      <c:pt idx="1484">
                        <c:v>-201.32969999999997</c:v>
                      </c:pt>
                      <c:pt idx="1485">
                        <c:v>-201.12969999999999</c:v>
                      </c:pt>
                      <c:pt idx="1486">
                        <c:v>-200.9297</c:v>
                      </c:pt>
                      <c:pt idx="1487">
                        <c:v>-200.72970000000001</c:v>
                      </c:pt>
                      <c:pt idx="1488">
                        <c:v>-200.52970000000002</c:v>
                      </c:pt>
                      <c:pt idx="1489">
                        <c:v>-200.3297</c:v>
                      </c:pt>
                      <c:pt idx="1490">
                        <c:v>-200.12970000000001</c:v>
                      </c:pt>
                      <c:pt idx="1491">
                        <c:v>-199.9297</c:v>
                      </c:pt>
                      <c:pt idx="1492">
                        <c:v>-199.72970000000001</c:v>
                      </c:pt>
                      <c:pt idx="1493">
                        <c:v>-199.52970000000002</c:v>
                      </c:pt>
                      <c:pt idx="1494">
                        <c:v>-199.3297</c:v>
                      </c:pt>
                      <c:pt idx="1495">
                        <c:v>-199.12970000000001</c:v>
                      </c:pt>
                      <c:pt idx="1496">
                        <c:v>-198.9297</c:v>
                      </c:pt>
                      <c:pt idx="1497">
                        <c:v>-198.72970000000001</c:v>
                      </c:pt>
                      <c:pt idx="1498">
                        <c:v>-198.52969999999999</c:v>
                      </c:pt>
                      <c:pt idx="1499">
                        <c:v>-198.3297</c:v>
                      </c:pt>
                      <c:pt idx="1500">
                        <c:v>-198.12970000000001</c:v>
                      </c:pt>
                      <c:pt idx="1501">
                        <c:v>-197.9297</c:v>
                      </c:pt>
                      <c:pt idx="1502">
                        <c:v>-197.72970000000001</c:v>
                      </c:pt>
                      <c:pt idx="1503">
                        <c:v>-197.52969999999999</c:v>
                      </c:pt>
                      <c:pt idx="1504">
                        <c:v>-197.3297</c:v>
                      </c:pt>
                      <c:pt idx="1505">
                        <c:v>-197.12969999999999</c:v>
                      </c:pt>
                      <c:pt idx="1506">
                        <c:v>-196.9297</c:v>
                      </c:pt>
                      <c:pt idx="1507">
                        <c:v>-196.72970000000001</c:v>
                      </c:pt>
                      <c:pt idx="1508">
                        <c:v>-196.52969999999999</c:v>
                      </c:pt>
                      <c:pt idx="1509">
                        <c:v>-196.3297</c:v>
                      </c:pt>
                      <c:pt idx="1510">
                        <c:v>-196.12969999999999</c:v>
                      </c:pt>
                      <c:pt idx="1511">
                        <c:v>-195.9297</c:v>
                      </c:pt>
                      <c:pt idx="1512">
                        <c:v>-195.72969999999998</c:v>
                      </c:pt>
                      <c:pt idx="1513">
                        <c:v>-195.52969999999999</c:v>
                      </c:pt>
                      <c:pt idx="1514">
                        <c:v>-195.3297</c:v>
                      </c:pt>
                      <c:pt idx="1515">
                        <c:v>-195.12969999999999</c:v>
                      </c:pt>
                      <c:pt idx="1516">
                        <c:v>-194.9297</c:v>
                      </c:pt>
                      <c:pt idx="1517">
                        <c:v>-194.72970000000001</c:v>
                      </c:pt>
                      <c:pt idx="1518">
                        <c:v>-194.52970000000002</c:v>
                      </c:pt>
                      <c:pt idx="1519">
                        <c:v>-194.3297</c:v>
                      </c:pt>
                      <c:pt idx="1520">
                        <c:v>-194.12970000000001</c:v>
                      </c:pt>
                      <c:pt idx="1521">
                        <c:v>-193.9297</c:v>
                      </c:pt>
                      <c:pt idx="1522">
                        <c:v>-193.72970000000001</c:v>
                      </c:pt>
                      <c:pt idx="1523">
                        <c:v>-193.52970000000002</c:v>
                      </c:pt>
                      <c:pt idx="1524">
                        <c:v>-193.3297</c:v>
                      </c:pt>
                      <c:pt idx="1525">
                        <c:v>-193.12970000000001</c:v>
                      </c:pt>
                      <c:pt idx="1526">
                        <c:v>-192.9297</c:v>
                      </c:pt>
                      <c:pt idx="1527">
                        <c:v>-192.72970000000001</c:v>
                      </c:pt>
                      <c:pt idx="1528">
                        <c:v>-192.52969999999999</c:v>
                      </c:pt>
                      <c:pt idx="1529">
                        <c:v>-192.3297</c:v>
                      </c:pt>
                      <c:pt idx="1530">
                        <c:v>-192.12970000000001</c:v>
                      </c:pt>
                      <c:pt idx="1531">
                        <c:v>-191.9297</c:v>
                      </c:pt>
                      <c:pt idx="1532">
                        <c:v>-191.72970000000001</c:v>
                      </c:pt>
                      <c:pt idx="1533">
                        <c:v>-191.52969999999999</c:v>
                      </c:pt>
                      <c:pt idx="1534">
                        <c:v>-191.3297</c:v>
                      </c:pt>
                      <c:pt idx="1535">
                        <c:v>-191.12969999999999</c:v>
                      </c:pt>
                      <c:pt idx="1536">
                        <c:v>-190.9297</c:v>
                      </c:pt>
                      <c:pt idx="1537">
                        <c:v>-190.72970000000001</c:v>
                      </c:pt>
                      <c:pt idx="1538">
                        <c:v>-190.52969999999999</c:v>
                      </c:pt>
                      <c:pt idx="1539">
                        <c:v>-190.3297</c:v>
                      </c:pt>
                      <c:pt idx="1540">
                        <c:v>-190.12969999999999</c:v>
                      </c:pt>
                      <c:pt idx="1541">
                        <c:v>-189.9297</c:v>
                      </c:pt>
                      <c:pt idx="1542">
                        <c:v>-189.72969999999998</c:v>
                      </c:pt>
                      <c:pt idx="1543">
                        <c:v>-189.52969999999999</c:v>
                      </c:pt>
                      <c:pt idx="1544">
                        <c:v>-189.3297</c:v>
                      </c:pt>
                      <c:pt idx="1545">
                        <c:v>-189.12969999999999</c:v>
                      </c:pt>
                      <c:pt idx="1546">
                        <c:v>-188.9297</c:v>
                      </c:pt>
                      <c:pt idx="1547">
                        <c:v>-188.72969999999998</c:v>
                      </c:pt>
                      <c:pt idx="1548">
                        <c:v>-188.52969999999999</c:v>
                      </c:pt>
                      <c:pt idx="1549">
                        <c:v>-188.3297</c:v>
                      </c:pt>
                      <c:pt idx="1550">
                        <c:v>-188.12970000000001</c:v>
                      </c:pt>
                      <c:pt idx="1551">
                        <c:v>-187.92970000000003</c:v>
                      </c:pt>
                      <c:pt idx="1552">
                        <c:v>-187.72970000000001</c:v>
                      </c:pt>
                      <c:pt idx="1553">
                        <c:v>-187.52970000000002</c:v>
                      </c:pt>
                      <c:pt idx="1554">
                        <c:v>-187.3297</c:v>
                      </c:pt>
                      <c:pt idx="1555">
                        <c:v>-187.12970000000001</c:v>
                      </c:pt>
                      <c:pt idx="1556">
                        <c:v>-186.9297</c:v>
                      </c:pt>
                      <c:pt idx="1557">
                        <c:v>-186.72970000000001</c:v>
                      </c:pt>
                      <c:pt idx="1558">
                        <c:v>-186.52969999999999</c:v>
                      </c:pt>
                      <c:pt idx="1559">
                        <c:v>-186.3297</c:v>
                      </c:pt>
                      <c:pt idx="1560">
                        <c:v>-186.12970000000001</c:v>
                      </c:pt>
                      <c:pt idx="1561">
                        <c:v>-185.9297</c:v>
                      </c:pt>
                      <c:pt idx="1562">
                        <c:v>-185.72970000000001</c:v>
                      </c:pt>
                      <c:pt idx="1563">
                        <c:v>-185.52969999999999</c:v>
                      </c:pt>
                      <c:pt idx="1564">
                        <c:v>-185.3297</c:v>
                      </c:pt>
                      <c:pt idx="1565">
                        <c:v>-185.12969999999999</c:v>
                      </c:pt>
                      <c:pt idx="1566">
                        <c:v>-184.9297</c:v>
                      </c:pt>
                      <c:pt idx="1567">
                        <c:v>-184.72970000000001</c:v>
                      </c:pt>
                      <c:pt idx="1568">
                        <c:v>-184.52969999999999</c:v>
                      </c:pt>
                      <c:pt idx="1569">
                        <c:v>-184.3297</c:v>
                      </c:pt>
                      <c:pt idx="1570">
                        <c:v>-184.12969999999999</c:v>
                      </c:pt>
                      <c:pt idx="1571">
                        <c:v>-183.9297</c:v>
                      </c:pt>
                      <c:pt idx="1572">
                        <c:v>-183.72969999999998</c:v>
                      </c:pt>
                      <c:pt idx="1573">
                        <c:v>-183.52969999999999</c:v>
                      </c:pt>
                      <c:pt idx="1574">
                        <c:v>-183.3297</c:v>
                      </c:pt>
                      <c:pt idx="1575">
                        <c:v>-183.12969999999999</c:v>
                      </c:pt>
                      <c:pt idx="1576">
                        <c:v>-182.9297</c:v>
                      </c:pt>
                      <c:pt idx="1577">
                        <c:v>-182.72969999999998</c:v>
                      </c:pt>
                      <c:pt idx="1578">
                        <c:v>-182.52969999999999</c:v>
                      </c:pt>
                      <c:pt idx="1579">
                        <c:v>-182.3297</c:v>
                      </c:pt>
                      <c:pt idx="1580">
                        <c:v>-182.12970000000001</c:v>
                      </c:pt>
                      <c:pt idx="1581">
                        <c:v>-181.92970000000003</c:v>
                      </c:pt>
                      <c:pt idx="1582">
                        <c:v>-181.72970000000001</c:v>
                      </c:pt>
                      <c:pt idx="1583">
                        <c:v>-181.52970000000002</c:v>
                      </c:pt>
                      <c:pt idx="1584">
                        <c:v>-181.3297</c:v>
                      </c:pt>
                      <c:pt idx="1585">
                        <c:v>-181.12970000000001</c:v>
                      </c:pt>
                      <c:pt idx="1586">
                        <c:v>-180.9297</c:v>
                      </c:pt>
                      <c:pt idx="1587">
                        <c:v>-180.72970000000001</c:v>
                      </c:pt>
                      <c:pt idx="1588">
                        <c:v>-180.52970000000002</c:v>
                      </c:pt>
                      <c:pt idx="1589">
                        <c:v>-180.3297</c:v>
                      </c:pt>
                      <c:pt idx="1590">
                        <c:v>-180.12970000000001</c:v>
                      </c:pt>
                      <c:pt idx="1591">
                        <c:v>-179.9297</c:v>
                      </c:pt>
                      <c:pt idx="1592">
                        <c:v>-179.72970000000001</c:v>
                      </c:pt>
                      <c:pt idx="1593">
                        <c:v>-179.52969999999999</c:v>
                      </c:pt>
                      <c:pt idx="1594">
                        <c:v>-179.3297</c:v>
                      </c:pt>
                      <c:pt idx="1595">
                        <c:v>-179.12969999999999</c:v>
                      </c:pt>
                      <c:pt idx="1596">
                        <c:v>-178.9297</c:v>
                      </c:pt>
                      <c:pt idx="1597">
                        <c:v>-178.72970000000001</c:v>
                      </c:pt>
                      <c:pt idx="1598">
                        <c:v>-178.52969999999999</c:v>
                      </c:pt>
                      <c:pt idx="1599">
                        <c:v>-178.3297</c:v>
                      </c:pt>
                      <c:pt idx="1600">
                        <c:v>-178.12969999999999</c:v>
                      </c:pt>
                      <c:pt idx="1601">
                        <c:v>-177.9297</c:v>
                      </c:pt>
                      <c:pt idx="1602">
                        <c:v>-177.72969999999998</c:v>
                      </c:pt>
                      <c:pt idx="1603">
                        <c:v>-177.52969999999999</c:v>
                      </c:pt>
                      <c:pt idx="1604">
                        <c:v>-177.3297</c:v>
                      </c:pt>
                      <c:pt idx="1605">
                        <c:v>-177.12969999999999</c:v>
                      </c:pt>
                      <c:pt idx="1606">
                        <c:v>-176.9297</c:v>
                      </c:pt>
                      <c:pt idx="1607">
                        <c:v>-176.72969999999998</c:v>
                      </c:pt>
                      <c:pt idx="1608">
                        <c:v>-176.52969999999999</c:v>
                      </c:pt>
                      <c:pt idx="1609">
                        <c:v>-176.3297</c:v>
                      </c:pt>
                      <c:pt idx="1610">
                        <c:v>-176.12970000000001</c:v>
                      </c:pt>
                      <c:pt idx="1611">
                        <c:v>-175.92970000000003</c:v>
                      </c:pt>
                      <c:pt idx="1612">
                        <c:v>-175.72970000000001</c:v>
                      </c:pt>
                      <c:pt idx="1613">
                        <c:v>-175.52970000000002</c:v>
                      </c:pt>
                      <c:pt idx="1614">
                        <c:v>-175.3297</c:v>
                      </c:pt>
                      <c:pt idx="1615">
                        <c:v>-175.12970000000001</c:v>
                      </c:pt>
                      <c:pt idx="1616">
                        <c:v>-174.9297</c:v>
                      </c:pt>
                      <c:pt idx="1617">
                        <c:v>-174.72970000000001</c:v>
                      </c:pt>
                      <c:pt idx="1618">
                        <c:v>-174.52970000000002</c:v>
                      </c:pt>
                      <c:pt idx="1619">
                        <c:v>-174.3297</c:v>
                      </c:pt>
                      <c:pt idx="1620">
                        <c:v>-174.12970000000001</c:v>
                      </c:pt>
                      <c:pt idx="1621">
                        <c:v>-173.9297</c:v>
                      </c:pt>
                      <c:pt idx="1622">
                        <c:v>-173.72970000000001</c:v>
                      </c:pt>
                      <c:pt idx="1623">
                        <c:v>-173.52969999999999</c:v>
                      </c:pt>
                      <c:pt idx="1624">
                        <c:v>-173.3297</c:v>
                      </c:pt>
                      <c:pt idx="1625">
                        <c:v>-173.12970000000001</c:v>
                      </c:pt>
                      <c:pt idx="1626">
                        <c:v>-172.9297</c:v>
                      </c:pt>
                      <c:pt idx="1627">
                        <c:v>-172.72970000000001</c:v>
                      </c:pt>
                      <c:pt idx="1628">
                        <c:v>-172.52969999999999</c:v>
                      </c:pt>
                      <c:pt idx="1629">
                        <c:v>-172.3297</c:v>
                      </c:pt>
                      <c:pt idx="1630">
                        <c:v>-172.12969999999999</c:v>
                      </c:pt>
                      <c:pt idx="1631">
                        <c:v>-171.9297</c:v>
                      </c:pt>
                      <c:pt idx="1632">
                        <c:v>-171.72969999999998</c:v>
                      </c:pt>
                      <c:pt idx="1633">
                        <c:v>-171.52969999999999</c:v>
                      </c:pt>
                      <c:pt idx="1634">
                        <c:v>-171.3297</c:v>
                      </c:pt>
                      <c:pt idx="1635">
                        <c:v>-171.12969999999999</c:v>
                      </c:pt>
                      <c:pt idx="1636">
                        <c:v>-170.9297</c:v>
                      </c:pt>
                      <c:pt idx="1637">
                        <c:v>-170.72969999999998</c:v>
                      </c:pt>
                      <c:pt idx="1638">
                        <c:v>-170.52969999999999</c:v>
                      </c:pt>
                      <c:pt idx="1639">
                        <c:v>-170.32969999999997</c:v>
                      </c:pt>
                      <c:pt idx="1640">
                        <c:v>-170.12969999999999</c:v>
                      </c:pt>
                      <c:pt idx="1641">
                        <c:v>-169.9297</c:v>
                      </c:pt>
                      <c:pt idx="1642">
                        <c:v>-169.72970000000001</c:v>
                      </c:pt>
                      <c:pt idx="1643">
                        <c:v>-169.52970000000002</c:v>
                      </c:pt>
                      <c:pt idx="1644">
                        <c:v>-169.3297</c:v>
                      </c:pt>
                      <c:pt idx="1645">
                        <c:v>-169.12970000000001</c:v>
                      </c:pt>
                      <c:pt idx="1646">
                        <c:v>-168.9297</c:v>
                      </c:pt>
                      <c:pt idx="1647">
                        <c:v>-168.72970000000001</c:v>
                      </c:pt>
                      <c:pt idx="1648">
                        <c:v>-168.52970000000002</c:v>
                      </c:pt>
                      <c:pt idx="1649">
                        <c:v>-168.3297</c:v>
                      </c:pt>
                      <c:pt idx="1650">
                        <c:v>-168.12970000000001</c:v>
                      </c:pt>
                      <c:pt idx="1651">
                        <c:v>-167.9297</c:v>
                      </c:pt>
                      <c:pt idx="1652">
                        <c:v>-167.72970000000001</c:v>
                      </c:pt>
                      <c:pt idx="1653">
                        <c:v>-167.52969999999999</c:v>
                      </c:pt>
                      <c:pt idx="1654">
                        <c:v>-167.3297</c:v>
                      </c:pt>
                      <c:pt idx="1655">
                        <c:v>-167.12970000000001</c:v>
                      </c:pt>
                      <c:pt idx="1656">
                        <c:v>-166.9297</c:v>
                      </c:pt>
                      <c:pt idx="1657">
                        <c:v>-166.72970000000001</c:v>
                      </c:pt>
                      <c:pt idx="1658">
                        <c:v>-166.52969999999999</c:v>
                      </c:pt>
                      <c:pt idx="1659">
                        <c:v>-166.3297</c:v>
                      </c:pt>
                      <c:pt idx="1660">
                        <c:v>-166.12969999999999</c:v>
                      </c:pt>
                      <c:pt idx="1661">
                        <c:v>-165.9297</c:v>
                      </c:pt>
                      <c:pt idx="1662">
                        <c:v>-165.72970000000001</c:v>
                      </c:pt>
                      <c:pt idx="1663">
                        <c:v>-165.52969999999999</c:v>
                      </c:pt>
                      <c:pt idx="1664">
                        <c:v>-165.3297</c:v>
                      </c:pt>
                      <c:pt idx="1665">
                        <c:v>-165.12969999999999</c:v>
                      </c:pt>
                      <c:pt idx="1666">
                        <c:v>-164.9297</c:v>
                      </c:pt>
                      <c:pt idx="1667">
                        <c:v>-164.72969999999998</c:v>
                      </c:pt>
                      <c:pt idx="1668">
                        <c:v>-164.52969999999999</c:v>
                      </c:pt>
                      <c:pt idx="1669">
                        <c:v>-164.32969999999997</c:v>
                      </c:pt>
                      <c:pt idx="1670">
                        <c:v>-164.12969999999999</c:v>
                      </c:pt>
                      <c:pt idx="1671">
                        <c:v>-163.9297</c:v>
                      </c:pt>
                      <c:pt idx="1672">
                        <c:v>-163.72970000000001</c:v>
                      </c:pt>
                      <c:pt idx="1673">
                        <c:v>-163.52970000000002</c:v>
                      </c:pt>
                      <c:pt idx="1674">
                        <c:v>-163.3297</c:v>
                      </c:pt>
                      <c:pt idx="1675">
                        <c:v>-163.12970000000001</c:v>
                      </c:pt>
                      <c:pt idx="1676">
                        <c:v>-162.9297</c:v>
                      </c:pt>
                      <c:pt idx="1677">
                        <c:v>-162.72970000000001</c:v>
                      </c:pt>
                      <c:pt idx="1678">
                        <c:v>-162.52970000000002</c:v>
                      </c:pt>
                      <c:pt idx="1679">
                        <c:v>-162.3297</c:v>
                      </c:pt>
                      <c:pt idx="1680">
                        <c:v>-162.12970000000001</c:v>
                      </c:pt>
                      <c:pt idx="1681">
                        <c:v>-161.9297</c:v>
                      </c:pt>
                      <c:pt idx="1682">
                        <c:v>-161.72970000000001</c:v>
                      </c:pt>
                      <c:pt idx="1683">
                        <c:v>-161.52969999999999</c:v>
                      </c:pt>
                      <c:pt idx="1684">
                        <c:v>-161.3297</c:v>
                      </c:pt>
                      <c:pt idx="1685">
                        <c:v>-161.12970000000001</c:v>
                      </c:pt>
                      <c:pt idx="1686">
                        <c:v>-160.9297</c:v>
                      </c:pt>
                      <c:pt idx="1687">
                        <c:v>-160.72970000000001</c:v>
                      </c:pt>
                      <c:pt idx="1688">
                        <c:v>-160.52969999999999</c:v>
                      </c:pt>
                      <c:pt idx="1689">
                        <c:v>-160.3297</c:v>
                      </c:pt>
                      <c:pt idx="1690">
                        <c:v>-160.12969999999999</c:v>
                      </c:pt>
                      <c:pt idx="1691">
                        <c:v>-159.9297</c:v>
                      </c:pt>
                      <c:pt idx="1692">
                        <c:v>-159.72970000000001</c:v>
                      </c:pt>
                      <c:pt idx="1693">
                        <c:v>-159.52969999999999</c:v>
                      </c:pt>
                      <c:pt idx="1694">
                        <c:v>-159.3297</c:v>
                      </c:pt>
                      <c:pt idx="1695">
                        <c:v>-159.12969999999999</c:v>
                      </c:pt>
                      <c:pt idx="1696">
                        <c:v>-158.9297</c:v>
                      </c:pt>
                      <c:pt idx="1697">
                        <c:v>-158.72969999999998</c:v>
                      </c:pt>
                      <c:pt idx="1698">
                        <c:v>-158.52969999999999</c:v>
                      </c:pt>
                      <c:pt idx="1699">
                        <c:v>-158.3297</c:v>
                      </c:pt>
                      <c:pt idx="1700">
                        <c:v>-158.12969999999999</c:v>
                      </c:pt>
                      <c:pt idx="1701">
                        <c:v>-157.9297</c:v>
                      </c:pt>
                      <c:pt idx="1702">
                        <c:v>-157.72969999999998</c:v>
                      </c:pt>
                      <c:pt idx="1703">
                        <c:v>-157.52969999999999</c:v>
                      </c:pt>
                      <c:pt idx="1704">
                        <c:v>-157.3297</c:v>
                      </c:pt>
                      <c:pt idx="1705">
                        <c:v>-157.12970000000001</c:v>
                      </c:pt>
                      <c:pt idx="1706">
                        <c:v>-156.9297</c:v>
                      </c:pt>
                      <c:pt idx="1707">
                        <c:v>-156.72970000000001</c:v>
                      </c:pt>
                      <c:pt idx="1708">
                        <c:v>-156.52970000000002</c:v>
                      </c:pt>
                      <c:pt idx="1709">
                        <c:v>-156.3297</c:v>
                      </c:pt>
                      <c:pt idx="1710">
                        <c:v>-156.12970000000001</c:v>
                      </c:pt>
                      <c:pt idx="1711">
                        <c:v>-155.9297</c:v>
                      </c:pt>
                      <c:pt idx="1712">
                        <c:v>-155.72970000000001</c:v>
                      </c:pt>
                      <c:pt idx="1713">
                        <c:v>-155.52969999999999</c:v>
                      </c:pt>
                      <c:pt idx="1714">
                        <c:v>-155.3297</c:v>
                      </c:pt>
                      <c:pt idx="1715">
                        <c:v>-155.12970000000001</c:v>
                      </c:pt>
                      <c:pt idx="1716">
                        <c:v>-154.9297</c:v>
                      </c:pt>
                      <c:pt idx="1717">
                        <c:v>-154.72970000000001</c:v>
                      </c:pt>
                      <c:pt idx="1718">
                        <c:v>-154.52969999999999</c:v>
                      </c:pt>
                      <c:pt idx="1719">
                        <c:v>-154.3297</c:v>
                      </c:pt>
                      <c:pt idx="1720">
                        <c:v>-154.12969999999999</c:v>
                      </c:pt>
                      <c:pt idx="1721">
                        <c:v>-153.9297</c:v>
                      </c:pt>
                      <c:pt idx="1722">
                        <c:v>-153.72970000000001</c:v>
                      </c:pt>
                      <c:pt idx="1723">
                        <c:v>-153.52969999999999</c:v>
                      </c:pt>
                      <c:pt idx="1724">
                        <c:v>-153.3297</c:v>
                      </c:pt>
                      <c:pt idx="1725">
                        <c:v>-153.12969999999999</c:v>
                      </c:pt>
                      <c:pt idx="1726">
                        <c:v>-152.9297</c:v>
                      </c:pt>
                      <c:pt idx="1727">
                        <c:v>-152.72969999999998</c:v>
                      </c:pt>
                      <c:pt idx="1728">
                        <c:v>-152.52969999999999</c:v>
                      </c:pt>
                      <c:pt idx="1729">
                        <c:v>-152.3297</c:v>
                      </c:pt>
                      <c:pt idx="1730">
                        <c:v>-152.12969999999999</c:v>
                      </c:pt>
                      <c:pt idx="1731">
                        <c:v>-151.9297</c:v>
                      </c:pt>
                      <c:pt idx="1732">
                        <c:v>-151.72969999999998</c:v>
                      </c:pt>
                      <c:pt idx="1733">
                        <c:v>-151.52969999999999</c:v>
                      </c:pt>
                      <c:pt idx="1734">
                        <c:v>-151.3297</c:v>
                      </c:pt>
                      <c:pt idx="1735">
                        <c:v>-151.12970000000001</c:v>
                      </c:pt>
                      <c:pt idx="1736">
                        <c:v>-150.92970000000003</c:v>
                      </c:pt>
                      <c:pt idx="1737">
                        <c:v>-150.72970000000001</c:v>
                      </c:pt>
                      <c:pt idx="1738">
                        <c:v>-150.52970000000002</c:v>
                      </c:pt>
                      <c:pt idx="1739">
                        <c:v>-150.3297</c:v>
                      </c:pt>
                      <c:pt idx="1740">
                        <c:v>-150.12970000000001</c:v>
                      </c:pt>
                      <c:pt idx="1741">
                        <c:v>-149.9297</c:v>
                      </c:pt>
                      <c:pt idx="1742">
                        <c:v>-149.72970000000001</c:v>
                      </c:pt>
                      <c:pt idx="1743">
                        <c:v>-149.52970000000002</c:v>
                      </c:pt>
                      <c:pt idx="1744">
                        <c:v>-149.3297</c:v>
                      </c:pt>
                      <c:pt idx="1745">
                        <c:v>-149.12970000000001</c:v>
                      </c:pt>
                      <c:pt idx="1746">
                        <c:v>-148.9297</c:v>
                      </c:pt>
                      <c:pt idx="1747">
                        <c:v>-148.72970000000001</c:v>
                      </c:pt>
                      <c:pt idx="1748">
                        <c:v>-148.52969999999999</c:v>
                      </c:pt>
                      <c:pt idx="1749">
                        <c:v>-148.3297</c:v>
                      </c:pt>
                      <c:pt idx="1750">
                        <c:v>-148.12969999999999</c:v>
                      </c:pt>
                      <c:pt idx="1751">
                        <c:v>-147.9297</c:v>
                      </c:pt>
                      <c:pt idx="1752">
                        <c:v>-147.72970000000001</c:v>
                      </c:pt>
                      <c:pt idx="1753">
                        <c:v>-147.52969999999999</c:v>
                      </c:pt>
                      <c:pt idx="1754">
                        <c:v>-147.3297</c:v>
                      </c:pt>
                      <c:pt idx="1755">
                        <c:v>-147.12969999999999</c:v>
                      </c:pt>
                      <c:pt idx="1756">
                        <c:v>-146.9297</c:v>
                      </c:pt>
                      <c:pt idx="1757">
                        <c:v>-146.72969999999998</c:v>
                      </c:pt>
                      <c:pt idx="1758">
                        <c:v>-146.52969999999999</c:v>
                      </c:pt>
                      <c:pt idx="1759">
                        <c:v>-146.3297</c:v>
                      </c:pt>
                      <c:pt idx="1760">
                        <c:v>-146.12969999999999</c:v>
                      </c:pt>
                      <c:pt idx="1761">
                        <c:v>-145.9297</c:v>
                      </c:pt>
                      <c:pt idx="1762">
                        <c:v>-145.72969999999998</c:v>
                      </c:pt>
                      <c:pt idx="1763">
                        <c:v>-145.52969999999999</c:v>
                      </c:pt>
                      <c:pt idx="1764">
                        <c:v>-145.3297</c:v>
                      </c:pt>
                      <c:pt idx="1765">
                        <c:v>-145.12970000000001</c:v>
                      </c:pt>
                      <c:pt idx="1766">
                        <c:v>-144.92970000000003</c:v>
                      </c:pt>
                      <c:pt idx="1767">
                        <c:v>-144.72970000000001</c:v>
                      </c:pt>
                      <c:pt idx="1768">
                        <c:v>-144.52970000000002</c:v>
                      </c:pt>
                      <c:pt idx="1769">
                        <c:v>-144.3297</c:v>
                      </c:pt>
                      <c:pt idx="1770">
                        <c:v>-144.12970000000001</c:v>
                      </c:pt>
                      <c:pt idx="1771">
                        <c:v>-143.9297</c:v>
                      </c:pt>
                      <c:pt idx="1772">
                        <c:v>-143.72970000000001</c:v>
                      </c:pt>
                      <c:pt idx="1773">
                        <c:v>-143.52970000000002</c:v>
                      </c:pt>
                      <c:pt idx="1774">
                        <c:v>-143.3297</c:v>
                      </c:pt>
                      <c:pt idx="1775">
                        <c:v>-143.12970000000001</c:v>
                      </c:pt>
                      <c:pt idx="1776">
                        <c:v>-142.9297</c:v>
                      </c:pt>
                      <c:pt idx="1777">
                        <c:v>-142.72970000000001</c:v>
                      </c:pt>
                      <c:pt idx="1778">
                        <c:v>-142.52969999999999</c:v>
                      </c:pt>
                      <c:pt idx="1779">
                        <c:v>-142.3297</c:v>
                      </c:pt>
                      <c:pt idx="1780">
                        <c:v>-142.12970000000001</c:v>
                      </c:pt>
                      <c:pt idx="1781">
                        <c:v>-141.9297</c:v>
                      </c:pt>
                      <c:pt idx="1782">
                        <c:v>-141.72970000000001</c:v>
                      </c:pt>
                      <c:pt idx="1783">
                        <c:v>-141.52969999999999</c:v>
                      </c:pt>
                      <c:pt idx="1784">
                        <c:v>-141.3297</c:v>
                      </c:pt>
                      <c:pt idx="1785">
                        <c:v>-141.12969999999999</c:v>
                      </c:pt>
                      <c:pt idx="1786">
                        <c:v>-140.9297</c:v>
                      </c:pt>
                      <c:pt idx="1787">
                        <c:v>-140.72969999999998</c:v>
                      </c:pt>
                      <c:pt idx="1788">
                        <c:v>-140.52969999999999</c:v>
                      </c:pt>
                      <c:pt idx="1789">
                        <c:v>-140.3297</c:v>
                      </c:pt>
                      <c:pt idx="1790">
                        <c:v>-140.12969999999999</c:v>
                      </c:pt>
                      <c:pt idx="1791">
                        <c:v>-139.9297</c:v>
                      </c:pt>
                      <c:pt idx="1792">
                        <c:v>-139.72969999999998</c:v>
                      </c:pt>
                      <c:pt idx="1793">
                        <c:v>-139.52969999999999</c:v>
                      </c:pt>
                      <c:pt idx="1794">
                        <c:v>-139.32969999999997</c:v>
                      </c:pt>
                      <c:pt idx="1795">
                        <c:v>-139.12969999999999</c:v>
                      </c:pt>
                      <c:pt idx="1796">
                        <c:v>-138.9297</c:v>
                      </c:pt>
                      <c:pt idx="1797">
                        <c:v>-138.72970000000001</c:v>
                      </c:pt>
                      <c:pt idx="1798">
                        <c:v>-138.52970000000002</c:v>
                      </c:pt>
                      <c:pt idx="1799">
                        <c:v>-138.3297</c:v>
                      </c:pt>
                      <c:pt idx="1800">
                        <c:v>-138.12970000000001</c:v>
                      </c:pt>
                      <c:pt idx="1801">
                        <c:v>-137.9297</c:v>
                      </c:pt>
                      <c:pt idx="1802">
                        <c:v>-137.72970000000001</c:v>
                      </c:pt>
                      <c:pt idx="1803">
                        <c:v>-137.52970000000002</c:v>
                      </c:pt>
                      <c:pt idx="1804">
                        <c:v>-137.3297</c:v>
                      </c:pt>
                      <c:pt idx="1805">
                        <c:v>-137.12970000000001</c:v>
                      </c:pt>
                      <c:pt idx="1806">
                        <c:v>-136.9297</c:v>
                      </c:pt>
                      <c:pt idx="1807">
                        <c:v>-136.72970000000001</c:v>
                      </c:pt>
                      <c:pt idx="1808">
                        <c:v>-136.52969999999999</c:v>
                      </c:pt>
                      <c:pt idx="1809">
                        <c:v>-136.3297</c:v>
                      </c:pt>
                      <c:pt idx="1810">
                        <c:v>-136.12970000000001</c:v>
                      </c:pt>
                      <c:pt idx="1811">
                        <c:v>-135.9297</c:v>
                      </c:pt>
                      <c:pt idx="1812">
                        <c:v>-135.72970000000001</c:v>
                      </c:pt>
                      <c:pt idx="1813">
                        <c:v>-135.52969999999999</c:v>
                      </c:pt>
                      <c:pt idx="1814">
                        <c:v>-135.3297</c:v>
                      </c:pt>
                      <c:pt idx="1815">
                        <c:v>-135.12969999999999</c:v>
                      </c:pt>
                      <c:pt idx="1816">
                        <c:v>-134.9297</c:v>
                      </c:pt>
                      <c:pt idx="1817">
                        <c:v>-134.72970000000001</c:v>
                      </c:pt>
                      <c:pt idx="1818">
                        <c:v>-134.52969999999999</c:v>
                      </c:pt>
                      <c:pt idx="1819">
                        <c:v>-134.3297</c:v>
                      </c:pt>
                      <c:pt idx="1820">
                        <c:v>-134.12969999999999</c:v>
                      </c:pt>
                      <c:pt idx="1821">
                        <c:v>-133.9297</c:v>
                      </c:pt>
                      <c:pt idx="1822">
                        <c:v>-133.72969999999998</c:v>
                      </c:pt>
                      <c:pt idx="1823">
                        <c:v>-133.52969999999999</c:v>
                      </c:pt>
                      <c:pt idx="1824">
                        <c:v>-133.32969999999997</c:v>
                      </c:pt>
                      <c:pt idx="1825">
                        <c:v>-133.12969999999999</c:v>
                      </c:pt>
                      <c:pt idx="1826">
                        <c:v>-132.9297</c:v>
                      </c:pt>
                      <c:pt idx="1827">
                        <c:v>-132.72970000000001</c:v>
                      </c:pt>
                      <c:pt idx="1828">
                        <c:v>-132.52970000000002</c:v>
                      </c:pt>
                      <c:pt idx="1829">
                        <c:v>-132.3297</c:v>
                      </c:pt>
                      <c:pt idx="1830">
                        <c:v>-132.12970000000001</c:v>
                      </c:pt>
                      <c:pt idx="1831">
                        <c:v>-131.9297</c:v>
                      </c:pt>
                      <c:pt idx="1832">
                        <c:v>-131.72970000000001</c:v>
                      </c:pt>
                      <c:pt idx="1833">
                        <c:v>-131.52970000000002</c:v>
                      </c:pt>
                      <c:pt idx="1834">
                        <c:v>-131.3297</c:v>
                      </c:pt>
                      <c:pt idx="1835">
                        <c:v>-131.12970000000001</c:v>
                      </c:pt>
                      <c:pt idx="1836">
                        <c:v>-130.9297</c:v>
                      </c:pt>
                      <c:pt idx="1837">
                        <c:v>-130.72970000000001</c:v>
                      </c:pt>
                      <c:pt idx="1838">
                        <c:v>-130.52969999999999</c:v>
                      </c:pt>
                      <c:pt idx="1839">
                        <c:v>-130.3297</c:v>
                      </c:pt>
                      <c:pt idx="1840">
                        <c:v>-130.12970000000001</c:v>
                      </c:pt>
                      <c:pt idx="1841">
                        <c:v>-129.9297</c:v>
                      </c:pt>
                      <c:pt idx="1842">
                        <c:v>-129.72970000000001</c:v>
                      </c:pt>
                      <c:pt idx="1843">
                        <c:v>-129.52969999999999</c:v>
                      </c:pt>
                      <c:pt idx="1844">
                        <c:v>-129.3297</c:v>
                      </c:pt>
                      <c:pt idx="1845">
                        <c:v>-129.12969999999999</c:v>
                      </c:pt>
                      <c:pt idx="1846">
                        <c:v>-128.9297</c:v>
                      </c:pt>
                      <c:pt idx="1847">
                        <c:v>-128.72970000000001</c:v>
                      </c:pt>
                      <c:pt idx="1848">
                        <c:v>-128.52969999999999</c:v>
                      </c:pt>
                      <c:pt idx="1849">
                        <c:v>-128.3297</c:v>
                      </c:pt>
                      <c:pt idx="1850">
                        <c:v>-128.12969999999999</c:v>
                      </c:pt>
                      <c:pt idx="1851">
                        <c:v>-127.92970000000001</c:v>
                      </c:pt>
                      <c:pt idx="1852">
                        <c:v>-127.72969999999999</c:v>
                      </c:pt>
                      <c:pt idx="1853">
                        <c:v>-127.52970000000001</c:v>
                      </c:pt>
                      <c:pt idx="1854">
                        <c:v>-127.32970000000002</c:v>
                      </c:pt>
                      <c:pt idx="1855">
                        <c:v>-127.1297</c:v>
                      </c:pt>
                      <c:pt idx="1856">
                        <c:v>-126.92970000000001</c:v>
                      </c:pt>
                      <c:pt idx="1857">
                        <c:v>-126.72969999999999</c:v>
                      </c:pt>
                      <c:pt idx="1858">
                        <c:v>-126.52970000000001</c:v>
                      </c:pt>
                      <c:pt idx="1859">
                        <c:v>-126.32969999999999</c:v>
                      </c:pt>
                      <c:pt idx="1860">
                        <c:v>-126.1297</c:v>
                      </c:pt>
                      <c:pt idx="1861">
                        <c:v>-125.92969999999998</c:v>
                      </c:pt>
                      <c:pt idx="1862">
                        <c:v>-125.72969999999999</c:v>
                      </c:pt>
                      <c:pt idx="1863">
                        <c:v>-125.52970000000001</c:v>
                      </c:pt>
                      <c:pt idx="1864">
                        <c:v>-125.32969999999999</c:v>
                      </c:pt>
                      <c:pt idx="1865">
                        <c:v>-125.1297</c:v>
                      </c:pt>
                      <c:pt idx="1866">
                        <c:v>-124.9297</c:v>
                      </c:pt>
                      <c:pt idx="1867">
                        <c:v>-124.72970000000001</c:v>
                      </c:pt>
                      <c:pt idx="1868">
                        <c:v>-124.52969999999999</c:v>
                      </c:pt>
                      <c:pt idx="1869">
                        <c:v>-124.3297</c:v>
                      </c:pt>
                      <c:pt idx="1870">
                        <c:v>-124.12970000000001</c:v>
                      </c:pt>
                      <c:pt idx="1871">
                        <c:v>-123.9297</c:v>
                      </c:pt>
                      <c:pt idx="1872">
                        <c:v>-123.72970000000001</c:v>
                      </c:pt>
                      <c:pt idx="1873">
                        <c:v>-123.52969999999999</c:v>
                      </c:pt>
                      <c:pt idx="1874">
                        <c:v>-123.3297</c:v>
                      </c:pt>
                      <c:pt idx="1875">
                        <c:v>-123.12969999999999</c:v>
                      </c:pt>
                      <c:pt idx="1876">
                        <c:v>-122.9297</c:v>
                      </c:pt>
                      <c:pt idx="1877">
                        <c:v>-122.72970000000001</c:v>
                      </c:pt>
                      <c:pt idx="1878">
                        <c:v>-122.52969999999999</c:v>
                      </c:pt>
                      <c:pt idx="1879">
                        <c:v>-122.3297</c:v>
                      </c:pt>
                      <c:pt idx="1880">
                        <c:v>-122.1297</c:v>
                      </c:pt>
                      <c:pt idx="1881">
                        <c:v>-121.92970000000001</c:v>
                      </c:pt>
                      <c:pt idx="1882">
                        <c:v>-121.72969999999999</c:v>
                      </c:pt>
                      <c:pt idx="1883">
                        <c:v>-121.52970000000001</c:v>
                      </c:pt>
                      <c:pt idx="1884">
                        <c:v>-121.32970000000002</c:v>
                      </c:pt>
                      <c:pt idx="1885">
                        <c:v>-121.1297</c:v>
                      </c:pt>
                      <c:pt idx="1886">
                        <c:v>-120.92970000000001</c:v>
                      </c:pt>
                      <c:pt idx="1887">
                        <c:v>-120.72969999999999</c:v>
                      </c:pt>
                      <c:pt idx="1888">
                        <c:v>-120.52970000000001</c:v>
                      </c:pt>
                      <c:pt idx="1889">
                        <c:v>-120.32969999999999</c:v>
                      </c:pt>
                      <c:pt idx="1890">
                        <c:v>-120.1297</c:v>
                      </c:pt>
                      <c:pt idx="1891">
                        <c:v>-119.92970000000001</c:v>
                      </c:pt>
                      <c:pt idx="1892">
                        <c:v>-119.72969999999999</c:v>
                      </c:pt>
                      <c:pt idx="1893">
                        <c:v>-119.52970000000001</c:v>
                      </c:pt>
                      <c:pt idx="1894">
                        <c:v>-119.32969999999999</c:v>
                      </c:pt>
                      <c:pt idx="1895">
                        <c:v>-119.1297</c:v>
                      </c:pt>
                      <c:pt idx="1896">
                        <c:v>-118.9297</c:v>
                      </c:pt>
                      <c:pt idx="1897">
                        <c:v>-118.72970000000001</c:v>
                      </c:pt>
                      <c:pt idx="1898">
                        <c:v>-118.52970000000001</c:v>
                      </c:pt>
                      <c:pt idx="1899">
                        <c:v>-118.3297</c:v>
                      </c:pt>
                      <c:pt idx="1900">
                        <c:v>-118.1297</c:v>
                      </c:pt>
                      <c:pt idx="1901">
                        <c:v>-117.9297</c:v>
                      </c:pt>
                      <c:pt idx="1902">
                        <c:v>-117.72970000000001</c:v>
                      </c:pt>
                      <c:pt idx="1903">
                        <c:v>-117.52970000000001</c:v>
                      </c:pt>
                      <c:pt idx="1904">
                        <c:v>-117.3297</c:v>
                      </c:pt>
                      <c:pt idx="1905">
                        <c:v>-117.1297</c:v>
                      </c:pt>
                      <c:pt idx="1906">
                        <c:v>-116.9297</c:v>
                      </c:pt>
                      <c:pt idx="1907">
                        <c:v>-116.72969999999999</c:v>
                      </c:pt>
                      <c:pt idx="1908">
                        <c:v>-116.52969999999999</c:v>
                      </c:pt>
                      <c:pt idx="1909">
                        <c:v>-116.32969999999999</c:v>
                      </c:pt>
                      <c:pt idx="1910">
                        <c:v>-116.1297</c:v>
                      </c:pt>
                      <c:pt idx="1911">
                        <c:v>-115.9297</c:v>
                      </c:pt>
                      <c:pt idx="1912">
                        <c:v>-115.72970000000001</c:v>
                      </c:pt>
                      <c:pt idx="1913">
                        <c:v>-115.52970000000001</c:v>
                      </c:pt>
                      <c:pt idx="1914">
                        <c:v>-115.3297</c:v>
                      </c:pt>
                      <c:pt idx="1915">
                        <c:v>-115.1297</c:v>
                      </c:pt>
                      <c:pt idx="1916">
                        <c:v>-114.9297</c:v>
                      </c:pt>
                      <c:pt idx="1917">
                        <c:v>-114.72970000000001</c:v>
                      </c:pt>
                      <c:pt idx="1918">
                        <c:v>-114.52970000000001</c:v>
                      </c:pt>
                      <c:pt idx="1919">
                        <c:v>-114.3297</c:v>
                      </c:pt>
                      <c:pt idx="1920">
                        <c:v>-114.1297</c:v>
                      </c:pt>
                      <c:pt idx="1921">
                        <c:v>-113.9297</c:v>
                      </c:pt>
                      <c:pt idx="1922">
                        <c:v>-113.72969999999999</c:v>
                      </c:pt>
                      <c:pt idx="1923">
                        <c:v>-113.52969999999999</c:v>
                      </c:pt>
                      <c:pt idx="1924">
                        <c:v>-113.32969999999999</c:v>
                      </c:pt>
                      <c:pt idx="1925">
                        <c:v>-113.1297</c:v>
                      </c:pt>
                      <c:pt idx="1926">
                        <c:v>-112.9297</c:v>
                      </c:pt>
                      <c:pt idx="1927">
                        <c:v>-112.72970000000001</c:v>
                      </c:pt>
                      <c:pt idx="1928">
                        <c:v>-112.52970000000001</c:v>
                      </c:pt>
                      <c:pt idx="1929">
                        <c:v>-112.3297</c:v>
                      </c:pt>
                      <c:pt idx="1930">
                        <c:v>-112.1297</c:v>
                      </c:pt>
                      <c:pt idx="1931">
                        <c:v>-111.9297</c:v>
                      </c:pt>
                      <c:pt idx="1932">
                        <c:v>-111.72970000000001</c:v>
                      </c:pt>
                      <c:pt idx="1933">
                        <c:v>-111.52970000000001</c:v>
                      </c:pt>
                      <c:pt idx="1934">
                        <c:v>-111.3297</c:v>
                      </c:pt>
                      <c:pt idx="1935">
                        <c:v>-111.1297</c:v>
                      </c:pt>
                      <c:pt idx="1936">
                        <c:v>-110.9297</c:v>
                      </c:pt>
                      <c:pt idx="1937">
                        <c:v>-110.72969999999999</c:v>
                      </c:pt>
                      <c:pt idx="1938">
                        <c:v>-110.52969999999999</c:v>
                      </c:pt>
                      <c:pt idx="1939">
                        <c:v>-110.3297</c:v>
                      </c:pt>
                      <c:pt idx="1940">
                        <c:v>-110.1297</c:v>
                      </c:pt>
                      <c:pt idx="1941">
                        <c:v>-109.9297</c:v>
                      </c:pt>
                      <c:pt idx="1942">
                        <c:v>-109.72969999999999</c:v>
                      </c:pt>
                      <c:pt idx="1943">
                        <c:v>-109.52970000000001</c:v>
                      </c:pt>
                      <c:pt idx="1944">
                        <c:v>-109.3297</c:v>
                      </c:pt>
                      <c:pt idx="1945">
                        <c:v>-109.1297</c:v>
                      </c:pt>
                      <c:pt idx="1946">
                        <c:v>-108.9297</c:v>
                      </c:pt>
                      <c:pt idx="1947">
                        <c:v>-108.72970000000001</c:v>
                      </c:pt>
                      <c:pt idx="1948">
                        <c:v>-108.52970000000001</c:v>
                      </c:pt>
                      <c:pt idx="1949">
                        <c:v>-108.3297</c:v>
                      </c:pt>
                      <c:pt idx="1950">
                        <c:v>-108.1297</c:v>
                      </c:pt>
                      <c:pt idx="1951">
                        <c:v>-107.9297</c:v>
                      </c:pt>
                      <c:pt idx="1952">
                        <c:v>-107.72969999999999</c:v>
                      </c:pt>
                      <c:pt idx="1953">
                        <c:v>-107.52969999999999</c:v>
                      </c:pt>
                      <c:pt idx="1954">
                        <c:v>-107.3297</c:v>
                      </c:pt>
                      <c:pt idx="1955">
                        <c:v>-107.1297</c:v>
                      </c:pt>
                      <c:pt idx="1956">
                        <c:v>-106.9297</c:v>
                      </c:pt>
                      <c:pt idx="1957">
                        <c:v>-106.72969999999999</c:v>
                      </c:pt>
                      <c:pt idx="1958">
                        <c:v>-106.52970000000001</c:v>
                      </c:pt>
                      <c:pt idx="1959">
                        <c:v>-106.3297</c:v>
                      </c:pt>
                      <c:pt idx="1960">
                        <c:v>-106.1297</c:v>
                      </c:pt>
                      <c:pt idx="1961">
                        <c:v>-105.92970000000001</c:v>
                      </c:pt>
                      <c:pt idx="1962">
                        <c:v>-105.72970000000001</c:v>
                      </c:pt>
                      <c:pt idx="1963">
                        <c:v>-105.52970000000001</c:v>
                      </c:pt>
                      <c:pt idx="1964">
                        <c:v>-105.3297</c:v>
                      </c:pt>
                      <c:pt idx="1965">
                        <c:v>-105.1297</c:v>
                      </c:pt>
                      <c:pt idx="1966">
                        <c:v>-104.9297</c:v>
                      </c:pt>
                      <c:pt idx="1967">
                        <c:v>-104.72969999999999</c:v>
                      </c:pt>
                      <c:pt idx="1968">
                        <c:v>-104.52969999999999</c:v>
                      </c:pt>
                      <c:pt idx="1969">
                        <c:v>-104.3297</c:v>
                      </c:pt>
                      <c:pt idx="1970">
                        <c:v>-104.1297</c:v>
                      </c:pt>
                      <c:pt idx="1971">
                        <c:v>-103.9297</c:v>
                      </c:pt>
                      <c:pt idx="1972">
                        <c:v>-103.72969999999999</c:v>
                      </c:pt>
                      <c:pt idx="1973">
                        <c:v>-103.52970000000001</c:v>
                      </c:pt>
                      <c:pt idx="1974">
                        <c:v>-103.3297</c:v>
                      </c:pt>
                      <c:pt idx="1975">
                        <c:v>-103.1297</c:v>
                      </c:pt>
                      <c:pt idx="1976">
                        <c:v>-102.92970000000001</c:v>
                      </c:pt>
                      <c:pt idx="1977">
                        <c:v>-102.72970000000001</c:v>
                      </c:pt>
                      <c:pt idx="1978">
                        <c:v>-102.52970000000001</c:v>
                      </c:pt>
                      <c:pt idx="1979">
                        <c:v>-102.3297</c:v>
                      </c:pt>
                      <c:pt idx="1980">
                        <c:v>-102.1297</c:v>
                      </c:pt>
                      <c:pt idx="1981">
                        <c:v>-101.9297</c:v>
                      </c:pt>
                      <c:pt idx="1982">
                        <c:v>-101.72969999999999</c:v>
                      </c:pt>
                      <c:pt idx="1983">
                        <c:v>-101.52969999999999</c:v>
                      </c:pt>
                      <c:pt idx="1984">
                        <c:v>-101.3297</c:v>
                      </c:pt>
                      <c:pt idx="1985">
                        <c:v>-101.1297</c:v>
                      </c:pt>
                      <c:pt idx="1986">
                        <c:v>-100.9297</c:v>
                      </c:pt>
                      <c:pt idx="1987">
                        <c:v>-100.72969999999999</c:v>
                      </c:pt>
                      <c:pt idx="1988">
                        <c:v>-100.52969999999999</c:v>
                      </c:pt>
                      <c:pt idx="1989">
                        <c:v>-100.3297</c:v>
                      </c:pt>
                      <c:pt idx="1990">
                        <c:v>-100.1297</c:v>
                      </c:pt>
                      <c:pt idx="1991">
                        <c:v>-99.92971</c:v>
                      </c:pt>
                      <c:pt idx="1992">
                        <c:v>-99.729709999999997</c:v>
                      </c:pt>
                      <c:pt idx="1993">
                        <c:v>-99.529709999999994</c:v>
                      </c:pt>
                      <c:pt idx="1994">
                        <c:v>-99.329709999999992</c:v>
                      </c:pt>
                      <c:pt idx="1995">
                        <c:v>-99.129709999999989</c:v>
                      </c:pt>
                      <c:pt idx="1996">
                        <c:v>-98.92971</c:v>
                      </c:pt>
                      <c:pt idx="1997">
                        <c:v>-98.729710000000011</c:v>
                      </c:pt>
                      <c:pt idx="1998">
                        <c:v>-98.529710000000009</c:v>
                      </c:pt>
                      <c:pt idx="1999">
                        <c:v>-98.329710000000006</c:v>
                      </c:pt>
                      <c:pt idx="2000">
                        <c:v>-98.129710000000003</c:v>
                      </c:pt>
                      <c:pt idx="2001">
                        <c:v>-97.92971</c:v>
                      </c:pt>
                      <c:pt idx="2002">
                        <c:v>-97.729709999999997</c:v>
                      </c:pt>
                      <c:pt idx="2003">
                        <c:v>-97.529709999999994</c:v>
                      </c:pt>
                      <c:pt idx="2004">
                        <c:v>-97.329710000000006</c:v>
                      </c:pt>
                      <c:pt idx="2005">
                        <c:v>-97.129710000000003</c:v>
                      </c:pt>
                      <c:pt idx="2006">
                        <c:v>-96.92971</c:v>
                      </c:pt>
                      <c:pt idx="2007">
                        <c:v>-96.729709999999997</c:v>
                      </c:pt>
                      <c:pt idx="2008">
                        <c:v>-96.529709999999994</c:v>
                      </c:pt>
                      <c:pt idx="2009">
                        <c:v>-96.329709999999992</c:v>
                      </c:pt>
                      <c:pt idx="2010">
                        <c:v>-96.129709999999989</c:v>
                      </c:pt>
                      <c:pt idx="2011">
                        <c:v>-95.92971</c:v>
                      </c:pt>
                      <c:pt idx="2012">
                        <c:v>-95.729710000000011</c:v>
                      </c:pt>
                      <c:pt idx="2013">
                        <c:v>-95.529710000000009</c:v>
                      </c:pt>
                      <c:pt idx="2014">
                        <c:v>-95.329710000000006</c:v>
                      </c:pt>
                      <c:pt idx="2015">
                        <c:v>-95.129710000000003</c:v>
                      </c:pt>
                      <c:pt idx="2016">
                        <c:v>-94.92971</c:v>
                      </c:pt>
                      <c:pt idx="2017">
                        <c:v>-94.729709999999997</c:v>
                      </c:pt>
                      <c:pt idx="2018">
                        <c:v>-94.529709999999994</c:v>
                      </c:pt>
                      <c:pt idx="2019">
                        <c:v>-94.329710000000006</c:v>
                      </c:pt>
                      <c:pt idx="2020">
                        <c:v>-94.129710000000003</c:v>
                      </c:pt>
                      <c:pt idx="2021">
                        <c:v>-93.92971</c:v>
                      </c:pt>
                      <c:pt idx="2022">
                        <c:v>-93.729709999999997</c:v>
                      </c:pt>
                      <c:pt idx="2023">
                        <c:v>-93.529709999999994</c:v>
                      </c:pt>
                      <c:pt idx="2024">
                        <c:v>-93.329709999999992</c:v>
                      </c:pt>
                      <c:pt idx="2025">
                        <c:v>-93.129709999999989</c:v>
                      </c:pt>
                      <c:pt idx="2026">
                        <c:v>-92.92971</c:v>
                      </c:pt>
                      <c:pt idx="2027">
                        <c:v>-92.729709999999997</c:v>
                      </c:pt>
                      <c:pt idx="2028">
                        <c:v>-92.529710000000009</c:v>
                      </c:pt>
                      <c:pt idx="2029">
                        <c:v>-92.329710000000006</c:v>
                      </c:pt>
                      <c:pt idx="2030">
                        <c:v>-92.129710000000003</c:v>
                      </c:pt>
                      <c:pt idx="2031">
                        <c:v>-91.92971</c:v>
                      </c:pt>
                      <c:pt idx="2032">
                        <c:v>-91.729709999999997</c:v>
                      </c:pt>
                      <c:pt idx="2033">
                        <c:v>-91.529710000000009</c:v>
                      </c:pt>
                      <c:pt idx="2034">
                        <c:v>-91.329710000000006</c:v>
                      </c:pt>
                      <c:pt idx="2035">
                        <c:v>-91.129710000000003</c:v>
                      </c:pt>
                      <c:pt idx="2036">
                        <c:v>-90.92971</c:v>
                      </c:pt>
                      <c:pt idx="2037">
                        <c:v>-90.729709999999997</c:v>
                      </c:pt>
                      <c:pt idx="2038">
                        <c:v>-90.529709999999994</c:v>
                      </c:pt>
                      <c:pt idx="2039">
                        <c:v>-90.329709999999992</c:v>
                      </c:pt>
                      <c:pt idx="2040">
                        <c:v>-90.129709999999989</c:v>
                      </c:pt>
                      <c:pt idx="2041">
                        <c:v>-89.92971</c:v>
                      </c:pt>
                      <c:pt idx="2042">
                        <c:v>-89.729709999999997</c:v>
                      </c:pt>
                      <c:pt idx="2043">
                        <c:v>-89.529710000000009</c:v>
                      </c:pt>
                      <c:pt idx="2044">
                        <c:v>-89.329710000000006</c:v>
                      </c:pt>
                      <c:pt idx="2045">
                        <c:v>-89.129710000000003</c:v>
                      </c:pt>
                      <c:pt idx="2046">
                        <c:v>-88.92971</c:v>
                      </c:pt>
                      <c:pt idx="2047">
                        <c:v>-88.729709999999997</c:v>
                      </c:pt>
                      <c:pt idx="2048">
                        <c:v>-88.529710000000009</c:v>
                      </c:pt>
                      <c:pt idx="2049">
                        <c:v>-88.329710000000006</c:v>
                      </c:pt>
                      <c:pt idx="2050">
                        <c:v>-88.129710000000003</c:v>
                      </c:pt>
                      <c:pt idx="2051">
                        <c:v>-87.92971</c:v>
                      </c:pt>
                      <c:pt idx="2052">
                        <c:v>-87.729709999999997</c:v>
                      </c:pt>
                      <c:pt idx="2053">
                        <c:v>-87.529709999999994</c:v>
                      </c:pt>
                      <c:pt idx="2054">
                        <c:v>-87.329709999999992</c:v>
                      </c:pt>
                      <c:pt idx="2055">
                        <c:v>-87.129709999999989</c:v>
                      </c:pt>
                      <c:pt idx="2056">
                        <c:v>-86.92971</c:v>
                      </c:pt>
                      <c:pt idx="2057">
                        <c:v>-86.729709999999997</c:v>
                      </c:pt>
                      <c:pt idx="2058">
                        <c:v>-86.529709999999994</c:v>
                      </c:pt>
                      <c:pt idx="2059">
                        <c:v>-86.329710000000006</c:v>
                      </c:pt>
                      <c:pt idx="2060">
                        <c:v>-86.129710000000003</c:v>
                      </c:pt>
                      <c:pt idx="2061">
                        <c:v>-85.92971</c:v>
                      </c:pt>
                      <c:pt idx="2062">
                        <c:v>-85.729709999999997</c:v>
                      </c:pt>
                      <c:pt idx="2063">
                        <c:v>-85.529710000000009</c:v>
                      </c:pt>
                      <c:pt idx="2064">
                        <c:v>-85.329710000000006</c:v>
                      </c:pt>
                      <c:pt idx="2065">
                        <c:v>-85.129710000000003</c:v>
                      </c:pt>
                      <c:pt idx="2066">
                        <c:v>-84.92971</c:v>
                      </c:pt>
                      <c:pt idx="2067">
                        <c:v>-84.729709999999997</c:v>
                      </c:pt>
                      <c:pt idx="2068">
                        <c:v>-84.529709999999994</c:v>
                      </c:pt>
                      <c:pt idx="2069">
                        <c:v>-84.329709999999992</c:v>
                      </c:pt>
                      <c:pt idx="2070">
                        <c:v>-84.129710000000003</c:v>
                      </c:pt>
                      <c:pt idx="2071">
                        <c:v>-83.92971</c:v>
                      </c:pt>
                      <c:pt idx="2072">
                        <c:v>-83.729709999999997</c:v>
                      </c:pt>
                      <c:pt idx="2073">
                        <c:v>-83.529709999999994</c:v>
                      </c:pt>
                      <c:pt idx="2074">
                        <c:v>-83.329710000000006</c:v>
                      </c:pt>
                      <c:pt idx="2075">
                        <c:v>-83.129710000000003</c:v>
                      </c:pt>
                      <c:pt idx="2076">
                        <c:v>-82.92971</c:v>
                      </c:pt>
                      <c:pt idx="2077">
                        <c:v>-82.729709999999997</c:v>
                      </c:pt>
                      <c:pt idx="2078">
                        <c:v>-82.529710000000009</c:v>
                      </c:pt>
                      <c:pt idx="2079">
                        <c:v>-82.329710000000006</c:v>
                      </c:pt>
                      <c:pt idx="2080">
                        <c:v>-82.129710000000003</c:v>
                      </c:pt>
                      <c:pt idx="2081">
                        <c:v>-81.92971</c:v>
                      </c:pt>
                      <c:pt idx="2082">
                        <c:v>-81.729709999999997</c:v>
                      </c:pt>
                      <c:pt idx="2083">
                        <c:v>-81.529709999999994</c:v>
                      </c:pt>
                      <c:pt idx="2084">
                        <c:v>-81.329709999999992</c:v>
                      </c:pt>
                      <c:pt idx="2085">
                        <c:v>-81.129710000000003</c:v>
                      </c:pt>
                      <c:pt idx="2086">
                        <c:v>-80.92971</c:v>
                      </c:pt>
                      <c:pt idx="2087">
                        <c:v>-80.729709999999997</c:v>
                      </c:pt>
                      <c:pt idx="2088">
                        <c:v>-80.529709999999994</c:v>
                      </c:pt>
                      <c:pt idx="2089">
                        <c:v>-80.329710000000006</c:v>
                      </c:pt>
                      <c:pt idx="2090">
                        <c:v>-80.129710000000003</c:v>
                      </c:pt>
                      <c:pt idx="2091">
                        <c:v>-79.92971</c:v>
                      </c:pt>
                      <c:pt idx="2092">
                        <c:v>-79.729709999999997</c:v>
                      </c:pt>
                      <c:pt idx="2093">
                        <c:v>-79.529710000000009</c:v>
                      </c:pt>
                      <c:pt idx="2094">
                        <c:v>-79.329710000000006</c:v>
                      </c:pt>
                      <c:pt idx="2095">
                        <c:v>-79.129710000000003</c:v>
                      </c:pt>
                      <c:pt idx="2096">
                        <c:v>-78.92971</c:v>
                      </c:pt>
                      <c:pt idx="2097">
                        <c:v>-78.729709999999997</c:v>
                      </c:pt>
                      <c:pt idx="2098">
                        <c:v>-78.529709999999994</c:v>
                      </c:pt>
                      <c:pt idx="2099">
                        <c:v>-78.329709999999992</c:v>
                      </c:pt>
                      <c:pt idx="2100">
                        <c:v>-78.129710000000003</c:v>
                      </c:pt>
                      <c:pt idx="2101">
                        <c:v>-77.92971</c:v>
                      </c:pt>
                      <c:pt idx="2102">
                        <c:v>-77.729709999999997</c:v>
                      </c:pt>
                      <c:pt idx="2103">
                        <c:v>-77.529709999999994</c:v>
                      </c:pt>
                      <c:pt idx="2104">
                        <c:v>-77.329709999999992</c:v>
                      </c:pt>
                      <c:pt idx="2105">
                        <c:v>-77.129710000000003</c:v>
                      </c:pt>
                      <c:pt idx="2106">
                        <c:v>-76.92971</c:v>
                      </c:pt>
                      <c:pt idx="2107">
                        <c:v>-76.729710000000011</c:v>
                      </c:pt>
                      <c:pt idx="2108">
                        <c:v>-76.529710000000009</c:v>
                      </c:pt>
                      <c:pt idx="2109">
                        <c:v>-76.329710000000006</c:v>
                      </c:pt>
                      <c:pt idx="2110">
                        <c:v>-76.129710000000003</c:v>
                      </c:pt>
                      <c:pt idx="2111">
                        <c:v>-75.92971</c:v>
                      </c:pt>
                      <c:pt idx="2112">
                        <c:v>-75.729709999999997</c:v>
                      </c:pt>
                      <c:pt idx="2113">
                        <c:v>-75.529709999999994</c:v>
                      </c:pt>
                      <c:pt idx="2114">
                        <c:v>-75.329709999999992</c:v>
                      </c:pt>
                      <c:pt idx="2115">
                        <c:v>-75.129710000000003</c:v>
                      </c:pt>
                      <c:pt idx="2116">
                        <c:v>-74.92971</c:v>
                      </c:pt>
                      <c:pt idx="2117">
                        <c:v>-74.729709999999997</c:v>
                      </c:pt>
                      <c:pt idx="2118">
                        <c:v>-74.529709999999994</c:v>
                      </c:pt>
                      <c:pt idx="2119">
                        <c:v>-74.329709999999992</c:v>
                      </c:pt>
                      <c:pt idx="2120">
                        <c:v>-74.129710000000003</c:v>
                      </c:pt>
                      <c:pt idx="2121">
                        <c:v>-73.92971</c:v>
                      </c:pt>
                      <c:pt idx="2122">
                        <c:v>-73.729710000000011</c:v>
                      </c:pt>
                      <c:pt idx="2123">
                        <c:v>-73.529710000000009</c:v>
                      </c:pt>
                      <c:pt idx="2124">
                        <c:v>-73.329710000000006</c:v>
                      </c:pt>
                      <c:pt idx="2125">
                        <c:v>-73.129710000000003</c:v>
                      </c:pt>
                      <c:pt idx="2126">
                        <c:v>-72.92971</c:v>
                      </c:pt>
                      <c:pt idx="2127">
                        <c:v>-72.729709999999997</c:v>
                      </c:pt>
                      <c:pt idx="2128">
                        <c:v>-72.529709999999994</c:v>
                      </c:pt>
                      <c:pt idx="2129">
                        <c:v>-72.329709999999992</c:v>
                      </c:pt>
                      <c:pt idx="2130">
                        <c:v>-72.129710000000003</c:v>
                      </c:pt>
                      <c:pt idx="2131">
                        <c:v>-71.92971</c:v>
                      </c:pt>
                      <c:pt idx="2132">
                        <c:v>-71.729709999999997</c:v>
                      </c:pt>
                      <c:pt idx="2133">
                        <c:v>-71.529709999999994</c:v>
                      </c:pt>
                      <c:pt idx="2134">
                        <c:v>-71.329709999999992</c:v>
                      </c:pt>
                      <c:pt idx="2135">
                        <c:v>-71.129710000000003</c:v>
                      </c:pt>
                      <c:pt idx="2136">
                        <c:v>-70.92971</c:v>
                      </c:pt>
                      <c:pt idx="2137">
                        <c:v>-70.729710000000011</c:v>
                      </c:pt>
                      <c:pt idx="2138">
                        <c:v>-70.529710000000009</c:v>
                      </c:pt>
                      <c:pt idx="2139">
                        <c:v>-70.329710000000006</c:v>
                      </c:pt>
                      <c:pt idx="2140">
                        <c:v>-70.129710000000003</c:v>
                      </c:pt>
                      <c:pt idx="2141">
                        <c:v>-69.92971</c:v>
                      </c:pt>
                      <c:pt idx="2142">
                        <c:v>-69.729709999999997</c:v>
                      </c:pt>
                      <c:pt idx="2143">
                        <c:v>-69.529709999999994</c:v>
                      </c:pt>
                      <c:pt idx="2144">
                        <c:v>-69.329710000000006</c:v>
                      </c:pt>
                      <c:pt idx="2145">
                        <c:v>-69.129710000000003</c:v>
                      </c:pt>
                      <c:pt idx="2146">
                        <c:v>-68.92971</c:v>
                      </c:pt>
                      <c:pt idx="2147">
                        <c:v>-68.729709999999997</c:v>
                      </c:pt>
                      <c:pt idx="2148">
                        <c:v>-68.529709999999994</c:v>
                      </c:pt>
                      <c:pt idx="2149">
                        <c:v>-68.329709999999992</c:v>
                      </c:pt>
                      <c:pt idx="2150">
                        <c:v>-68.129709999999989</c:v>
                      </c:pt>
                      <c:pt idx="2151">
                        <c:v>-67.92971</c:v>
                      </c:pt>
                      <c:pt idx="2152">
                        <c:v>-67.729710000000011</c:v>
                      </c:pt>
                      <c:pt idx="2153">
                        <c:v>-67.529710000000009</c:v>
                      </c:pt>
                      <c:pt idx="2154">
                        <c:v>-67.329710000000006</c:v>
                      </c:pt>
                      <c:pt idx="2155">
                        <c:v>-67.129710000000003</c:v>
                      </c:pt>
                      <c:pt idx="2156">
                        <c:v>-66.92971</c:v>
                      </c:pt>
                      <c:pt idx="2157">
                        <c:v>-66.729709999999997</c:v>
                      </c:pt>
                      <c:pt idx="2158">
                        <c:v>-66.529709999999994</c:v>
                      </c:pt>
                      <c:pt idx="2159">
                        <c:v>-66.329710000000006</c:v>
                      </c:pt>
                      <c:pt idx="2160">
                        <c:v>-66.129710000000003</c:v>
                      </c:pt>
                      <c:pt idx="2161">
                        <c:v>-65.92971</c:v>
                      </c:pt>
                      <c:pt idx="2162">
                        <c:v>-65.729709999999997</c:v>
                      </c:pt>
                      <c:pt idx="2163">
                        <c:v>-65.529709999999994</c:v>
                      </c:pt>
                      <c:pt idx="2164">
                        <c:v>-65.329709999999992</c:v>
                      </c:pt>
                      <c:pt idx="2165">
                        <c:v>-65.129709999999989</c:v>
                      </c:pt>
                      <c:pt idx="2166">
                        <c:v>-64.92971</c:v>
                      </c:pt>
                      <c:pt idx="2167">
                        <c:v>-64.729710000000011</c:v>
                      </c:pt>
                      <c:pt idx="2168">
                        <c:v>-64.529710000000009</c:v>
                      </c:pt>
                      <c:pt idx="2169">
                        <c:v>-64.329710000000006</c:v>
                      </c:pt>
                      <c:pt idx="2170">
                        <c:v>-64.129710000000003</c:v>
                      </c:pt>
                      <c:pt idx="2171">
                        <c:v>-63.92971</c:v>
                      </c:pt>
                      <c:pt idx="2172">
                        <c:v>-63.729709999999997</c:v>
                      </c:pt>
                      <c:pt idx="2173">
                        <c:v>-63.529709999999994</c:v>
                      </c:pt>
                      <c:pt idx="2174">
                        <c:v>-63.329710000000006</c:v>
                      </c:pt>
                      <c:pt idx="2175">
                        <c:v>-63.129710000000003</c:v>
                      </c:pt>
                      <c:pt idx="2176">
                        <c:v>-62.92971</c:v>
                      </c:pt>
                      <c:pt idx="2177">
                        <c:v>-62.729709999999997</c:v>
                      </c:pt>
                      <c:pt idx="2178">
                        <c:v>-62.529710000000001</c:v>
                      </c:pt>
                      <c:pt idx="2179">
                        <c:v>-62.329709999999999</c:v>
                      </c:pt>
                      <c:pt idx="2180">
                        <c:v>-62.129709999999996</c:v>
                      </c:pt>
                      <c:pt idx="2181">
                        <c:v>-61.929710000000007</c:v>
                      </c:pt>
                      <c:pt idx="2182">
                        <c:v>-61.729710000000004</c:v>
                      </c:pt>
                      <c:pt idx="2183">
                        <c:v>-61.529710000000001</c:v>
                      </c:pt>
                      <c:pt idx="2184">
                        <c:v>-61.329709999999999</c:v>
                      </c:pt>
                      <c:pt idx="2185">
                        <c:v>-61.129709999999996</c:v>
                      </c:pt>
                      <c:pt idx="2186">
                        <c:v>-60.92971</c:v>
                      </c:pt>
                      <c:pt idx="2187">
                        <c:v>-60.729709999999997</c:v>
                      </c:pt>
                      <c:pt idx="2188">
                        <c:v>-60.529709999999994</c:v>
                      </c:pt>
                      <c:pt idx="2189">
                        <c:v>-60.329710000000006</c:v>
                      </c:pt>
                      <c:pt idx="2190">
                        <c:v>-60.129710000000003</c:v>
                      </c:pt>
                      <c:pt idx="2191">
                        <c:v>-59.92971</c:v>
                      </c:pt>
                      <c:pt idx="2192">
                        <c:v>-59.729709999999997</c:v>
                      </c:pt>
                      <c:pt idx="2193">
                        <c:v>-59.529710000000001</c:v>
                      </c:pt>
                      <c:pt idx="2194">
                        <c:v>-59.329710000000006</c:v>
                      </c:pt>
                      <c:pt idx="2195">
                        <c:v>-59.129710000000003</c:v>
                      </c:pt>
                      <c:pt idx="2196">
                        <c:v>-58.92971</c:v>
                      </c:pt>
                      <c:pt idx="2197">
                        <c:v>-58.729709999999997</c:v>
                      </c:pt>
                      <c:pt idx="2198">
                        <c:v>-58.529710000000001</c:v>
                      </c:pt>
                      <c:pt idx="2199">
                        <c:v>-58.329709999999999</c:v>
                      </c:pt>
                      <c:pt idx="2200">
                        <c:v>-58.129709999999996</c:v>
                      </c:pt>
                      <c:pt idx="2201">
                        <c:v>-57.92971</c:v>
                      </c:pt>
                      <c:pt idx="2202">
                        <c:v>-57.729710000000004</c:v>
                      </c:pt>
                      <c:pt idx="2203">
                        <c:v>-57.529710000000001</c:v>
                      </c:pt>
                      <c:pt idx="2204">
                        <c:v>-57.329709999999999</c:v>
                      </c:pt>
                      <c:pt idx="2205">
                        <c:v>-57.129710000000003</c:v>
                      </c:pt>
                      <c:pt idx="2206">
                        <c:v>-56.92971</c:v>
                      </c:pt>
                      <c:pt idx="2207">
                        <c:v>-56.729709999999997</c:v>
                      </c:pt>
                      <c:pt idx="2208">
                        <c:v>-56.529709999999994</c:v>
                      </c:pt>
                      <c:pt idx="2209">
                        <c:v>-56.329710000000006</c:v>
                      </c:pt>
                      <c:pt idx="2210">
                        <c:v>-56.129710000000003</c:v>
                      </c:pt>
                      <c:pt idx="2211">
                        <c:v>-55.92971</c:v>
                      </c:pt>
                      <c:pt idx="2212">
                        <c:v>-55.729709999999997</c:v>
                      </c:pt>
                      <c:pt idx="2213">
                        <c:v>-55.529710000000001</c:v>
                      </c:pt>
                      <c:pt idx="2214">
                        <c:v>-55.329709999999999</c:v>
                      </c:pt>
                      <c:pt idx="2215">
                        <c:v>-55.129709999999996</c:v>
                      </c:pt>
                      <c:pt idx="2216">
                        <c:v>-54.92971</c:v>
                      </c:pt>
                      <c:pt idx="2217">
                        <c:v>-54.729710000000004</c:v>
                      </c:pt>
                      <c:pt idx="2218">
                        <c:v>-54.529710000000001</c:v>
                      </c:pt>
                      <c:pt idx="2219">
                        <c:v>-54.329709999999999</c:v>
                      </c:pt>
                      <c:pt idx="2220">
                        <c:v>-54.129710000000003</c:v>
                      </c:pt>
                      <c:pt idx="2221">
                        <c:v>-53.92971</c:v>
                      </c:pt>
                      <c:pt idx="2222">
                        <c:v>-53.729709999999997</c:v>
                      </c:pt>
                      <c:pt idx="2223">
                        <c:v>-53.529709999999994</c:v>
                      </c:pt>
                      <c:pt idx="2224">
                        <c:v>-53.329709999999999</c:v>
                      </c:pt>
                      <c:pt idx="2225">
                        <c:v>-53.129710000000003</c:v>
                      </c:pt>
                      <c:pt idx="2226">
                        <c:v>-52.92971</c:v>
                      </c:pt>
                      <c:pt idx="2227">
                        <c:v>-52.729710000000004</c:v>
                      </c:pt>
                      <c:pt idx="2228">
                        <c:v>-52.529710000000001</c:v>
                      </c:pt>
                      <c:pt idx="2229">
                        <c:v>-52.329709999999999</c:v>
                      </c:pt>
                      <c:pt idx="2230">
                        <c:v>-52.129709999999996</c:v>
                      </c:pt>
                      <c:pt idx="2231">
                        <c:v>-51.92971</c:v>
                      </c:pt>
                      <c:pt idx="2232">
                        <c:v>-51.729710000000004</c:v>
                      </c:pt>
                      <c:pt idx="2233">
                        <c:v>-51.529710000000001</c:v>
                      </c:pt>
                      <c:pt idx="2234">
                        <c:v>-51.329709999999999</c:v>
                      </c:pt>
                      <c:pt idx="2235">
                        <c:v>-51.129710000000003</c:v>
                      </c:pt>
                      <c:pt idx="2236">
                        <c:v>-50.92971</c:v>
                      </c:pt>
                      <c:pt idx="2237">
                        <c:v>-50.729709999999997</c:v>
                      </c:pt>
                      <c:pt idx="2238">
                        <c:v>-50.529709999999994</c:v>
                      </c:pt>
                      <c:pt idx="2239">
                        <c:v>-50.329709999999999</c:v>
                      </c:pt>
                      <c:pt idx="2240">
                        <c:v>-50.129710000000003</c:v>
                      </c:pt>
                      <c:pt idx="2241">
                        <c:v>-49.92971</c:v>
                      </c:pt>
                      <c:pt idx="2242">
                        <c:v>-49.729710000000004</c:v>
                      </c:pt>
                      <c:pt idx="2243">
                        <c:v>-49.529710000000001</c:v>
                      </c:pt>
                      <c:pt idx="2244">
                        <c:v>-49.329709999999999</c:v>
                      </c:pt>
                      <c:pt idx="2245">
                        <c:v>-49.129709999999996</c:v>
                      </c:pt>
                      <c:pt idx="2246">
                        <c:v>-48.92971</c:v>
                      </c:pt>
                      <c:pt idx="2247">
                        <c:v>-48.729709999999997</c:v>
                      </c:pt>
                      <c:pt idx="2248">
                        <c:v>-48.529710000000001</c:v>
                      </c:pt>
                      <c:pt idx="2249">
                        <c:v>-48.329709999999999</c:v>
                      </c:pt>
                      <c:pt idx="2250">
                        <c:v>-48.129710000000003</c:v>
                      </c:pt>
                      <c:pt idx="2251">
                        <c:v>-47.92971</c:v>
                      </c:pt>
                      <c:pt idx="2252">
                        <c:v>-47.729709999999997</c:v>
                      </c:pt>
                      <c:pt idx="2253">
                        <c:v>-47.529710000000001</c:v>
                      </c:pt>
                      <c:pt idx="2254">
                        <c:v>-47.329709999999999</c:v>
                      </c:pt>
                      <c:pt idx="2255">
                        <c:v>-47.129710000000003</c:v>
                      </c:pt>
                      <c:pt idx="2256">
                        <c:v>-46.92971</c:v>
                      </c:pt>
                      <c:pt idx="2257">
                        <c:v>-46.729710000000004</c:v>
                      </c:pt>
                      <c:pt idx="2258">
                        <c:v>-46.529710000000001</c:v>
                      </c:pt>
                      <c:pt idx="2259">
                        <c:v>-46.329709999999999</c:v>
                      </c:pt>
                      <c:pt idx="2260">
                        <c:v>-46.129709999999996</c:v>
                      </c:pt>
                      <c:pt idx="2261">
                        <c:v>-45.92971</c:v>
                      </c:pt>
                      <c:pt idx="2262">
                        <c:v>-45.729709999999997</c:v>
                      </c:pt>
                      <c:pt idx="2263">
                        <c:v>-45.529710000000001</c:v>
                      </c:pt>
                      <c:pt idx="2264">
                        <c:v>-45.329710000000006</c:v>
                      </c:pt>
                      <c:pt idx="2265">
                        <c:v>-45.129710000000003</c:v>
                      </c:pt>
                      <c:pt idx="2266">
                        <c:v>-44.92971</c:v>
                      </c:pt>
                      <c:pt idx="2267">
                        <c:v>-44.729709999999997</c:v>
                      </c:pt>
                      <c:pt idx="2268">
                        <c:v>-44.529710000000001</c:v>
                      </c:pt>
                      <c:pt idx="2269">
                        <c:v>-44.329709999999999</c:v>
                      </c:pt>
                      <c:pt idx="2270">
                        <c:v>-44.129709999999996</c:v>
                      </c:pt>
                      <c:pt idx="2271">
                        <c:v>-43.92971</c:v>
                      </c:pt>
                      <c:pt idx="2272">
                        <c:v>-43.729710000000004</c:v>
                      </c:pt>
                      <c:pt idx="2273">
                        <c:v>-43.529710000000001</c:v>
                      </c:pt>
                      <c:pt idx="2274">
                        <c:v>-43.329709999999999</c:v>
                      </c:pt>
                      <c:pt idx="2275">
                        <c:v>-43.129710000000003</c:v>
                      </c:pt>
                      <c:pt idx="2276">
                        <c:v>-42.92971</c:v>
                      </c:pt>
                      <c:pt idx="2277">
                        <c:v>-42.729709999999997</c:v>
                      </c:pt>
                      <c:pt idx="2278">
                        <c:v>-42.529709999999994</c:v>
                      </c:pt>
                      <c:pt idx="2279">
                        <c:v>-42.329710000000006</c:v>
                      </c:pt>
                      <c:pt idx="2280">
                        <c:v>-42.129710000000003</c:v>
                      </c:pt>
                      <c:pt idx="2281">
                        <c:v>-41.92971</c:v>
                      </c:pt>
                      <c:pt idx="2282">
                        <c:v>-41.729709999999997</c:v>
                      </c:pt>
                      <c:pt idx="2283">
                        <c:v>-41.529710000000001</c:v>
                      </c:pt>
                      <c:pt idx="2284">
                        <c:v>-41.329709999999999</c:v>
                      </c:pt>
                      <c:pt idx="2285">
                        <c:v>-41.129709999999996</c:v>
                      </c:pt>
                      <c:pt idx="2286">
                        <c:v>-40.92971</c:v>
                      </c:pt>
                      <c:pt idx="2287">
                        <c:v>-40.729710000000004</c:v>
                      </c:pt>
                      <c:pt idx="2288">
                        <c:v>-40.529710000000001</c:v>
                      </c:pt>
                      <c:pt idx="2289">
                        <c:v>-40.329709999999999</c:v>
                      </c:pt>
                      <c:pt idx="2290">
                        <c:v>-40.129710000000003</c:v>
                      </c:pt>
                      <c:pt idx="2291">
                        <c:v>-39.92971</c:v>
                      </c:pt>
                      <c:pt idx="2292">
                        <c:v>-39.729709999999997</c:v>
                      </c:pt>
                      <c:pt idx="2293">
                        <c:v>-39.529709999999994</c:v>
                      </c:pt>
                      <c:pt idx="2294">
                        <c:v>-39.329710000000006</c:v>
                      </c:pt>
                      <c:pt idx="2295">
                        <c:v>-39.129710000000003</c:v>
                      </c:pt>
                      <c:pt idx="2296">
                        <c:v>-38.92971</c:v>
                      </c:pt>
                      <c:pt idx="2297">
                        <c:v>-38.729709999999997</c:v>
                      </c:pt>
                      <c:pt idx="2298">
                        <c:v>-38.529710000000001</c:v>
                      </c:pt>
                      <c:pt idx="2299">
                        <c:v>-38.329709999999999</c:v>
                      </c:pt>
                      <c:pt idx="2300">
                        <c:v>-38.129709999999996</c:v>
                      </c:pt>
                      <c:pt idx="2301">
                        <c:v>-37.92971</c:v>
                      </c:pt>
                      <c:pt idx="2302">
                        <c:v>-37.729710000000004</c:v>
                      </c:pt>
                      <c:pt idx="2303">
                        <c:v>-37.529710000000001</c:v>
                      </c:pt>
                      <c:pt idx="2304">
                        <c:v>-37.329709999999999</c:v>
                      </c:pt>
                      <c:pt idx="2305">
                        <c:v>-37.129710000000003</c:v>
                      </c:pt>
                      <c:pt idx="2306">
                        <c:v>-36.92971</c:v>
                      </c:pt>
                      <c:pt idx="2307">
                        <c:v>-36.729709999999997</c:v>
                      </c:pt>
                      <c:pt idx="2308">
                        <c:v>-36.529709999999994</c:v>
                      </c:pt>
                      <c:pt idx="2309">
                        <c:v>-36.329709999999999</c:v>
                      </c:pt>
                      <c:pt idx="2310">
                        <c:v>-36.129710000000003</c:v>
                      </c:pt>
                      <c:pt idx="2311">
                        <c:v>-35.92971</c:v>
                      </c:pt>
                      <c:pt idx="2312">
                        <c:v>-35.729710000000004</c:v>
                      </c:pt>
                      <c:pt idx="2313">
                        <c:v>-35.529710000000001</c:v>
                      </c:pt>
                      <c:pt idx="2314">
                        <c:v>-35.329709999999999</c:v>
                      </c:pt>
                      <c:pt idx="2315">
                        <c:v>-35.129709999999996</c:v>
                      </c:pt>
                      <c:pt idx="2316">
                        <c:v>-34.92971</c:v>
                      </c:pt>
                      <c:pt idx="2317">
                        <c:v>-34.729710000000004</c:v>
                      </c:pt>
                      <c:pt idx="2318">
                        <c:v>-34.529710000000001</c:v>
                      </c:pt>
                      <c:pt idx="2319">
                        <c:v>-34.329709999999999</c:v>
                      </c:pt>
                      <c:pt idx="2320">
                        <c:v>-34.129710000000003</c:v>
                      </c:pt>
                      <c:pt idx="2321">
                        <c:v>-33.92971</c:v>
                      </c:pt>
                      <c:pt idx="2322">
                        <c:v>-33.729709999999997</c:v>
                      </c:pt>
                      <c:pt idx="2323">
                        <c:v>-33.529709999999994</c:v>
                      </c:pt>
                      <c:pt idx="2324">
                        <c:v>-33.329709999999999</c:v>
                      </c:pt>
                      <c:pt idx="2325">
                        <c:v>-33.129710000000003</c:v>
                      </c:pt>
                      <c:pt idx="2326">
                        <c:v>-32.92971</c:v>
                      </c:pt>
                      <c:pt idx="2327">
                        <c:v>-32.729710000000004</c:v>
                      </c:pt>
                      <c:pt idx="2328">
                        <c:v>-32.529710000000001</c:v>
                      </c:pt>
                      <c:pt idx="2329">
                        <c:v>-32.329709999999999</c:v>
                      </c:pt>
                      <c:pt idx="2330">
                        <c:v>-32.129709999999996</c:v>
                      </c:pt>
                      <c:pt idx="2331">
                        <c:v>-31.929710000000004</c:v>
                      </c:pt>
                      <c:pt idx="2332">
                        <c:v>-31.729710000000001</c:v>
                      </c:pt>
                      <c:pt idx="2333">
                        <c:v>-31.529709999999998</c:v>
                      </c:pt>
                      <c:pt idx="2334">
                        <c:v>-31.329709999999999</c:v>
                      </c:pt>
                      <c:pt idx="2335">
                        <c:v>-31.129710000000003</c:v>
                      </c:pt>
                      <c:pt idx="2336">
                        <c:v>-30.92971</c:v>
                      </c:pt>
                      <c:pt idx="2337">
                        <c:v>-30.729709999999997</c:v>
                      </c:pt>
                      <c:pt idx="2338">
                        <c:v>-30.529710000000001</c:v>
                      </c:pt>
                      <c:pt idx="2339">
                        <c:v>-30.329710000000002</c:v>
                      </c:pt>
                      <c:pt idx="2340">
                        <c:v>-30.129709999999999</c:v>
                      </c:pt>
                      <c:pt idx="2341">
                        <c:v>-29.929709999999996</c:v>
                      </c:pt>
                      <c:pt idx="2342">
                        <c:v>-29.729710000000001</c:v>
                      </c:pt>
                      <c:pt idx="2343">
                        <c:v>-29.529710000000001</c:v>
                      </c:pt>
                      <c:pt idx="2344">
                        <c:v>-29.329709999999999</c:v>
                      </c:pt>
                      <c:pt idx="2345">
                        <c:v>-29.129709999999999</c:v>
                      </c:pt>
                      <c:pt idx="2346">
                        <c:v>-28.92971</c:v>
                      </c:pt>
                      <c:pt idx="2347">
                        <c:v>-28.729710000000001</c:v>
                      </c:pt>
                      <c:pt idx="2348">
                        <c:v>-28.529710000000001</c:v>
                      </c:pt>
                      <c:pt idx="2349">
                        <c:v>-28.329709999999999</c:v>
                      </c:pt>
                      <c:pt idx="2350">
                        <c:v>-28.129710000000003</c:v>
                      </c:pt>
                      <c:pt idx="2351">
                        <c:v>-27.92971</c:v>
                      </c:pt>
                      <c:pt idx="2352">
                        <c:v>-27.729710000000001</c:v>
                      </c:pt>
                      <c:pt idx="2353">
                        <c:v>-27.529709999999998</c:v>
                      </c:pt>
                      <c:pt idx="2354">
                        <c:v>-27.329710000000002</c:v>
                      </c:pt>
                      <c:pt idx="2355">
                        <c:v>-27.129709999999999</c:v>
                      </c:pt>
                      <c:pt idx="2356">
                        <c:v>-26.92971</c:v>
                      </c:pt>
                      <c:pt idx="2357">
                        <c:v>-26.729709999999997</c:v>
                      </c:pt>
                      <c:pt idx="2358">
                        <c:v>-26.529710000000001</c:v>
                      </c:pt>
                      <c:pt idx="2359">
                        <c:v>-26.329709999999999</c:v>
                      </c:pt>
                      <c:pt idx="2360">
                        <c:v>-26.129709999999999</c:v>
                      </c:pt>
                      <c:pt idx="2361">
                        <c:v>-25.92971</c:v>
                      </c:pt>
                      <c:pt idx="2362">
                        <c:v>-25.729710000000001</c:v>
                      </c:pt>
                      <c:pt idx="2363">
                        <c:v>-25.529710000000001</c:v>
                      </c:pt>
                      <c:pt idx="2364">
                        <c:v>-25.329709999999999</c:v>
                      </c:pt>
                      <c:pt idx="2365">
                        <c:v>-25.129709999999999</c:v>
                      </c:pt>
                      <c:pt idx="2366">
                        <c:v>-24.92971</c:v>
                      </c:pt>
                      <c:pt idx="2367">
                        <c:v>-24.729710000000001</c:v>
                      </c:pt>
                      <c:pt idx="2368">
                        <c:v>-24.529709999999998</c:v>
                      </c:pt>
                      <c:pt idx="2369">
                        <c:v>-24.329709999999999</c:v>
                      </c:pt>
                      <c:pt idx="2370">
                        <c:v>-24.129709999999999</c:v>
                      </c:pt>
                      <c:pt idx="2371">
                        <c:v>-23.92971</c:v>
                      </c:pt>
                      <c:pt idx="2372">
                        <c:v>-23.729710000000001</c:v>
                      </c:pt>
                      <c:pt idx="2373">
                        <c:v>-23.529710000000001</c:v>
                      </c:pt>
                      <c:pt idx="2374">
                        <c:v>-23.329710000000002</c:v>
                      </c:pt>
                      <c:pt idx="2375">
                        <c:v>-23.129709999999999</c:v>
                      </c:pt>
                      <c:pt idx="2376">
                        <c:v>-22.92971</c:v>
                      </c:pt>
                      <c:pt idx="2377">
                        <c:v>-22.729710000000001</c:v>
                      </c:pt>
                      <c:pt idx="2378">
                        <c:v>-22.529710000000001</c:v>
                      </c:pt>
                      <c:pt idx="2379">
                        <c:v>-22.329709999999999</c:v>
                      </c:pt>
                      <c:pt idx="2380">
                        <c:v>-22.129709999999999</c:v>
                      </c:pt>
                      <c:pt idx="2381">
                        <c:v>-21.92971</c:v>
                      </c:pt>
                      <c:pt idx="2382">
                        <c:v>-21.729710000000001</c:v>
                      </c:pt>
                      <c:pt idx="2383">
                        <c:v>-21.529709999999998</c:v>
                      </c:pt>
                      <c:pt idx="2384">
                        <c:v>-21.329709999999999</c:v>
                      </c:pt>
                      <c:pt idx="2385">
                        <c:v>-21.129710000000003</c:v>
                      </c:pt>
                      <c:pt idx="2386">
                        <c:v>-20.92971</c:v>
                      </c:pt>
                      <c:pt idx="2387">
                        <c:v>-20.729710000000001</c:v>
                      </c:pt>
                      <c:pt idx="2388">
                        <c:v>-20.529709999999998</c:v>
                      </c:pt>
                      <c:pt idx="2389">
                        <c:v>-20.329710000000002</c:v>
                      </c:pt>
                      <c:pt idx="2390">
                        <c:v>-20.129709999999999</c:v>
                      </c:pt>
                      <c:pt idx="2391">
                        <c:v>-19.92971</c:v>
                      </c:pt>
                      <c:pt idx="2392">
                        <c:v>-19.729709999999997</c:v>
                      </c:pt>
                      <c:pt idx="2393">
                        <c:v>-19.529710000000001</c:v>
                      </c:pt>
                      <c:pt idx="2394">
                        <c:v>-19.329709999999999</c:v>
                      </c:pt>
                      <c:pt idx="2395">
                        <c:v>-19.129709999999999</c:v>
                      </c:pt>
                      <c:pt idx="2396">
                        <c:v>-18.92971</c:v>
                      </c:pt>
                      <c:pt idx="2397">
                        <c:v>-18.729710000000001</c:v>
                      </c:pt>
                      <c:pt idx="2398">
                        <c:v>-18.529710000000001</c:v>
                      </c:pt>
                      <c:pt idx="2399">
                        <c:v>-18.329709999999999</c:v>
                      </c:pt>
                      <c:pt idx="2400">
                        <c:v>-18.129709999999999</c:v>
                      </c:pt>
                      <c:pt idx="2401">
                        <c:v>-17.92971</c:v>
                      </c:pt>
                      <c:pt idx="2402">
                        <c:v>-17.729710000000001</c:v>
                      </c:pt>
                      <c:pt idx="2403">
                        <c:v>-17.529709999999998</c:v>
                      </c:pt>
                      <c:pt idx="2404">
                        <c:v>-17.329710000000002</c:v>
                      </c:pt>
                      <c:pt idx="2405">
                        <c:v>-17.129709999999999</c:v>
                      </c:pt>
                      <c:pt idx="2406">
                        <c:v>-16.92971</c:v>
                      </c:pt>
                      <c:pt idx="2407">
                        <c:v>-16.729709999999997</c:v>
                      </c:pt>
                      <c:pt idx="2408">
                        <c:v>-16.529710000000001</c:v>
                      </c:pt>
                      <c:pt idx="2409">
                        <c:v>-16.329710000000002</c:v>
                      </c:pt>
                      <c:pt idx="2410">
                        <c:v>-16.129709999999999</c:v>
                      </c:pt>
                      <c:pt idx="2411">
                        <c:v>-15.929710000000002</c:v>
                      </c:pt>
                      <c:pt idx="2412">
                        <c:v>-15.729709999999999</c:v>
                      </c:pt>
                      <c:pt idx="2413">
                        <c:v>-15.529710000000001</c:v>
                      </c:pt>
                      <c:pt idx="2414">
                        <c:v>-15.329709999999999</c:v>
                      </c:pt>
                      <c:pt idx="2415">
                        <c:v>-15.129710000000001</c:v>
                      </c:pt>
                      <c:pt idx="2416">
                        <c:v>-14.929709999999998</c:v>
                      </c:pt>
                      <c:pt idx="2417">
                        <c:v>-14.729710000000001</c:v>
                      </c:pt>
                      <c:pt idx="2418">
                        <c:v>-14.52971</c:v>
                      </c:pt>
                      <c:pt idx="2419">
                        <c:v>-14.32971</c:v>
                      </c:pt>
                      <c:pt idx="2420">
                        <c:v>-14.129709999999999</c:v>
                      </c:pt>
                      <c:pt idx="2421">
                        <c:v>-13.92971</c:v>
                      </c:pt>
                      <c:pt idx="2422">
                        <c:v>-13.729709999999999</c:v>
                      </c:pt>
                      <c:pt idx="2423">
                        <c:v>-13.52971</c:v>
                      </c:pt>
                      <c:pt idx="2424">
                        <c:v>-13.329709999999999</c:v>
                      </c:pt>
                      <c:pt idx="2425">
                        <c:v>-13.129709999999999</c:v>
                      </c:pt>
                      <c:pt idx="2426">
                        <c:v>-12.92971</c:v>
                      </c:pt>
                      <c:pt idx="2427">
                        <c:v>-12.729710000000001</c:v>
                      </c:pt>
                      <c:pt idx="2428">
                        <c:v>-12.52971</c:v>
                      </c:pt>
                      <c:pt idx="2429">
                        <c:v>-12.32971</c:v>
                      </c:pt>
                      <c:pt idx="2430">
                        <c:v>-12.129710000000001</c:v>
                      </c:pt>
                      <c:pt idx="2431">
                        <c:v>-11.92971</c:v>
                      </c:pt>
                      <c:pt idx="2432">
                        <c:v>-11.729710000000001</c:v>
                      </c:pt>
                      <c:pt idx="2433">
                        <c:v>-11.52971</c:v>
                      </c:pt>
                      <c:pt idx="2434">
                        <c:v>-11.32971</c:v>
                      </c:pt>
                      <c:pt idx="2435">
                        <c:v>-11.129709999999999</c:v>
                      </c:pt>
                      <c:pt idx="2436">
                        <c:v>-10.92971</c:v>
                      </c:pt>
                      <c:pt idx="2437">
                        <c:v>-10.729709999999999</c:v>
                      </c:pt>
                      <c:pt idx="2438">
                        <c:v>-10.52971</c:v>
                      </c:pt>
                      <c:pt idx="2439">
                        <c:v>-10.32971</c:v>
                      </c:pt>
                      <c:pt idx="2440">
                        <c:v>-10.129710000000001</c:v>
                      </c:pt>
                      <c:pt idx="2441">
                        <c:v>-9.9297140000000006</c:v>
                      </c:pt>
                      <c:pt idx="2442">
                        <c:v>-9.7297139999999995</c:v>
                      </c:pt>
                      <c:pt idx="2443">
                        <c:v>-9.5297140000000002</c:v>
                      </c:pt>
                      <c:pt idx="2444">
                        <c:v>-9.3297139999999992</c:v>
                      </c:pt>
                      <c:pt idx="2445">
                        <c:v>-9.1297139999999999</c:v>
                      </c:pt>
                      <c:pt idx="2446">
                        <c:v>-8.9297139999999988</c:v>
                      </c:pt>
                      <c:pt idx="2447">
                        <c:v>-8.7297139999999995</c:v>
                      </c:pt>
                      <c:pt idx="2448">
                        <c:v>-8.5297140000000002</c:v>
                      </c:pt>
                      <c:pt idx="2449">
                        <c:v>-8.329714000000001</c:v>
                      </c:pt>
                      <c:pt idx="2450">
                        <c:v>-8.1297139999999999</c:v>
                      </c:pt>
                      <c:pt idx="2451">
                        <c:v>-7.9297140000000006</c:v>
                      </c:pt>
                      <c:pt idx="2452">
                        <c:v>-7.7297140000000004</c:v>
                      </c:pt>
                      <c:pt idx="2453">
                        <c:v>-7.5297140000000002</c:v>
                      </c:pt>
                      <c:pt idx="2454">
                        <c:v>-7.3297140000000001</c:v>
                      </c:pt>
                      <c:pt idx="2455">
                        <c:v>-7.1297139999999999</c:v>
                      </c:pt>
                      <c:pt idx="2456">
                        <c:v>-6.9297139999999997</c:v>
                      </c:pt>
                      <c:pt idx="2457">
                        <c:v>-6.7297140000000004</c:v>
                      </c:pt>
                      <c:pt idx="2458">
                        <c:v>-6.5297140000000002</c:v>
                      </c:pt>
                      <c:pt idx="2459">
                        <c:v>-6.3297140000000001</c:v>
                      </c:pt>
                      <c:pt idx="2460">
                        <c:v>-6.1297139999999999</c:v>
                      </c:pt>
                      <c:pt idx="2461">
                        <c:v>-5.9297139999999997</c:v>
                      </c:pt>
                      <c:pt idx="2462">
                        <c:v>-5.7297139999999995</c:v>
                      </c:pt>
                      <c:pt idx="2463">
                        <c:v>-5.5297140000000002</c:v>
                      </c:pt>
                      <c:pt idx="2464">
                        <c:v>-5.3297140000000001</c:v>
                      </c:pt>
                      <c:pt idx="2465">
                        <c:v>-5.1297139999999999</c:v>
                      </c:pt>
                      <c:pt idx="2466">
                        <c:v>-4.9297139999999997</c:v>
                      </c:pt>
                      <c:pt idx="2467">
                        <c:v>-4.7297139999999995</c:v>
                      </c:pt>
                      <c:pt idx="2468">
                        <c:v>-4.5297139999999994</c:v>
                      </c:pt>
                      <c:pt idx="2469">
                        <c:v>-4.3297140000000001</c:v>
                      </c:pt>
                      <c:pt idx="2470">
                        <c:v>-4.1297139999999999</c:v>
                      </c:pt>
                      <c:pt idx="2471">
                        <c:v>-3.9297140000000002</c:v>
                      </c:pt>
                      <c:pt idx="2472">
                        <c:v>-3.729714</c:v>
                      </c:pt>
                      <c:pt idx="2473">
                        <c:v>-3.5297139999999998</c:v>
                      </c:pt>
                      <c:pt idx="2474">
                        <c:v>-3.3297140000000001</c:v>
                      </c:pt>
                      <c:pt idx="2475">
                        <c:v>-3.1297139999999999</c:v>
                      </c:pt>
                      <c:pt idx="2476">
                        <c:v>-2.9297139999999997</c:v>
                      </c:pt>
                      <c:pt idx="2477">
                        <c:v>-2.729714</c:v>
                      </c:pt>
                      <c:pt idx="2478">
                        <c:v>-2.5297139999999998</c:v>
                      </c:pt>
                      <c:pt idx="2479">
                        <c:v>-2.3297139999999996</c:v>
                      </c:pt>
                      <c:pt idx="2480">
                        <c:v>-2.1297140000000003</c:v>
                      </c:pt>
                      <c:pt idx="2481">
                        <c:v>-1.9297139999999999</c:v>
                      </c:pt>
                      <c:pt idx="2482">
                        <c:v>-1.729714</c:v>
                      </c:pt>
                      <c:pt idx="2483">
                        <c:v>-1.529714</c:v>
                      </c:pt>
                      <c:pt idx="2484">
                        <c:v>-1.3297140000000001</c:v>
                      </c:pt>
                      <c:pt idx="2485">
                        <c:v>-1.1297140000000001</c:v>
                      </c:pt>
                      <c:pt idx="2486">
                        <c:v>-0.92971429999999999</c:v>
                      </c:pt>
                      <c:pt idx="2487">
                        <c:v>-0.72971429999999993</c:v>
                      </c:pt>
                      <c:pt idx="2488">
                        <c:v>-0.52971430000000008</c:v>
                      </c:pt>
                      <c:pt idx="2489">
                        <c:v>-0.32971430000000002</c:v>
                      </c:pt>
                      <c:pt idx="2490">
                        <c:v>-0.1297143</c:v>
                      </c:pt>
                      <c:pt idx="2491">
                        <c:v>7.0285710000000001E-2</c:v>
                      </c:pt>
                      <c:pt idx="2492">
                        <c:v>0.27028569999999996</c:v>
                      </c:pt>
                      <c:pt idx="2493">
                        <c:v>0.47028570000000003</c:v>
                      </c:pt>
                      <c:pt idx="2494">
                        <c:v>0.6702857000000001</c:v>
                      </c:pt>
                      <c:pt idx="2495">
                        <c:v>0.87028569999999994</c:v>
                      </c:pt>
                      <c:pt idx="2496">
                        <c:v>1.0702860000000001</c:v>
                      </c:pt>
                      <c:pt idx="2497">
                        <c:v>1.270286</c:v>
                      </c:pt>
                      <c:pt idx="2498">
                        <c:v>1.470286</c:v>
                      </c:pt>
                      <c:pt idx="2499">
                        <c:v>1.6702859999999999</c:v>
                      </c:pt>
                      <c:pt idx="2500">
                        <c:v>1.8702860000000001</c:v>
                      </c:pt>
                      <c:pt idx="2501">
                        <c:v>2.0702859999999998</c:v>
                      </c:pt>
                      <c:pt idx="2502">
                        <c:v>2.270286</c:v>
                      </c:pt>
                      <c:pt idx="2503">
                        <c:v>2.4702860000000002</c:v>
                      </c:pt>
                      <c:pt idx="2504">
                        <c:v>2.6702859999999999</c:v>
                      </c:pt>
                      <c:pt idx="2505">
                        <c:v>2.8702860000000001</c:v>
                      </c:pt>
                      <c:pt idx="2506">
                        <c:v>3.0702860000000003</c:v>
                      </c:pt>
                      <c:pt idx="2507">
                        <c:v>3.270286</c:v>
                      </c:pt>
                      <c:pt idx="2508">
                        <c:v>3.4702860000000002</c:v>
                      </c:pt>
                      <c:pt idx="2509">
                        <c:v>3.6702859999999999</c:v>
                      </c:pt>
                      <c:pt idx="2510">
                        <c:v>3.8702860000000001</c:v>
                      </c:pt>
                      <c:pt idx="2511">
                        <c:v>4.0702860000000003</c:v>
                      </c:pt>
                      <c:pt idx="2512">
                        <c:v>4.2702859999999996</c:v>
                      </c:pt>
                      <c:pt idx="2513">
                        <c:v>4.4702859999999998</c:v>
                      </c:pt>
                      <c:pt idx="2514">
                        <c:v>4.6702859999999999</c:v>
                      </c:pt>
                      <c:pt idx="2515">
                        <c:v>4.8702860000000001</c:v>
                      </c:pt>
                      <c:pt idx="2516">
                        <c:v>5.0702860000000003</c:v>
                      </c:pt>
                      <c:pt idx="2517">
                        <c:v>5.2702860000000005</c:v>
                      </c:pt>
                      <c:pt idx="2518">
                        <c:v>5.4702859999999998</c:v>
                      </c:pt>
                      <c:pt idx="2519">
                        <c:v>5.6702859999999999</c:v>
                      </c:pt>
                      <c:pt idx="2520">
                        <c:v>5.8702860000000001</c:v>
                      </c:pt>
                      <c:pt idx="2521">
                        <c:v>6.0702860000000003</c:v>
                      </c:pt>
                      <c:pt idx="2522">
                        <c:v>6.2702860000000005</c:v>
                      </c:pt>
                      <c:pt idx="2523">
                        <c:v>6.4702860000000006</c:v>
                      </c:pt>
                      <c:pt idx="2524">
                        <c:v>6.6702859999999999</c:v>
                      </c:pt>
                      <c:pt idx="2525">
                        <c:v>6.8702860000000001</c:v>
                      </c:pt>
                      <c:pt idx="2526">
                        <c:v>7.0702860000000003</c:v>
                      </c:pt>
                      <c:pt idx="2527">
                        <c:v>7.2702860000000005</c:v>
                      </c:pt>
                      <c:pt idx="2528">
                        <c:v>7.4702860000000006</c:v>
                      </c:pt>
                      <c:pt idx="2529">
                        <c:v>7.6702859999999999</c:v>
                      </c:pt>
                      <c:pt idx="2530">
                        <c:v>7.8702860000000001</c:v>
                      </c:pt>
                      <c:pt idx="2531">
                        <c:v>8.0702860000000012</c:v>
                      </c:pt>
                      <c:pt idx="2532">
                        <c:v>8.2702860000000005</c:v>
                      </c:pt>
                      <c:pt idx="2533">
                        <c:v>8.4702859999999998</c:v>
                      </c:pt>
                      <c:pt idx="2534">
                        <c:v>8.670285999999999</c:v>
                      </c:pt>
                      <c:pt idx="2535">
                        <c:v>8.8702860000000001</c:v>
                      </c:pt>
                      <c:pt idx="2536">
                        <c:v>9.0702859999999994</c:v>
                      </c:pt>
                      <c:pt idx="2537">
                        <c:v>9.2702860000000005</c:v>
                      </c:pt>
                      <c:pt idx="2538">
                        <c:v>9.4702859999999998</c:v>
                      </c:pt>
                      <c:pt idx="2539">
                        <c:v>9.6702860000000008</c:v>
                      </c:pt>
                      <c:pt idx="2540">
                        <c:v>9.8702860000000001</c:v>
                      </c:pt>
                      <c:pt idx="2541">
                        <c:v>10.07029</c:v>
                      </c:pt>
                      <c:pt idx="2542">
                        <c:v>10.270289999999999</c:v>
                      </c:pt>
                      <c:pt idx="2543">
                        <c:v>10.47029</c:v>
                      </c:pt>
                      <c:pt idx="2544">
                        <c:v>10.67029</c:v>
                      </c:pt>
                      <c:pt idx="2545">
                        <c:v>10.870290000000001</c:v>
                      </c:pt>
                      <c:pt idx="2546">
                        <c:v>11.07029</c:v>
                      </c:pt>
                      <c:pt idx="2547">
                        <c:v>11.270290000000001</c:v>
                      </c:pt>
                      <c:pt idx="2548">
                        <c:v>11.470289999999999</c:v>
                      </c:pt>
                      <c:pt idx="2549">
                        <c:v>11.67029</c:v>
                      </c:pt>
                      <c:pt idx="2550">
                        <c:v>11.870289999999999</c:v>
                      </c:pt>
                      <c:pt idx="2551">
                        <c:v>12.07029</c:v>
                      </c:pt>
                      <c:pt idx="2552">
                        <c:v>12.270289999999999</c:v>
                      </c:pt>
                      <c:pt idx="2553">
                        <c:v>12.47029</c:v>
                      </c:pt>
                      <c:pt idx="2554">
                        <c:v>12.67029</c:v>
                      </c:pt>
                      <c:pt idx="2555">
                        <c:v>12.870290000000001</c:v>
                      </c:pt>
                      <c:pt idx="2556">
                        <c:v>13.07029</c:v>
                      </c:pt>
                      <c:pt idx="2557">
                        <c:v>13.270290000000001</c:v>
                      </c:pt>
                      <c:pt idx="2558">
                        <c:v>13.47029</c:v>
                      </c:pt>
                      <c:pt idx="2559">
                        <c:v>13.670290000000001</c:v>
                      </c:pt>
                      <c:pt idx="2560">
                        <c:v>13.870289999999999</c:v>
                      </c:pt>
                      <c:pt idx="2561">
                        <c:v>14.07029</c:v>
                      </c:pt>
                      <c:pt idx="2562">
                        <c:v>14.270289999999999</c:v>
                      </c:pt>
                      <c:pt idx="2563">
                        <c:v>14.47029</c:v>
                      </c:pt>
                      <c:pt idx="2564">
                        <c:v>14.67029</c:v>
                      </c:pt>
                      <c:pt idx="2565">
                        <c:v>14.870290000000001</c:v>
                      </c:pt>
                      <c:pt idx="2566">
                        <c:v>15.070289999999998</c:v>
                      </c:pt>
                      <c:pt idx="2567">
                        <c:v>15.270290000000001</c:v>
                      </c:pt>
                      <c:pt idx="2568">
                        <c:v>15.470289999999999</c:v>
                      </c:pt>
                      <c:pt idx="2569">
                        <c:v>15.67029</c:v>
                      </c:pt>
                      <c:pt idx="2570">
                        <c:v>15.870289999999999</c:v>
                      </c:pt>
                      <c:pt idx="2571">
                        <c:v>16.07029</c:v>
                      </c:pt>
                      <c:pt idx="2572">
                        <c:v>16.270289999999999</c:v>
                      </c:pt>
                      <c:pt idx="2573">
                        <c:v>16.470290000000002</c:v>
                      </c:pt>
                      <c:pt idx="2574">
                        <c:v>16.670289999999998</c:v>
                      </c:pt>
                      <c:pt idx="2575">
                        <c:v>16.870290000000001</c:v>
                      </c:pt>
                      <c:pt idx="2576">
                        <c:v>17.07029</c:v>
                      </c:pt>
                      <c:pt idx="2577">
                        <c:v>17.270290000000003</c:v>
                      </c:pt>
                      <c:pt idx="2578">
                        <c:v>17.470289999999999</c:v>
                      </c:pt>
                      <c:pt idx="2579">
                        <c:v>17.670289999999998</c:v>
                      </c:pt>
                      <c:pt idx="2580">
                        <c:v>17.870290000000001</c:v>
                      </c:pt>
                      <c:pt idx="2581">
                        <c:v>18.07029</c:v>
                      </c:pt>
                      <c:pt idx="2582">
                        <c:v>18.270289999999999</c:v>
                      </c:pt>
                      <c:pt idx="2583">
                        <c:v>18.470289999999999</c:v>
                      </c:pt>
                      <c:pt idx="2584">
                        <c:v>18.670290000000001</c:v>
                      </c:pt>
                      <c:pt idx="2585">
                        <c:v>18.870290000000001</c:v>
                      </c:pt>
                      <c:pt idx="2586">
                        <c:v>19.07029</c:v>
                      </c:pt>
                      <c:pt idx="2587">
                        <c:v>19.270289999999999</c:v>
                      </c:pt>
                      <c:pt idx="2588">
                        <c:v>19.470290000000002</c:v>
                      </c:pt>
                      <c:pt idx="2589">
                        <c:v>19.670290000000001</c:v>
                      </c:pt>
                      <c:pt idx="2590">
                        <c:v>19.870289999999997</c:v>
                      </c:pt>
                      <c:pt idx="2591">
                        <c:v>20.07029</c:v>
                      </c:pt>
                      <c:pt idx="2592">
                        <c:v>20.270289999999999</c:v>
                      </c:pt>
                      <c:pt idx="2593">
                        <c:v>20.470290000000002</c:v>
                      </c:pt>
                      <c:pt idx="2594">
                        <c:v>20.670289999999998</c:v>
                      </c:pt>
                      <c:pt idx="2595">
                        <c:v>20.870290000000001</c:v>
                      </c:pt>
                      <c:pt idx="2596">
                        <c:v>21.07029</c:v>
                      </c:pt>
                      <c:pt idx="2597">
                        <c:v>21.270289999999999</c:v>
                      </c:pt>
                      <c:pt idx="2598">
                        <c:v>21.470289999999999</c:v>
                      </c:pt>
                      <c:pt idx="2599">
                        <c:v>21.670290000000001</c:v>
                      </c:pt>
                      <c:pt idx="2600">
                        <c:v>21.870290000000001</c:v>
                      </c:pt>
                      <c:pt idx="2601">
                        <c:v>22.07029</c:v>
                      </c:pt>
                      <c:pt idx="2602">
                        <c:v>22.270289999999999</c:v>
                      </c:pt>
                      <c:pt idx="2603">
                        <c:v>22.470289999999999</c:v>
                      </c:pt>
                      <c:pt idx="2604">
                        <c:v>22.670290000000001</c:v>
                      </c:pt>
                      <c:pt idx="2605">
                        <c:v>22.870289999999997</c:v>
                      </c:pt>
                      <c:pt idx="2606">
                        <c:v>23.07029</c:v>
                      </c:pt>
                      <c:pt idx="2607">
                        <c:v>23.270289999999999</c:v>
                      </c:pt>
                      <c:pt idx="2608">
                        <c:v>23.470290000000002</c:v>
                      </c:pt>
                      <c:pt idx="2609">
                        <c:v>23.670289999999998</c:v>
                      </c:pt>
                      <c:pt idx="2610">
                        <c:v>23.870290000000001</c:v>
                      </c:pt>
                      <c:pt idx="2611">
                        <c:v>24.07029</c:v>
                      </c:pt>
                      <c:pt idx="2612">
                        <c:v>24.270290000000003</c:v>
                      </c:pt>
                      <c:pt idx="2613">
                        <c:v>24.470289999999999</c:v>
                      </c:pt>
                      <c:pt idx="2614">
                        <c:v>24.670289999999998</c:v>
                      </c:pt>
                      <c:pt idx="2615">
                        <c:v>24.870290000000001</c:v>
                      </c:pt>
                      <c:pt idx="2616">
                        <c:v>25.07029</c:v>
                      </c:pt>
                      <c:pt idx="2617">
                        <c:v>25.270289999999999</c:v>
                      </c:pt>
                      <c:pt idx="2618">
                        <c:v>25.470289999999999</c:v>
                      </c:pt>
                      <c:pt idx="2619">
                        <c:v>25.670290000000001</c:v>
                      </c:pt>
                      <c:pt idx="2620">
                        <c:v>25.870290000000001</c:v>
                      </c:pt>
                      <c:pt idx="2621">
                        <c:v>26.07029</c:v>
                      </c:pt>
                      <c:pt idx="2622">
                        <c:v>26.270289999999999</c:v>
                      </c:pt>
                      <c:pt idx="2623">
                        <c:v>26.470290000000002</c:v>
                      </c:pt>
                      <c:pt idx="2624">
                        <c:v>26.670290000000001</c:v>
                      </c:pt>
                      <c:pt idx="2625">
                        <c:v>26.870290000000001</c:v>
                      </c:pt>
                      <c:pt idx="2626">
                        <c:v>27.07029</c:v>
                      </c:pt>
                      <c:pt idx="2627">
                        <c:v>27.270289999999999</c:v>
                      </c:pt>
                      <c:pt idx="2628">
                        <c:v>27.470289999999999</c:v>
                      </c:pt>
                      <c:pt idx="2629">
                        <c:v>27.670289999999998</c:v>
                      </c:pt>
                      <c:pt idx="2630">
                        <c:v>27.870290000000001</c:v>
                      </c:pt>
                      <c:pt idx="2631">
                        <c:v>28.07029</c:v>
                      </c:pt>
                      <c:pt idx="2632">
                        <c:v>28.270289999999999</c:v>
                      </c:pt>
                      <c:pt idx="2633">
                        <c:v>28.470289999999999</c:v>
                      </c:pt>
                      <c:pt idx="2634">
                        <c:v>28.670290000000001</c:v>
                      </c:pt>
                      <c:pt idx="2635">
                        <c:v>28.870290000000001</c:v>
                      </c:pt>
                      <c:pt idx="2636">
                        <c:v>29.07029</c:v>
                      </c:pt>
                      <c:pt idx="2637">
                        <c:v>29.270289999999999</c:v>
                      </c:pt>
                      <c:pt idx="2638">
                        <c:v>29.470290000000002</c:v>
                      </c:pt>
                      <c:pt idx="2639">
                        <c:v>29.670290000000001</c:v>
                      </c:pt>
                      <c:pt idx="2640">
                        <c:v>29.870290000000001</c:v>
                      </c:pt>
                      <c:pt idx="2641">
                        <c:v>30.070289999999996</c:v>
                      </c:pt>
                      <c:pt idx="2642">
                        <c:v>30.270289999999999</c:v>
                      </c:pt>
                      <c:pt idx="2643">
                        <c:v>30.470290000000002</c:v>
                      </c:pt>
                      <c:pt idx="2644">
                        <c:v>30.670290000000001</c:v>
                      </c:pt>
                      <c:pt idx="2645">
                        <c:v>30.870289999999997</c:v>
                      </c:pt>
                      <c:pt idx="2646">
                        <c:v>31.07029</c:v>
                      </c:pt>
                      <c:pt idx="2647">
                        <c:v>31.270290000000003</c:v>
                      </c:pt>
                      <c:pt idx="2648">
                        <c:v>31.470290000000002</c:v>
                      </c:pt>
                      <c:pt idx="2649">
                        <c:v>31.670289999999998</c:v>
                      </c:pt>
                      <c:pt idx="2650">
                        <c:v>31.870290000000001</c:v>
                      </c:pt>
                      <c:pt idx="2651">
                        <c:v>32.07029</c:v>
                      </c:pt>
                      <c:pt idx="2652">
                        <c:v>32.270289999999996</c:v>
                      </c:pt>
                      <c:pt idx="2653">
                        <c:v>32.470289999999999</c:v>
                      </c:pt>
                      <c:pt idx="2654">
                        <c:v>32.670290000000001</c:v>
                      </c:pt>
                      <c:pt idx="2655">
                        <c:v>32.870290000000004</c:v>
                      </c:pt>
                      <c:pt idx="2656">
                        <c:v>33.07029</c:v>
                      </c:pt>
                      <c:pt idx="2657">
                        <c:v>33.270290000000003</c:v>
                      </c:pt>
                      <c:pt idx="2658">
                        <c:v>33.470289999999999</c:v>
                      </c:pt>
                      <c:pt idx="2659">
                        <c:v>33.670290000000001</c:v>
                      </c:pt>
                      <c:pt idx="2660">
                        <c:v>33.870289999999997</c:v>
                      </c:pt>
                      <c:pt idx="2661">
                        <c:v>34.07029</c:v>
                      </c:pt>
                      <c:pt idx="2662">
                        <c:v>34.270290000000003</c:v>
                      </c:pt>
                      <c:pt idx="2663">
                        <c:v>34.470289999999999</c:v>
                      </c:pt>
                      <c:pt idx="2664">
                        <c:v>34.670290000000001</c:v>
                      </c:pt>
                      <c:pt idx="2665">
                        <c:v>34.870289999999997</c:v>
                      </c:pt>
                      <c:pt idx="2666">
                        <c:v>35.07029</c:v>
                      </c:pt>
                      <c:pt idx="2667">
                        <c:v>35.270289999999996</c:v>
                      </c:pt>
                      <c:pt idx="2668">
                        <c:v>35.470289999999999</c:v>
                      </c:pt>
                      <c:pt idx="2669">
                        <c:v>35.670290000000001</c:v>
                      </c:pt>
                      <c:pt idx="2670">
                        <c:v>35.870290000000004</c:v>
                      </c:pt>
                      <c:pt idx="2671">
                        <c:v>36.07029</c:v>
                      </c:pt>
                      <c:pt idx="2672">
                        <c:v>36.270290000000003</c:v>
                      </c:pt>
                      <c:pt idx="2673">
                        <c:v>36.470289999999999</c:v>
                      </c:pt>
                      <c:pt idx="2674">
                        <c:v>36.670290000000001</c:v>
                      </c:pt>
                      <c:pt idx="2675">
                        <c:v>36.870289999999997</c:v>
                      </c:pt>
                      <c:pt idx="2676">
                        <c:v>37.07029</c:v>
                      </c:pt>
                      <c:pt idx="2677">
                        <c:v>37.270290000000003</c:v>
                      </c:pt>
                      <c:pt idx="2678">
                        <c:v>37.470289999999999</c:v>
                      </c:pt>
                      <c:pt idx="2679">
                        <c:v>37.670290000000001</c:v>
                      </c:pt>
                      <c:pt idx="2680">
                        <c:v>37.870290000000004</c:v>
                      </c:pt>
                      <c:pt idx="2681">
                        <c:v>38.07029</c:v>
                      </c:pt>
                      <c:pt idx="2682">
                        <c:v>38.270289999999996</c:v>
                      </c:pt>
                      <c:pt idx="2683">
                        <c:v>38.470289999999999</c:v>
                      </c:pt>
                      <c:pt idx="2684">
                        <c:v>38.670290000000001</c:v>
                      </c:pt>
                      <c:pt idx="2685">
                        <c:v>38.870290000000004</c:v>
                      </c:pt>
                      <c:pt idx="2686">
                        <c:v>39.07029</c:v>
                      </c:pt>
                      <c:pt idx="2687">
                        <c:v>39.270290000000003</c:v>
                      </c:pt>
                      <c:pt idx="2688">
                        <c:v>39.470289999999999</c:v>
                      </c:pt>
                      <c:pt idx="2689">
                        <c:v>39.670289999999994</c:v>
                      </c:pt>
                      <c:pt idx="2690">
                        <c:v>39.870289999999997</c:v>
                      </c:pt>
                      <c:pt idx="2691">
                        <c:v>40.07029</c:v>
                      </c:pt>
                      <c:pt idx="2692">
                        <c:v>40.270290000000003</c:v>
                      </c:pt>
                      <c:pt idx="2693">
                        <c:v>40.470289999999999</c:v>
                      </c:pt>
                      <c:pt idx="2694">
                        <c:v>40.670290000000001</c:v>
                      </c:pt>
                      <c:pt idx="2695">
                        <c:v>40.870290000000004</c:v>
                      </c:pt>
                      <c:pt idx="2696">
                        <c:v>41.07029</c:v>
                      </c:pt>
                      <c:pt idx="2697">
                        <c:v>41.270289999999996</c:v>
                      </c:pt>
                      <c:pt idx="2698">
                        <c:v>41.470289999999999</c:v>
                      </c:pt>
                      <c:pt idx="2699">
                        <c:v>41.670290000000001</c:v>
                      </c:pt>
                      <c:pt idx="2700">
                        <c:v>41.870289999999997</c:v>
                      </c:pt>
                      <c:pt idx="2701">
                        <c:v>42.07029</c:v>
                      </c:pt>
                      <c:pt idx="2702">
                        <c:v>42.270290000000003</c:v>
                      </c:pt>
                      <c:pt idx="2703">
                        <c:v>42.470290000000006</c:v>
                      </c:pt>
                      <c:pt idx="2704">
                        <c:v>42.670289999999994</c:v>
                      </c:pt>
                      <c:pt idx="2705">
                        <c:v>42.870289999999997</c:v>
                      </c:pt>
                      <c:pt idx="2706">
                        <c:v>43.07029</c:v>
                      </c:pt>
                      <c:pt idx="2707">
                        <c:v>43.270290000000003</c:v>
                      </c:pt>
                      <c:pt idx="2708">
                        <c:v>43.470289999999999</c:v>
                      </c:pt>
                      <c:pt idx="2709">
                        <c:v>43.670290000000001</c:v>
                      </c:pt>
                      <c:pt idx="2710">
                        <c:v>43.870290000000004</c:v>
                      </c:pt>
                      <c:pt idx="2711">
                        <c:v>44.07029</c:v>
                      </c:pt>
                      <c:pt idx="2712">
                        <c:v>44.270289999999996</c:v>
                      </c:pt>
                      <c:pt idx="2713">
                        <c:v>44.470289999999999</c:v>
                      </c:pt>
                      <c:pt idx="2714">
                        <c:v>44.670290000000001</c:v>
                      </c:pt>
                      <c:pt idx="2715">
                        <c:v>44.870289999999997</c:v>
                      </c:pt>
                      <c:pt idx="2716">
                        <c:v>45.07029</c:v>
                      </c:pt>
                      <c:pt idx="2717">
                        <c:v>45.270290000000003</c:v>
                      </c:pt>
                      <c:pt idx="2718">
                        <c:v>45.470290000000006</c:v>
                      </c:pt>
                      <c:pt idx="2719">
                        <c:v>45.670289999999994</c:v>
                      </c:pt>
                      <c:pt idx="2720">
                        <c:v>45.870289999999997</c:v>
                      </c:pt>
                      <c:pt idx="2721">
                        <c:v>46.07029</c:v>
                      </c:pt>
                      <c:pt idx="2722">
                        <c:v>46.270290000000003</c:v>
                      </c:pt>
                      <c:pt idx="2723">
                        <c:v>46.470289999999999</c:v>
                      </c:pt>
                      <c:pt idx="2724">
                        <c:v>46.670290000000001</c:v>
                      </c:pt>
                      <c:pt idx="2725">
                        <c:v>46.870290000000004</c:v>
                      </c:pt>
                      <c:pt idx="2726">
                        <c:v>47.07029</c:v>
                      </c:pt>
                      <c:pt idx="2727">
                        <c:v>47.270289999999996</c:v>
                      </c:pt>
                      <c:pt idx="2728">
                        <c:v>47.470289999999999</c:v>
                      </c:pt>
                      <c:pt idx="2729">
                        <c:v>47.670290000000001</c:v>
                      </c:pt>
                      <c:pt idx="2730">
                        <c:v>47.870289999999997</c:v>
                      </c:pt>
                      <c:pt idx="2731">
                        <c:v>48.07029</c:v>
                      </c:pt>
                      <c:pt idx="2732">
                        <c:v>48.270290000000003</c:v>
                      </c:pt>
                      <c:pt idx="2733">
                        <c:v>48.470290000000006</c:v>
                      </c:pt>
                      <c:pt idx="2734">
                        <c:v>48.670290000000001</c:v>
                      </c:pt>
                      <c:pt idx="2735">
                        <c:v>48.870289999999997</c:v>
                      </c:pt>
                      <c:pt idx="2736">
                        <c:v>49.07029</c:v>
                      </c:pt>
                      <c:pt idx="2737">
                        <c:v>49.270289999999996</c:v>
                      </c:pt>
                      <c:pt idx="2738">
                        <c:v>49.470289999999999</c:v>
                      </c:pt>
                      <c:pt idx="2739">
                        <c:v>49.670290000000001</c:v>
                      </c:pt>
                      <c:pt idx="2740">
                        <c:v>49.870290000000004</c:v>
                      </c:pt>
                      <c:pt idx="2741">
                        <c:v>50.07029</c:v>
                      </c:pt>
                      <c:pt idx="2742">
                        <c:v>50.270290000000003</c:v>
                      </c:pt>
                      <c:pt idx="2743">
                        <c:v>50.470289999999999</c:v>
                      </c:pt>
                      <c:pt idx="2744">
                        <c:v>50.670290000000001</c:v>
                      </c:pt>
                      <c:pt idx="2745">
                        <c:v>50.870289999999997</c:v>
                      </c:pt>
                      <c:pt idx="2746">
                        <c:v>51.07029</c:v>
                      </c:pt>
                      <c:pt idx="2747">
                        <c:v>51.270290000000003</c:v>
                      </c:pt>
                      <c:pt idx="2748">
                        <c:v>51.470289999999999</c:v>
                      </c:pt>
                      <c:pt idx="2749">
                        <c:v>51.670290000000001</c:v>
                      </c:pt>
                      <c:pt idx="2750">
                        <c:v>51.870289999999997</c:v>
                      </c:pt>
                      <c:pt idx="2751">
                        <c:v>52.07029</c:v>
                      </c:pt>
                      <c:pt idx="2752">
                        <c:v>52.270289999999996</c:v>
                      </c:pt>
                      <c:pt idx="2753">
                        <c:v>52.470289999999999</c:v>
                      </c:pt>
                      <c:pt idx="2754">
                        <c:v>52.670290000000001</c:v>
                      </c:pt>
                      <c:pt idx="2755">
                        <c:v>52.870290000000004</c:v>
                      </c:pt>
                      <c:pt idx="2756">
                        <c:v>53.07029</c:v>
                      </c:pt>
                      <c:pt idx="2757">
                        <c:v>53.270290000000003</c:v>
                      </c:pt>
                      <c:pt idx="2758">
                        <c:v>53.470289999999999</c:v>
                      </c:pt>
                      <c:pt idx="2759">
                        <c:v>53.670290000000001</c:v>
                      </c:pt>
                      <c:pt idx="2760">
                        <c:v>53.870289999999997</c:v>
                      </c:pt>
                      <c:pt idx="2761">
                        <c:v>54.07029</c:v>
                      </c:pt>
                      <c:pt idx="2762">
                        <c:v>54.270290000000003</c:v>
                      </c:pt>
                      <c:pt idx="2763">
                        <c:v>54.470289999999999</c:v>
                      </c:pt>
                      <c:pt idx="2764">
                        <c:v>54.670290000000001</c:v>
                      </c:pt>
                      <c:pt idx="2765">
                        <c:v>54.870290000000004</c:v>
                      </c:pt>
                      <c:pt idx="2766">
                        <c:v>55.07029</c:v>
                      </c:pt>
                      <c:pt idx="2767">
                        <c:v>55.270289999999996</c:v>
                      </c:pt>
                      <c:pt idx="2768">
                        <c:v>55.470289999999999</c:v>
                      </c:pt>
                      <c:pt idx="2769">
                        <c:v>55.670290000000001</c:v>
                      </c:pt>
                      <c:pt idx="2770">
                        <c:v>55.870290000000004</c:v>
                      </c:pt>
                      <c:pt idx="2771">
                        <c:v>56.07029</c:v>
                      </c:pt>
                      <c:pt idx="2772">
                        <c:v>56.270290000000003</c:v>
                      </c:pt>
                      <c:pt idx="2773">
                        <c:v>56.470289999999999</c:v>
                      </c:pt>
                      <c:pt idx="2774">
                        <c:v>56.670289999999994</c:v>
                      </c:pt>
                      <c:pt idx="2775">
                        <c:v>56.870289999999997</c:v>
                      </c:pt>
                      <c:pt idx="2776">
                        <c:v>57.07029</c:v>
                      </c:pt>
                      <c:pt idx="2777">
                        <c:v>57.270290000000003</c:v>
                      </c:pt>
                      <c:pt idx="2778">
                        <c:v>57.470289999999999</c:v>
                      </c:pt>
                      <c:pt idx="2779">
                        <c:v>57.670290000000001</c:v>
                      </c:pt>
                      <c:pt idx="2780">
                        <c:v>57.870290000000004</c:v>
                      </c:pt>
                      <c:pt idx="2781">
                        <c:v>58.07029</c:v>
                      </c:pt>
                      <c:pt idx="2782">
                        <c:v>58.270289999999996</c:v>
                      </c:pt>
                      <c:pt idx="2783">
                        <c:v>58.470289999999999</c:v>
                      </c:pt>
                      <c:pt idx="2784">
                        <c:v>58.670290000000001</c:v>
                      </c:pt>
                      <c:pt idx="2785">
                        <c:v>58.870289999999997</c:v>
                      </c:pt>
                      <c:pt idx="2786">
                        <c:v>59.07029</c:v>
                      </c:pt>
                      <c:pt idx="2787">
                        <c:v>59.270290000000003</c:v>
                      </c:pt>
                      <c:pt idx="2788">
                        <c:v>59.470290000000006</c:v>
                      </c:pt>
                      <c:pt idx="2789">
                        <c:v>59.670289999999994</c:v>
                      </c:pt>
                      <c:pt idx="2790">
                        <c:v>59.870289999999997</c:v>
                      </c:pt>
                      <c:pt idx="2791">
                        <c:v>60.07029</c:v>
                      </c:pt>
                      <c:pt idx="2792">
                        <c:v>60.270290000000003</c:v>
                      </c:pt>
                      <c:pt idx="2793">
                        <c:v>60.470290000000006</c:v>
                      </c:pt>
                      <c:pt idx="2794">
                        <c:v>60.670290000000008</c:v>
                      </c:pt>
                      <c:pt idx="2795">
                        <c:v>60.870289999999997</c:v>
                      </c:pt>
                      <c:pt idx="2796">
                        <c:v>61.07029</c:v>
                      </c:pt>
                      <c:pt idx="2797">
                        <c:v>61.270289999999996</c:v>
                      </c:pt>
                      <c:pt idx="2798">
                        <c:v>61.470289999999999</c:v>
                      </c:pt>
                      <c:pt idx="2799">
                        <c:v>61.670290000000001</c:v>
                      </c:pt>
                      <c:pt idx="2800">
                        <c:v>61.870290000000004</c:v>
                      </c:pt>
                      <c:pt idx="2801">
                        <c:v>62.070290000000007</c:v>
                      </c:pt>
                      <c:pt idx="2802">
                        <c:v>62.270289999999996</c:v>
                      </c:pt>
                      <c:pt idx="2803">
                        <c:v>62.470289999999999</c:v>
                      </c:pt>
                      <c:pt idx="2804">
                        <c:v>62.670289999999994</c:v>
                      </c:pt>
                      <c:pt idx="2805">
                        <c:v>62.870289999999997</c:v>
                      </c:pt>
                      <c:pt idx="2806">
                        <c:v>63.07029</c:v>
                      </c:pt>
                      <c:pt idx="2807">
                        <c:v>63.270290000000003</c:v>
                      </c:pt>
                      <c:pt idx="2808">
                        <c:v>63.470290000000006</c:v>
                      </c:pt>
                      <c:pt idx="2809">
                        <c:v>63.670289999999994</c:v>
                      </c:pt>
                      <c:pt idx="2810">
                        <c:v>63.870289999999997</c:v>
                      </c:pt>
                      <c:pt idx="2811">
                        <c:v>64.07029</c:v>
                      </c:pt>
                      <c:pt idx="2812">
                        <c:v>64.270290000000003</c:v>
                      </c:pt>
                      <c:pt idx="2813">
                        <c:v>64.470290000000006</c:v>
                      </c:pt>
                      <c:pt idx="2814">
                        <c:v>64.670290000000008</c:v>
                      </c:pt>
                      <c:pt idx="2815">
                        <c:v>64.870290000000011</c:v>
                      </c:pt>
                      <c:pt idx="2816">
                        <c:v>65.07029</c:v>
                      </c:pt>
                      <c:pt idx="2817">
                        <c:v>65.270289999999989</c:v>
                      </c:pt>
                      <c:pt idx="2818">
                        <c:v>65.470289999999991</c:v>
                      </c:pt>
                      <c:pt idx="2819">
                        <c:v>65.670289999999994</c:v>
                      </c:pt>
                      <c:pt idx="2820">
                        <c:v>65.870289999999997</c:v>
                      </c:pt>
                      <c:pt idx="2821">
                        <c:v>66.07029</c:v>
                      </c:pt>
                      <c:pt idx="2822">
                        <c:v>66.270290000000003</c:v>
                      </c:pt>
                      <c:pt idx="2823">
                        <c:v>66.470290000000006</c:v>
                      </c:pt>
                      <c:pt idx="2824">
                        <c:v>66.670289999999994</c:v>
                      </c:pt>
                      <c:pt idx="2825">
                        <c:v>66.870289999999997</c:v>
                      </c:pt>
                      <c:pt idx="2826">
                        <c:v>67.07029</c:v>
                      </c:pt>
                      <c:pt idx="2827">
                        <c:v>67.270290000000003</c:v>
                      </c:pt>
                      <c:pt idx="2828">
                        <c:v>67.470290000000006</c:v>
                      </c:pt>
                      <c:pt idx="2829">
                        <c:v>67.670290000000008</c:v>
                      </c:pt>
                      <c:pt idx="2830">
                        <c:v>67.870290000000011</c:v>
                      </c:pt>
                      <c:pt idx="2831">
                        <c:v>68.07029</c:v>
                      </c:pt>
                      <c:pt idx="2832">
                        <c:v>68.270289999999989</c:v>
                      </c:pt>
                      <c:pt idx="2833">
                        <c:v>68.470289999999991</c:v>
                      </c:pt>
                      <c:pt idx="2834">
                        <c:v>68.670289999999994</c:v>
                      </c:pt>
                      <c:pt idx="2835">
                        <c:v>68.870289999999997</c:v>
                      </c:pt>
                      <c:pt idx="2836">
                        <c:v>69.07029</c:v>
                      </c:pt>
                      <c:pt idx="2837">
                        <c:v>69.270290000000003</c:v>
                      </c:pt>
                      <c:pt idx="2838">
                        <c:v>69.470290000000006</c:v>
                      </c:pt>
                      <c:pt idx="2839">
                        <c:v>69.670289999999994</c:v>
                      </c:pt>
                      <c:pt idx="2840">
                        <c:v>69.870289999999997</c:v>
                      </c:pt>
                      <c:pt idx="2841">
                        <c:v>70.07029</c:v>
                      </c:pt>
                      <c:pt idx="2842">
                        <c:v>70.270290000000003</c:v>
                      </c:pt>
                      <c:pt idx="2843">
                        <c:v>70.470290000000006</c:v>
                      </c:pt>
                      <c:pt idx="2844">
                        <c:v>70.670290000000008</c:v>
                      </c:pt>
                      <c:pt idx="2845">
                        <c:v>70.870290000000011</c:v>
                      </c:pt>
                      <c:pt idx="2846">
                        <c:v>71.07029</c:v>
                      </c:pt>
                      <c:pt idx="2847">
                        <c:v>71.270289999999989</c:v>
                      </c:pt>
                      <c:pt idx="2848">
                        <c:v>71.470289999999991</c:v>
                      </c:pt>
                      <c:pt idx="2849">
                        <c:v>71.670289999999994</c:v>
                      </c:pt>
                      <c:pt idx="2850">
                        <c:v>71.870289999999997</c:v>
                      </c:pt>
                      <c:pt idx="2851">
                        <c:v>72.07029</c:v>
                      </c:pt>
                      <c:pt idx="2852">
                        <c:v>72.270290000000003</c:v>
                      </c:pt>
                      <c:pt idx="2853">
                        <c:v>72.470290000000006</c:v>
                      </c:pt>
                      <c:pt idx="2854">
                        <c:v>72.670289999999994</c:v>
                      </c:pt>
                      <c:pt idx="2855">
                        <c:v>72.870289999999997</c:v>
                      </c:pt>
                      <c:pt idx="2856">
                        <c:v>73.07029</c:v>
                      </c:pt>
                      <c:pt idx="2857">
                        <c:v>73.270290000000003</c:v>
                      </c:pt>
                      <c:pt idx="2858">
                        <c:v>73.470290000000006</c:v>
                      </c:pt>
                      <c:pt idx="2859">
                        <c:v>73.670290000000008</c:v>
                      </c:pt>
                      <c:pt idx="2860">
                        <c:v>73.870290000000011</c:v>
                      </c:pt>
                      <c:pt idx="2861">
                        <c:v>74.07029</c:v>
                      </c:pt>
                      <c:pt idx="2862">
                        <c:v>74.270290000000003</c:v>
                      </c:pt>
                      <c:pt idx="2863">
                        <c:v>74.470289999999991</c:v>
                      </c:pt>
                      <c:pt idx="2864">
                        <c:v>74.670289999999994</c:v>
                      </c:pt>
                      <c:pt idx="2865">
                        <c:v>74.870289999999997</c:v>
                      </c:pt>
                      <c:pt idx="2866">
                        <c:v>75.07029</c:v>
                      </c:pt>
                      <c:pt idx="2867">
                        <c:v>75.270290000000003</c:v>
                      </c:pt>
                      <c:pt idx="2868">
                        <c:v>75.470290000000006</c:v>
                      </c:pt>
                      <c:pt idx="2869">
                        <c:v>75.670289999999994</c:v>
                      </c:pt>
                      <c:pt idx="2870">
                        <c:v>75.870289999999997</c:v>
                      </c:pt>
                      <c:pt idx="2871">
                        <c:v>76.07029</c:v>
                      </c:pt>
                      <c:pt idx="2872">
                        <c:v>76.270290000000003</c:v>
                      </c:pt>
                      <c:pt idx="2873">
                        <c:v>76.470290000000006</c:v>
                      </c:pt>
                      <c:pt idx="2874">
                        <c:v>76.670290000000008</c:v>
                      </c:pt>
                      <c:pt idx="2875">
                        <c:v>76.870290000000011</c:v>
                      </c:pt>
                      <c:pt idx="2876">
                        <c:v>77.07029</c:v>
                      </c:pt>
                      <c:pt idx="2877">
                        <c:v>77.270290000000003</c:v>
                      </c:pt>
                      <c:pt idx="2878">
                        <c:v>77.470289999999991</c:v>
                      </c:pt>
                      <c:pt idx="2879">
                        <c:v>77.670289999999994</c:v>
                      </c:pt>
                      <c:pt idx="2880">
                        <c:v>77.870289999999997</c:v>
                      </c:pt>
                      <c:pt idx="2881">
                        <c:v>78.07029</c:v>
                      </c:pt>
                      <c:pt idx="2882">
                        <c:v>78.270290000000003</c:v>
                      </c:pt>
                      <c:pt idx="2883">
                        <c:v>78.470289999999991</c:v>
                      </c:pt>
                      <c:pt idx="2884">
                        <c:v>78.670289999999994</c:v>
                      </c:pt>
                      <c:pt idx="2885">
                        <c:v>78.870289999999997</c:v>
                      </c:pt>
                      <c:pt idx="2886">
                        <c:v>79.07029</c:v>
                      </c:pt>
                      <c:pt idx="2887">
                        <c:v>79.270290000000003</c:v>
                      </c:pt>
                      <c:pt idx="2888">
                        <c:v>79.470290000000006</c:v>
                      </c:pt>
                      <c:pt idx="2889">
                        <c:v>79.670290000000008</c:v>
                      </c:pt>
                      <c:pt idx="2890">
                        <c:v>79.870290000000011</c:v>
                      </c:pt>
                      <c:pt idx="2891">
                        <c:v>80.07029</c:v>
                      </c:pt>
                      <c:pt idx="2892">
                        <c:v>80.270290000000003</c:v>
                      </c:pt>
                      <c:pt idx="2893">
                        <c:v>80.470289999999991</c:v>
                      </c:pt>
                      <c:pt idx="2894">
                        <c:v>80.670289999999994</c:v>
                      </c:pt>
                      <c:pt idx="2895">
                        <c:v>80.870289999999997</c:v>
                      </c:pt>
                      <c:pt idx="2896">
                        <c:v>81.07029</c:v>
                      </c:pt>
                      <c:pt idx="2897">
                        <c:v>81.270290000000003</c:v>
                      </c:pt>
                      <c:pt idx="2898">
                        <c:v>81.470289999999991</c:v>
                      </c:pt>
                      <c:pt idx="2899">
                        <c:v>81.670289999999994</c:v>
                      </c:pt>
                      <c:pt idx="2900">
                        <c:v>81.870289999999997</c:v>
                      </c:pt>
                      <c:pt idx="2901">
                        <c:v>82.07029</c:v>
                      </c:pt>
                      <c:pt idx="2902">
                        <c:v>82.270290000000003</c:v>
                      </c:pt>
                      <c:pt idx="2903">
                        <c:v>82.470290000000006</c:v>
                      </c:pt>
                      <c:pt idx="2904">
                        <c:v>82.670290000000008</c:v>
                      </c:pt>
                      <c:pt idx="2905">
                        <c:v>82.870289999999997</c:v>
                      </c:pt>
                      <c:pt idx="2906">
                        <c:v>83.07029</c:v>
                      </c:pt>
                      <c:pt idx="2907">
                        <c:v>83.270290000000003</c:v>
                      </c:pt>
                      <c:pt idx="2908">
                        <c:v>83.470290000000006</c:v>
                      </c:pt>
                      <c:pt idx="2909">
                        <c:v>83.670289999999994</c:v>
                      </c:pt>
                      <c:pt idx="2910">
                        <c:v>83.870289999999997</c:v>
                      </c:pt>
                      <c:pt idx="2911">
                        <c:v>84.07029</c:v>
                      </c:pt>
                      <c:pt idx="2912">
                        <c:v>84.270290000000003</c:v>
                      </c:pt>
                      <c:pt idx="2913">
                        <c:v>84.470289999999991</c:v>
                      </c:pt>
                      <c:pt idx="2914">
                        <c:v>84.670289999999994</c:v>
                      </c:pt>
                      <c:pt idx="2915">
                        <c:v>84.870289999999997</c:v>
                      </c:pt>
                      <c:pt idx="2916">
                        <c:v>85.07029</c:v>
                      </c:pt>
                      <c:pt idx="2917">
                        <c:v>85.270290000000003</c:v>
                      </c:pt>
                      <c:pt idx="2918">
                        <c:v>85.470290000000006</c:v>
                      </c:pt>
                      <c:pt idx="2919">
                        <c:v>85.670290000000008</c:v>
                      </c:pt>
                      <c:pt idx="2920">
                        <c:v>85.870289999999997</c:v>
                      </c:pt>
                      <c:pt idx="2921">
                        <c:v>86.07029</c:v>
                      </c:pt>
                      <c:pt idx="2922">
                        <c:v>86.270290000000003</c:v>
                      </c:pt>
                      <c:pt idx="2923">
                        <c:v>86.470290000000006</c:v>
                      </c:pt>
                      <c:pt idx="2924">
                        <c:v>86.670289999999994</c:v>
                      </c:pt>
                      <c:pt idx="2925">
                        <c:v>86.870289999999997</c:v>
                      </c:pt>
                      <c:pt idx="2926">
                        <c:v>87.07029</c:v>
                      </c:pt>
                      <c:pt idx="2927">
                        <c:v>87.270290000000003</c:v>
                      </c:pt>
                      <c:pt idx="2928">
                        <c:v>87.470289999999991</c:v>
                      </c:pt>
                      <c:pt idx="2929">
                        <c:v>87.670289999999994</c:v>
                      </c:pt>
                      <c:pt idx="2930">
                        <c:v>87.870289999999997</c:v>
                      </c:pt>
                      <c:pt idx="2931">
                        <c:v>88.07029</c:v>
                      </c:pt>
                      <c:pt idx="2932">
                        <c:v>88.270290000000003</c:v>
                      </c:pt>
                      <c:pt idx="2933">
                        <c:v>88.470290000000006</c:v>
                      </c:pt>
                      <c:pt idx="2934">
                        <c:v>88.670290000000008</c:v>
                      </c:pt>
                      <c:pt idx="2935">
                        <c:v>88.870289999999997</c:v>
                      </c:pt>
                      <c:pt idx="2936">
                        <c:v>89.07029</c:v>
                      </c:pt>
                      <c:pt idx="2937">
                        <c:v>89.270290000000003</c:v>
                      </c:pt>
                      <c:pt idx="2938">
                        <c:v>89.470290000000006</c:v>
                      </c:pt>
                      <c:pt idx="2939">
                        <c:v>89.670289999999994</c:v>
                      </c:pt>
                      <c:pt idx="2940">
                        <c:v>89.870289999999997</c:v>
                      </c:pt>
                      <c:pt idx="2941">
                        <c:v>90.07029</c:v>
                      </c:pt>
                      <c:pt idx="2942">
                        <c:v>90.270289999999989</c:v>
                      </c:pt>
                      <c:pt idx="2943">
                        <c:v>90.470289999999991</c:v>
                      </c:pt>
                      <c:pt idx="2944">
                        <c:v>90.670289999999994</c:v>
                      </c:pt>
                      <c:pt idx="2945">
                        <c:v>90.870289999999997</c:v>
                      </c:pt>
                      <c:pt idx="2946">
                        <c:v>91.07029</c:v>
                      </c:pt>
                      <c:pt idx="2947">
                        <c:v>91.270290000000003</c:v>
                      </c:pt>
                      <c:pt idx="2948">
                        <c:v>91.470290000000006</c:v>
                      </c:pt>
                      <c:pt idx="2949">
                        <c:v>91.670290000000008</c:v>
                      </c:pt>
                      <c:pt idx="2950">
                        <c:v>91.870289999999997</c:v>
                      </c:pt>
                      <c:pt idx="2951">
                        <c:v>92.07029</c:v>
                      </c:pt>
                      <c:pt idx="2952">
                        <c:v>92.270290000000003</c:v>
                      </c:pt>
                      <c:pt idx="2953">
                        <c:v>92.470290000000006</c:v>
                      </c:pt>
                      <c:pt idx="2954">
                        <c:v>92.670290000000008</c:v>
                      </c:pt>
                      <c:pt idx="2955">
                        <c:v>92.870289999999997</c:v>
                      </c:pt>
                      <c:pt idx="2956">
                        <c:v>93.07029</c:v>
                      </c:pt>
                      <c:pt idx="2957">
                        <c:v>93.270289999999989</c:v>
                      </c:pt>
                      <c:pt idx="2958">
                        <c:v>93.470289999999991</c:v>
                      </c:pt>
                      <c:pt idx="2959">
                        <c:v>93.670289999999994</c:v>
                      </c:pt>
                      <c:pt idx="2960">
                        <c:v>93.870289999999997</c:v>
                      </c:pt>
                      <c:pt idx="2961">
                        <c:v>94.07029</c:v>
                      </c:pt>
                      <c:pt idx="2962">
                        <c:v>94.270290000000003</c:v>
                      </c:pt>
                      <c:pt idx="2963">
                        <c:v>94.470290000000006</c:v>
                      </c:pt>
                      <c:pt idx="2964">
                        <c:v>94.670290000000008</c:v>
                      </c:pt>
                      <c:pt idx="2965">
                        <c:v>94.870289999999997</c:v>
                      </c:pt>
                      <c:pt idx="2966">
                        <c:v>95.07029</c:v>
                      </c:pt>
                      <c:pt idx="2967">
                        <c:v>95.270290000000003</c:v>
                      </c:pt>
                      <c:pt idx="2968">
                        <c:v>95.470290000000006</c:v>
                      </c:pt>
                      <c:pt idx="2969">
                        <c:v>95.670290000000008</c:v>
                      </c:pt>
                      <c:pt idx="2970">
                        <c:v>95.870289999999997</c:v>
                      </c:pt>
                      <c:pt idx="2971">
                        <c:v>96.07029</c:v>
                      </c:pt>
                      <c:pt idx="2972">
                        <c:v>96.270289999999989</c:v>
                      </c:pt>
                      <c:pt idx="2973">
                        <c:v>96.470289999999991</c:v>
                      </c:pt>
                      <c:pt idx="2974">
                        <c:v>96.670289999999994</c:v>
                      </c:pt>
                      <c:pt idx="2975">
                        <c:v>96.870289999999997</c:v>
                      </c:pt>
                      <c:pt idx="2976">
                        <c:v>97.07029</c:v>
                      </c:pt>
                      <c:pt idx="2977">
                        <c:v>97.270290000000003</c:v>
                      </c:pt>
                      <c:pt idx="2978">
                        <c:v>97.470290000000006</c:v>
                      </c:pt>
                      <c:pt idx="2979">
                        <c:v>97.670289999999994</c:v>
                      </c:pt>
                      <c:pt idx="2980">
                        <c:v>97.870289999999997</c:v>
                      </c:pt>
                      <c:pt idx="2981">
                        <c:v>98.07029</c:v>
                      </c:pt>
                      <c:pt idx="2982">
                        <c:v>98.270290000000003</c:v>
                      </c:pt>
                      <c:pt idx="2983">
                        <c:v>98.470290000000006</c:v>
                      </c:pt>
                      <c:pt idx="2984">
                        <c:v>98.670290000000008</c:v>
                      </c:pt>
                      <c:pt idx="2985">
                        <c:v>98.870290000000011</c:v>
                      </c:pt>
                      <c:pt idx="2986">
                        <c:v>99.07029</c:v>
                      </c:pt>
                      <c:pt idx="2987">
                        <c:v>99.270289999999989</c:v>
                      </c:pt>
                      <c:pt idx="2988">
                        <c:v>99.470289999999991</c:v>
                      </c:pt>
                      <c:pt idx="2989">
                        <c:v>99.670289999999994</c:v>
                      </c:pt>
                      <c:pt idx="2990">
                        <c:v>99.870289999999997</c:v>
                      </c:pt>
                      <c:pt idx="2991">
                        <c:v>100.0703</c:v>
                      </c:pt>
                      <c:pt idx="2992">
                        <c:v>100.27030000000001</c:v>
                      </c:pt>
                      <c:pt idx="2993">
                        <c:v>100.47030000000001</c:v>
                      </c:pt>
                      <c:pt idx="2994">
                        <c:v>100.6703</c:v>
                      </c:pt>
                      <c:pt idx="2995">
                        <c:v>100.8703</c:v>
                      </c:pt>
                      <c:pt idx="2996">
                        <c:v>101.07029999999999</c:v>
                      </c:pt>
                      <c:pt idx="2997">
                        <c:v>101.27029999999999</c:v>
                      </c:pt>
                      <c:pt idx="2998">
                        <c:v>101.47029999999999</c:v>
                      </c:pt>
                      <c:pt idx="2999">
                        <c:v>101.6703</c:v>
                      </c:pt>
                      <c:pt idx="3000">
                        <c:v>101.8703</c:v>
                      </c:pt>
                      <c:pt idx="3001">
                        <c:v>102.0703</c:v>
                      </c:pt>
                      <c:pt idx="3002">
                        <c:v>102.27030000000001</c:v>
                      </c:pt>
                      <c:pt idx="3003">
                        <c:v>102.47029999999999</c:v>
                      </c:pt>
                      <c:pt idx="3004">
                        <c:v>102.6703</c:v>
                      </c:pt>
                      <c:pt idx="3005">
                        <c:v>102.8703</c:v>
                      </c:pt>
                      <c:pt idx="3006">
                        <c:v>103.0703</c:v>
                      </c:pt>
                      <c:pt idx="3007">
                        <c:v>103.27030000000001</c:v>
                      </c:pt>
                      <c:pt idx="3008">
                        <c:v>103.47030000000001</c:v>
                      </c:pt>
                      <c:pt idx="3009">
                        <c:v>103.6703</c:v>
                      </c:pt>
                      <c:pt idx="3010">
                        <c:v>103.8703</c:v>
                      </c:pt>
                      <c:pt idx="3011">
                        <c:v>104.07029999999999</c:v>
                      </c:pt>
                      <c:pt idx="3012">
                        <c:v>104.27029999999999</c:v>
                      </c:pt>
                      <c:pt idx="3013">
                        <c:v>104.47029999999999</c:v>
                      </c:pt>
                      <c:pt idx="3014">
                        <c:v>104.6703</c:v>
                      </c:pt>
                      <c:pt idx="3015">
                        <c:v>104.8703</c:v>
                      </c:pt>
                      <c:pt idx="3016">
                        <c:v>105.0703</c:v>
                      </c:pt>
                      <c:pt idx="3017">
                        <c:v>105.27030000000001</c:v>
                      </c:pt>
                      <c:pt idx="3018">
                        <c:v>105.47029999999999</c:v>
                      </c:pt>
                      <c:pt idx="3019">
                        <c:v>105.6703</c:v>
                      </c:pt>
                      <c:pt idx="3020">
                        <c:v>105.8703</c:v>
                      </c:pt>
                      <c:pt idx="3021">
                        <c:v>106.0703</c:v>
                      </c:pt>
                      <c:pt idx="3022">
                        <c:v>106.27030000000001</c:v>
                      </c:pt>
                      <c:pt idx="3023">
                        <c:v>106.47030000000001</c:v>
                      </c:pt>
                      <c:pt idx="3024">
                        <c:v>106.67030000000001</c:v>
                      </c:pt>
                      <c:pt idx="3025">
                        <c:v>106.8703</c:v>
                      </c:pt>
                      <c:pt idx="3026">
                        <c:v>107.07029999999999</c:v>
                      </c:pt>
                      <c:pt idx="3027">
                        <c:v>107.27029999999999</c:v>
                      </c:pt>
                      <c:pt idx="3028">
                        <c:v>107.47029999999999</c:v>
                      </c:pt>
                      <c:pt idx="3029">
                        <c:v>107.6703</c:v>
                      </c:pt>
                      <c:pt idx="3030">
                        <c:v>107.8703</c:v>
                      </c:pt>
                      <c:pt idx="3031">
                        <c:v>108.0703</c:v>
                      </c:pt>
                      <c:pt idx="3032">
                        <c:v>108.27030000000001</c:v>
                      </c:pt>
                      <c:pt idx="3033">
                        <c:v>108.47029999999999</c:v>
                      </c:pt>
                      <c:pt idx="3034">
                        <c:v>108.6703</c:v>
                      </c:pt>
                      <c:pt idx="3035">
                        <c:v>108.8703</c:v>
                      </c:pt>
                      <c:pt idx="3036">
                        <c:v>109.0703</c:v>
                      </c:pt>
                      <c:pt idx="3037">
                        <c:v>109.27030000000001</c:v>
                      </c:pt>
                      <c:pt idx="3038">
                        <c:v>109.47030000000001</c:v>
                      </c:pt>
                      <c:pt idx="3039">
                        <c:v>109.67030000000001</c:v>
                      </c:pt>
                      <c:pt idx="3040">
                        <c:v>109.8703</c:v>
                      </c:pt>
                      <c:pt idx="3041">
                        <c:v>110.07029999999999</c:v>
                      </c:pt>
                      <c:pt idx="3042">
                        <c:v>110.27029999999999</c:v>
                      </c:pt>
                      <c:pt idx="3043">
                        <c:v>110.47029999999999</c:v>
                      </c:pt>
                      <c:pt idx="3044">
                        <c:v>110.6703</c:v>
                      </c:pt>
                      <c:pt idx="3045">
                        <c:v>110.8703</c:v>
                      </c:pt>
                      <c:pt idx="3046">
                        <c:v>111.0703</c:v>
                      </c:pt>
                      <c:pt idx="3047">
                        <c:v>111.27030000000001</c:v>
                      </c:pt>
                      <c:pt idx="3048">
                        <c:v>111.47029999999999</c:v>
                      </c:pt>
                      <c:pt idx="3049">
                        <c:v>111.6703</c:v>
                      </c:pt>
                      <c:pt idx="3050">
                        <c:v>111.8703</c:v>
                      </c:pt>
                      <c:pt idx="3051">
                        <c:v>112.0703</c:v>
                      </c:pt>
                      <c:pt idx="3052">
                        <c:v>112.27030000000001</c:v>
                      </c:pt>
                      <c:pt idx="3053">
                        <c:v>112.47030000000001</c:v>
                      </c:pt>
                      <c:pt idx="3054">
                        <c:v>112.67030000000001</c:v>
                      </c:pt>
                      <c:pt idx="3055">
                        <c:v>112.8703</c:v>
                      </c:pt>
                      <c:pt idx="3056">
                        <c:v>113.07029999999999</c:v>
                      </c:pt>
                      <c:pt idx="3057">
                        <c:v>113.27029999999999</c:v>
                      </c:pt>
                      <c:pt idx="3058">
                        <c:v>113.47029999999999</c:v>
                      </c:pt>
                      <c:pt idx="3059">
                        <c:v>113.6703</c:v>
                      </c:pt>
                      <c:pt idx="3060">
                        <c:v>113.8703</c:v>
                      </c:pt>
                      <c:pt idx="3061">
                        <c:v>114.0703</c:v>
                      </c:pt>
                      <c:pt idx="3062">
                        <c:v>114.27030000000001</c:v>
                      </c:pt>
                      <c:pt idx="3063">
                        <c:v>114.47029999999999</c:v>
                      </c:pt>
                      <c:pt idx="3064">
                        <c:v>114.6703</c:v>
                      </c:pt>
                      <c:pt idx="3065">
                        <c:v>114.8703</c:v>
                      </c:pt>
                      <c:pt idx="3066">
                        <c:v>115.0703</c:v>
                      </c:pt>
                      <c:pt idx="3067">
                        <c:v>115.27030000000001</c:v>
                      </c:pt>
                      <c:pt idx="3068">
                        <c:v>115.47030000000001</c:v>
                      </c:pt>
                      <c:pt idx="3069">
                        <c:v>115.67030000000001</c:v>
                      </c:pt>
                      <c:pt idx="3070">
                        <c:v>115.8703</c:v>
                      </c:pt>
                      <c:pt idx="3071">
                        <c:v>116.0703</c:v>
                      </c:pt>
                      <c:pt idx="3072">
                        <c:v>116.27029999999999</c:v>
                      </c:pt>
                      <c:pt idx="3073">
                        <c:v>116.47029999999999</c:v>
                      </c:pt>
                      <c:pt idx="3074">
                        <c:v>116.6703</c:v>
                      </c:pt>
                      <c:pt idx="3075">
                        <c:v>116.8703</c:v>
                      </c:pt>
                      <c:pt idx="3076">
                        <c:v>117.0703</c:v>
                      </c:pt>
                      <c:pt idx="3077">
                        <c:v>117.27029999999999</c:v>
                      </c:pt>
                      <c:pt idx="3078">
                        <c:v>117.47029999999999</c:v>
                      </c:pt>
                      <c:pt idx="3079">
                        <c:v>117.6703</c:v>
                      </c:pt>
                      <c:pt idx="3080">
                        <c:v>117.8703</c:v>
                      </c:pt>
                      <c:pt idx="3081">
                        <c:v>118.0703</c:v>
                      </c:pt>
                      <c:pt idx="3082">
                        <c:v>118.27030000000001</c:v>
                      </c:pt>
                      <c:pt idx="3083">
                        <c:v>118.47030000000001</c:v>
                      </c:pt>
                      <c:pt idx="3084">
                        <c:v>118.67030000000001</c:v>
                      </c:pt>
                      <c:pt idx="3085">
                        <c:v>118.8703</c:v>
                      </c:pt>
                      <c:pt idx="3086">
                        <c:v>119.0703</c:v>
                      </c:pt>
                      <c:pt idx="3087">
                        <c:v>119.27030000000001</c:v>
                      </c:pt>
                      <c:pt idx="3088">
                        <c:v>119.47029999999999</c:v>
                      </c:pt>
                      <c:pt idx="3089">
                        <c:v>119.67029999999998</c:v>
                      </c:pt>
                      <c:pt idx="3090">
                        <c:v>119.8703</c:v>
                      </c:pt>
                      <c:pt idx="3091">
                        <c:v>120.07029999999999</c:v>
                      </c:pt>
                      <c:pt idx="3092">
                        <c:v>120.27030000000001</c:v>
                      </c:pt>
                      <c:pt idx="3093">
                        <c:v>120.47029999999999</c:v>
                      </c:pt>
                      <c:pt idx="3094">
                        <c:v>120.67030000000001</c:v>
                      </c:pt>
                      <c:pt idx="3095">
                        <c:v>120.8703</c:v>
                      </c:pt>
                      <c:pt idx="3096">
                        <c:v>121.07029999999999</c:v>
                      </c:pt>
                      <c:pt idx="3097">
                        <c:v>121.27030000000001</c:v>
                      </c:pt>
                      <c:pt idx="3098">
                        <c:v>121.47029999999999</c:v>
                      </c:pt>
                      <c:pt idx="3099">
                        <c:v>121.67030000000001</c:v>
                      </c:pt>
                      <c:pt idx="3100">
                        <c:v>121.8703</c:v>
                      </c:pt>
                      <c:pt idx="3101">
                        <c:v>122.0703</c:v>
                      </c:pt>
                      <c:pt idx="3102">
                        <c:v>122.27029999999999</c:v>
                      </c:pt>
                      <c:pt idx="3103">
                        <c:v>122.47029999999998</c:v>
                      </c:pt>
                      <c:pt idx="3104">
                        <c:v>122.6703</c:v>
                      </c:pt>
                      <c:pt idx="3105">
                        <c:v>122.87029999999999</c:v>
                      </c:pt>
                      <c:pt idx="3106">
                        <c:v>123.0703</c:v>
                      </c:pt>
                      <c:pt idx="3107">
                        <c:v>123.27029999999999</c:v>
                      </c:pt>
                      <c:pt idx="3108">
                        <c:v>123.47030000000001</c:v>
                      </c:pt>
                      <c:pt idx="3109">
                        <c:v>123.6703</c:v>
                      </c:pt>
                      <c:pt idx="3110">
                        <c:v>123.87030000000001</c:v>
                      </c:pt>
                      <c:pt idx="3111">
                        <c:v>124.0703</c:v>
                      </c:pt>
                      <c:pt idx="3112">
                        <c:v>124.27029999999999</c:v>
                      </c:pt>
                      <c:pt idx="3113">
                        <c:v>124.47030000000001</c:v>
                      </c:pt>
                      <c:pt idx="3114">
                        <c:v>124.6703</c:v>
                      </c:pt>
                      <c:pt idx="3115">
                        <c:v>124.87030000000001</c:v>
                      </c:pt>
                      <c:pt idx="3116">
                        <c:v>125.0703</c:v>
                      </c:pt>
                      <c:pt idx="3117">
                        <c:v>125.27030000000001</c:v>
                      </c:pt>
                      <c:pt idx="3118">
                        <c:v>125.47029999999999</c:v>
                      </c:pt>
                      <c:pt idx="3119">
                        <c:v>125.67029999999998</c:v>
                      </c:pt>
                      <c:pt idx="3120">
                        <c:v>125.8703</c:v>
                      </c:pt>
                      <c:pt idx="3121">
                        <c:v>126.07029999999999</c:v>
                      </c:pt>
                      <c:pt idx="3122">
                        <c:v>126.27030000000001</c:v>
                      </c:pt>
                      <c:pt idx="3123">
                        <c:v>126.47029999999999</c:v>
                      </c:pt>
                      <c:pt idx="3124">
                        <c:v>126.67030000000001</c:v>
                      </c:pt>
                      <c:pt idx="3125">
                        <c:v>126.8703</c:v>
                      </c:pt>
                      <c:pt idx="3126">
                        <c:v>127.07029999999999</c:v>
                      </c:pt>
                      <c:pt idx="3127">
                        <c:v>127.27030000000001</c:v>
                      </c:pt>
                      <c:pt idx="3128">
                        <c:v>127.47029999999999</c:v>
                      </c:pt>
                      <c:pt idx="3129">
                        <c:v>127.67030000000001</c:v>
                      </c:pt>
                      <c:pt idx="3130">
                        <c:v>127.8703</c:v>
                      </c:pt>
                      <c:pt idx="3131">
                        <c:v>128.0703</c:v>
                      </c:pt>
                      <c:pt idx="3132">
                        <c:v>128.27029999999999</c:v>
                      </c:pt>
                      <c:pt idx="3133">
                        <c:v>128.47029999999998</c:v>
                      </c:pt>
                      <c:pt idx="3134">
                        <c:v>128.6703</c:v>
                      </c:pt>
                      <c:pt idx="3135">
                        <c:v>128.87029999999999</c:v>
                      </c:pt>
                      <c:pt idx="3136">
                        <c:v>129.0703</c:v>
                      </c:pt>
                      <c:pt idx="3137">
                        <c:v>129.27029999999999</c:v>
                      </c:pt>
                      <c:pt idx="3138">
                        <c:v>129.47030000000001</c:v>
                      </c:pt>
                      <c:pt idx="3139">
                        <c:v>129.6703</c:v>
                      </c:pt>
                      <c:pt idx="3140">
                        <c:v>129.87029999999999</c:v>
                      </c:pt>
                      <c:pt idx="3141">
                        <c:v>130.0703</c:v>
                      </c:pt>
                      <c:pt idx="3142">
                        <c:v>130.27029999999999</c:v>
                      </c:pt>
                      <c:pt idx="3143">
                        <c:v>130.47030000000001</c:v>
                      </c:pt>
                      <c:pt idx="3144">
                        <c:v>130.6703</c:v>
                      </c:pt>
                      <c:pt idx="3145">
                        <c:v>130.87030000000001</c:v>
                      </c:pt>
                      <c:pt idx="3146">
                        <c:v>131.0703</c:v>
                      </c:pt>
                      <c:pt idx="3147">
                        <c:v>131.27030000000002</c:v>
                      </c:pt>
                      <c:pt idx="3148">
                        <c:v>131.47030000000001</c:v>
                      </c:pt>
                      <c:pt idx="3149">
                        <c:v>131.6703</c:v>
                      </c:pt>
                      <c:pt idx="3150">
                        <c:v>131.87030000000001</c:v>
                      </c:pt>
                      <c:pt idx="3151">
                        <c:v>132.0703</c:v>
                      </c:pt>
                      <c:pt idx="3152">
                        <c:v>132.27030000000002</c:v>
                      </c:pt>
                      <c:pt idx="3153">
                        <c:v>132.47030000000001</c:v>
                      </c:pt>
                      <c:pt idx="3154">
                        <c:v>132.67030000000003</c:v>
                      </c:pt>
                      <c:pt idx="3155">
                        <c:v>132.87030000000001</c:v>
                      </c:pt>
                      <c:pt idx="3156">
                        <c:v>133.0703</c:v>
                      </c:pt>
                      <c:pt idx="3157">
                        <c:v>133.27029999999999</c:v>
                      </c:pt>
                      <c:pt idx="3158">
                        <c:v>133.47029999999998</c:v>
                      </c:pt>
                      <c:pt idx="3159">
                        <c:v>133.6703</c:v>
                      </c:pt>
                      <c:pt idx="3160">
                        <c:v>133.87029999999999</c:v>
                      </c:pt>
                      <c:pt idx="3161">
                        <c:v>134.0703</c:v>
                      </c:pt>
                      <c:pt idx="3162">
                        <c:v>134.27029999999999</c:v>
                      </c:pt>
                      <c:pt idx="3163">
                        <c:v>134.47029999999998</c:v>
                      </c:pt>
                      <c:pt idx="3164">
                        <c:v>134.6703</c:v>
                      </c:pt>
                      <c:pt idx="3165">
                        <c:v>134.87029999999999</c:v>
                      </c:pt>
                      <c:pt idx="3166">
                        <c:v>135.0703</c:v>
                      </c:pt>
                      <c:pt idx="3167">
                        <c:v>135.27029999999999</c:v>
                      </c:pt>
                      <c:pt idx="3168">
                        <c:v>135.47030000000001</c:v>
                      </c:pt>
                      <c:pt idx="3169">
                        <c:v>135.6703</c:v>
                      </c:pt>
                      <c:pt idx="3170">
                        <c:v>135.87029999999999</c:v>
                      </c:pt>
                      <c:pt idx="3171">
                        <c:v>136.0703</c:v>
                      </c:pt>
                      <c:pt idx="3172">
                        <c:v>136.27029999999999</c:v>
                      </c:pt>
                      <c:pt idx="3173">
                        <c:v>136.47030000000001</c:v>
                      </c:pt>
                      <c:pt idx="3174">
                        <c:v>136.6703</c:v>
                      </c:pt>
                      <c:pt idx="3175">
                        <c:v>136.87030000000001</c:v>
                      </c:pt>
                      <c:pt idx="3176">
                        <c:v>137.0703</c:v>
                      </c:pt>
                      <c:pt idx="3177">
                        <c:v>137.27029999999999</c:v>
                      </c:pt>
                      <c:pt idx="3178">
                        <c:v>137.47030000000001</c:v>
                      </c:pt>
                      <c:pt idx="3179">
                        <c:v>137.6703</c:v>
                      </c:pt>
                      <c:pt idx="3180">
                        <c:v>137.87030000000001</c:v>
                      </c:pt>
                      <c:pt idx="3181">
                        <c:v>138.0703</c:v>
                      </c:pt>
                      <c:pt idx="3182">
                        <c:v>138.27030000000002</c:v>
                      </c:pt>
                      <c:pt idx="3183">
                        <c:v>138.47030000000001</c:v>
                      </c:pt>
                      <c:pt idx="3184">
                        <c:v>138.67030000000003</c:v>
                      </c:pt>
                      <c:pt idx="3185">
                        <c:v>138.87030000000001</c:v>
                      </c:pt>
                      <c:pt idx="3186">
                        <c:v>139.0703</c:v>
                      </c:pt>
                      <c:pt idx="3187">
                        <c:v>139.27029999999999</c:v>
                      </c:pt>
                      <c:pt idx="3188">
                        <c:v>139.47029999999998</c:v>
                      </c:pt>
                      <c:pt idx="3189">
                        <c:v>139.6703</c:v>
                      </c:pt>
                      <c:pt idx="3190">
                        <c:v>139.87029999999999</c:v>
                      </c:pt>
                      <c:pt idx="3191">
                        <c:v>140.0703</c:v>
                      </c:pt>
                      <c:pt idx="3192">
                        <c:v>140.27029999999999</c:v>
                      </c:pt>
                      <c:pt idx="3193">
                        <c:v>140.47029999999998</c:v>
                      </c:pt>
                      <c:pt idx="3194">
                        <c:v>140.6703</c:v>
                      </c:pt>
                      <c:pt idx="3195">
                        <c:v>140.87029999999999</c:v>
                      </c:pt>
                      <c:pt idx="3196">
                        <c:v>141.0703</c:v>
                      </c:pt>
                      <c:pt idx="3197">
                        <c:v>141.27029999999999</c:v>
                      </c:pt>
                      <c:pt idx="3198">
                        <c:v>141.47030000000001</c:v>
                      </c:pt>
                      <c:pt idx="3199">
                        <c:v>141.6703</c:v>
                      </c:pt>
                      <c:pt idx="3200">
                        <c:v>141.87029999999999</c:v>
                      </c:pt>
                      <c:pt idx="3201">
                        <c:v>142.0703</c:v>
                      </c:pt>
                      <c:pt idx="3202">
                        <c:v>142.27029999999999</c:v>
                      </c:pt>
                      <c:pt idx="3203">
                        <c:v>142.47030000000001</c:v>
                      </c:pt>
                      <c:pt idx="3204">
                        <c:v>142.6703</c:v>
                      </c:pt>
                      <c:pt idx="3205">
                        <c:v>142.87030000000001</c:v>
                      </c:pt>
                      <c:pt idx="3206">
                        <c:v>143.0703</c:v>
                      </c:pt>
                      <c:pt idx="3207">
                        <c:v>143.27029999999999</c:v>
                      </c:pt>
                      <c:pt idx="3208">
                        <c:v>143.47030000000001</c:v>
                      </c:pt>
                      <c:pt idx="3209">
                        <c:v>143.6703</c:v>
                      </c:pt>
                      <c:pt idx="3210">
                        <c:v>143.87030000000001</c:v>
                      </c:pt>
                      <c:pt idx="3211">
                        <c:v>144.0703</c:v>
                      </c:pt>
                      <c:pt idx="3212">
                        <c:v>144.27030000000002</c:v>
                      </c:pt>
                      <c:pt idx="3213">
                        <c:v>144.47030000000001</c:v>
                      </c:pt>
                      <c:pt idx="3214">
                        <c:v>144.6703</c:v>
                      </c:pt>
                      <c:pt idx="3215">
                        <c:v>144.87030000000001</c:v>
                      </c:pt>
                      <c:pt idx="3216">
                        <c:v>145.0703</c:v>
                      </c:pt>
                      <c:pt idx="3217">
                        <c:v>145.27030000000002</c:v>
                      </c:pt>
                      <c:pt idx="3218">
                        <c:v>145.47030000000001</c:v>
                      </c:pt>
                      <c:pt idx="3219">
                        <c:v>145.6703</c:v>
                      </c:pt>
                      <c:pt idx="3220">
                        <c:v>145.87029999999999</c:v>
                      </c:pt>
                      <c:pt idx="3221">
                        <c:v>146.07029999999997</c:v>
                      </c:pt>
                      <c:pt idx="3222">
                        <c:v>146.27029999999999</c:v>
                      </c:pt>
                      <c:pt idx="3223">
                        <c:v>146.47029999999998</c:v>
                      </c:pt>
                      <c:pt idx="3224">
                        <c:v>146.6703</c:v>
                      </c:pt>
                      <c:pt idx="3225">
                        <c:v>146.87029999999999</c:v>
                      </c:pt>
                      <c:pt idx="3226">
                        <c:v>147.0703</c:v>
                      </c:pt>
                      <c:pt idx="3227">
                        <c:v>147.27029999999999</c:v>
                      </c:pt>
                      <c:pt idx="3228">
                        <c:v>147.47030000000001</c:v>
                      </c:pt>
                      <c:pt idx="3229">
                        <c:v>147.6703</c:v>
                      </c:pt>
                      <c:pt idx="3230">
                        <c:v>147.87029999999999</c:v>
                      </c:pt>
                      <c:pt idx="3231">
                        <c:v>148.0703</c:v>
                      </c:pt>
                      <c:pt idx="3232">
                        <c:v>148.27029999999999</c:v>
                      </c:pt>
                      <c:pt idx="3233">
                        <c:v>148.47030000000001</c:v>
                      </c:pt>
                      <c:pt idx="3234">
                        <c:v>148.6703</c:v>
                      </c:pt>
                      <c:pt idx="3235">
                        <c:v>148.87030000000001</c:v>
                      </c:pt>
                      <c:pt idx="3236">
                        <c:v>149.0703</c:v>
                      </c:pt>
                      <c:pt idx="3237">
                        <c:v>149.27029999999999</c:v>
                      </c:pt>
                      <c:pt idx="3238">
                        <c:v>149.47030000000001</c:v>
                      </c:pt>
                      <c:pt idx="3239">
                        <c:v>149.6703</c:v>
                      </c:pt>
                      <c:pt idx="3240">
                        <c:v>149.87030000000001</c:v>
                      </c:pt>
                      <c:pt idx="3241">
                        <c:v>150.0703</c:v>
                      </c:pt>
                      <c:pt idx="3242">
                        <c:v>150.27030000000002</c:v>
                      </c:pt>
                      <c:pt idx="3243">
                        <c:v>150.47030000000001</c:v>
                      </c:pt>
                      <c:pt idx="3244">
                        <c:v>150.6703</c:v>
                      </c:pt>
                      <c:pt idx="3245">
                        <c:v>150.87030000000001</c:v>
                      </c:pt>
                      <c:pt idx="3246">
                        <c:v>151.0703</c:v>
                      </c:pt>
                      <c:pt idx="3247">
                        <c:v>151.27030000000002</c:v>
                      </c:pt>
                      <c:pt idx="3248">
                        <c:v>151.47030000000001</c:v>
                      </c:pt>
                      <c:pt idx="3249">
                        <c:v>151.6703</c:v>
                      </c:pt>
                      <c:pt idx="3250">
                        <c:v>151.87029999999999</c:v>
                      </c:pt>
                      <c:pt idx="3251">
                        <c:v>152.07029999999997</c:v>
                      </c:pt>
                      <c:pt idx="3252">
                        <c:v>152.27029999999999</c:v>
                      </c:pt>
                      <c:pt idx="3253">
                        <c:v>152.47029999999998</c:v>
                      </c:pt>
                      <c:pt idx="3254">
                        <c:v>152.6703</c:v>
                      </c:pt>
                      <c:pt idx="3255">
                        <c:v>152.87029999999999</c:v>
                      </c:pt>
                      <c:pt idx="3256">
                        <c:v>153.0703</c:v>
                      </c:pt>
                      <c:pt idx="3257">
                        <c:v>153.27029999999999</c:v>
                      </c:pt>
                      <c:pt idx="3258">
                        <c:v>153.47029999999998</c:v>
                      </c:pt>
                      <c:pt idx="3259">
                        <c:v>153.6703</c:v>
                      </c:pt>
                      <c:pt idx="3260">
                        <c:v>153.87029999999999</c:v>
                      </c:pt>
                      <c:pt idx="3261">
                        <c:v>154.0703</c:v>
                      </c:pt>
                      <c:pt idx="3262">
                        <c:v>154.27029999999999</c:v>
                      </c:pt>
                      <c:pt idx="3263">
                        <c:v>154.47030000000001</c:v>
                      </c:pt>
                      <c:pt idx="3264">
                        <c:v>154.6703</c:v>
                      </c:pt>
                      <c:pt idx="3265">
                        <c:v>154.87030000000001</c:v>
                      </c:pt>
                      <c:pt idx="3266">
                        <c:v>155.0703</c:v>
                      </c:pt>
                      <c:pt idx="3267">
                        <c:v>155.27029999999999</c:v>
                      </c:pt>
                      <c:pt idx="3268">
                        <c:v>155.47030000000001</c:v>
                      </c:pt>
                      <c:pt idx="3269">
                        <c:v>155.6703</c:v>
                      </c:pt>
                      <c:pt idx="3270">
                        <c:v>155.87030000000001</c:v>
                      </c:pt>
                      <c:pt idx="3271">
                        <c:v>156.0703</c:v>
                      </c:pt>
                      <c:pt idx="3272">
                        <c:v>156.27030000000002</c:v>
                      </c:pt>
                      <c:pt idx="3273">
                        <c:v>156.47030000000001</c:v>
                      </c:pt>
                      <c:pt idx="3274">
                        <c:v>156.6703</c:v>
                      </c:pt>
                      <c:pt idx="3275">
                        <c:v>156.87030000000001</c:v>
                      </c:pt>
                      <c:pt idx="3276">
                        <c:v>157.0703</c:v>
                      </c:pt>
                      <c:pt idx="3277">
                        <c:v>157.27030000000002</c:v>
                      </c:pt>
                      <c:pt idx="3278">
                        <c:v>157.47030000000001</c:v>
                      </c:pt>
                      <c:pt idx="3279">
                        <c:v>157.6703</c:v>
                      </c:pt>
                      <c:pt idx="3280">
                        <c:v>157.87029999999999</c:v>
                      </c:pt>
                      <c:pt idx="3281">
                        <c:v>158.07029999999997</c:v>
                      </c:pt>
                      <c:pt idx="3282">
                        <c:v>158.27029999999999</c:v>
                      </c:pt>
                      <c:pt idx="3283">
                        <c:v>158.47029999999998</c:v>
                      </c:pt>
                      <c:pt idx="3284">
                        <c:v>158.6703</c:v>
                      </c:pt>
                      <c:pt idx="3285">
                        <c:v>158.87029999999999</c:v>
                      </c:pt>
                      <c:pt idx="3286">
                        <c:v>159.0703</c:v>
                      </c:pt>
                      <c:pt idx="3287">
                        <c:v>159.27029999999999</c:v>
                      </c:pt>
                      <c:pt idx="3288">
                        <c:v>159.47029999999998</c:v>
                      </c:pt>
                      <c:pt idx="3289">
                        <c:v>159.6703</c:v>
                      </c:pt>
                      <c:pt idx="3290">
                        <c:v>159.87029999999999</c:v>
                      </c:pt>
                      <c:pt idx="3291">
                        <c:v>160.0703</c:v>
                      </c:pt>
                      <c:pt idx="3292">
                        <c:v>160.27029999999999</c:v>
                      </c:pt>
                      <c:pt idx="3293">
                        <c:v>160.47030000000001</c:v>
                      </c:pt>
                      <c:pt idx="3294">
                        <c:v>160.6703</c:v>
                      </c:pt>
                      <c:pt idx="3295">
                        <c:v>160.87029999999999</c:v>
                      </c:pt>
                      <c:pt idx="3296">
                        <c:v>161.0703</c:v>
                      </c:pt>
                      <c:pt idx="3297">
                        <c:v>161.27029999999999</c:v>
                      </c:pt>
                      <c:pt idx="3298">
                        <c:v>161.47030000000001</c:v>
                      </c:pt>
                      <c:pt idx="3299">
                        <c:v>161.6703</c:v>
                      </c:pt>
                      <c:pt idx="3300">
                        <c:v>161.87030000000001</c:v>
                      </c:pt>
                      <c:pt idx="3301">
                        <c:v>162.0703</c:v>
                      </c:pt>
                      <c:pt idx="3302">
                        <c:v>162.27030000000002</c:v>
                      </c:pt>
                      <c:pt idx="3303">
                        <c:v>162.47030000000001</c:v>
                      </c:pt>
                      <c:pt idx="3304">
                        <c:v>162.6703</c:v>
                      </c:pt>
                      <c:pt idx="3305">
                        <c:v>162.87030000000001</c:v>
                      </c:pt>
                      <c:pt idx="3306">
                        <c:v>163.0703</c:v>
                      </c:pt>
                      <c:pt idx="3307">
                        <c:v>163.27030000000002</c:v>
                      </c:pt>
                      <c:pt idx="3308">
                        <c:v>163.47030000000001</c:v>
                      </c:pt>
                      <c:pt idx="3309">
                        <c:v>163.67030000000003</c:v>
                      </c:pt>
                      <c:pt idx="3310">
                        <c:v>163.87030000000001</c:v>
                      </c:pt>
                      <c:pt idx="3311">
                        <c:v>164.0703</c:v>
                      </c:pt>
                      <c:pt idx="3312">
                        <c:v>164.27029999999999</c:v>
                      </c:pt>
                      <c:pt idx="3313">
                        <c:v>164.47029999999998</c:v>
                      </c:pt>
                      <c:pt idx="3314">
                        <c:v>164.6703</c:v>
                      </c:pt>
                      <c:pt idx="3315">
                        <c:v>164.87029999999999</c:v>
                      </c:pt>
                      <c:pt idx="3316">
                        <c:v>165.0703</c:v>
                      </c:pt>
                      <c:pt idx="3317">
                        <c:v>165.27029999999999</c:v>
                      </c:pt>
                      <c:pt idx="3318">
                        <c:v>165.47029999999998</c:v>
                      </c:pt>
                      <c:pt idx="3319">
                        <c:v>165.6703</c:v>
                      </c:pt>
                      <c:pt idx="3320">
                        <c:v>165.87029999999999</c:v>
                      </c:pt>
                      <c:pt idx="3321">
                        <c:v>166.0703</c:v>
                      </c:pt>
                      <c:pt idx="3322">
                        <c:v>166.27029999999999</c:v>
                      </c:pt>
                      <c:pt idx="3323">
                        <c:v>166.47030000000001</c:v>
                      </c:pt>
                      <c:pt idx="3324">
                        <c:v>166.6703</c:v>
                      </c:pt>
                      <c:pt idx="3325">
                        <c:v>166.87029999999999</c:v>
                      </c:pt>
                      <c:pt idx="3326">
                        <c:v>167.0703</c:v>
                      </c:pt>
                      <c:pt idx="3327">
                        <c:v>167.27029999999999</c:v>
                      </c:pt>
                      <c:pt idx="3328">
                        <c:v>167.47030000000001</c:v>
                      </c:pt>
                      <c:pt idx="3329">
                        <c:v>167.6703</c:v>
                      </c:pt>
                      <c:pt idx="3330">
                        <c:v>167.87030000000001</c:v>
                      </c:pt>
                      <c:pt idx="3331">
                        <c:v>168.0703</c:v>
                      </c:pt>
                      <c:pt idx="3332">
                        <c:v>168.27029999999999</c:v>
                      </c:pt>
                      <c:pt idx="3333">
                        <c:v>168.47030000000001</c:v>
                      </c:pt>
                      <c:pt idx="3334">
                        <c:v>168.6703</c:v>
                      </c:pt>
                      <c:pt idx="3335">
                        <c:v>168.87030000000001</c:v>
                      </c:pt>
                      <c:pt idx="3336">
                        <c:v>169.0703</c:v>
                      </c:pt>
                      <c:pt idx="3337">
                        <c:v>169.27030000000002</c:v>
                      </c:pt>
                      <c:pt idx="3338">
                        <c:v>169.47030000000001</c:v>
                      </c:pt>
                      <c:pt idx="3339">
                        <c:v>169.67030000000003</c:v>
                      </c:pt>
                      <c:pt idx="3340">
                        <c:v>169.87030000000001</c:v>
                      </c:pt>
                      <c:pt idx="3341">
                        <c:v>170.0703</c:v>
                      </c:pt>
                      <c:pt idx="3342">
                        <c:v>170.27029999999999</c:v>
                      </c:pt>
                      <c:pt idx="3343">
                        <c:v>170.47029999999998</c:v>
                      </c:pt>
                      <c:pt idx="3344">
                        <c:v>170.6703</c:v>
                      </c:pt>
                      <c:pt idx="3345">
                        <c:v>170.87029999999999</c:v>
                      </c:pt>
                      <c:pt idx="3346">
                        <c:v>171.0703</c:v>
                      </c:pt>
                      <c:pt idx="3347">
                        <c:v>171.27029999999999</c:v>
                      </c:pt>
                      <c:pt idx="3348">
                        <c:v>171.47029999999998</c:v>
                      </c:pt>
                      <c:pt idx="3349">
                        <c:v>171.6703</c:v>
                      </c:pt>
                      <c:pt idx="3350">
                        <c:v>171.87029999999999</c:v>
                      </c:pt>
                      <c:pt idx="3351">
                        <c:v>172.0703</c:v>
                      </c:pt>
                      <c:pt idx="3352">
                        <c:v>172.27029999999999</c:v>
                      </c:pt>
                      <c:pt idx="3353">
                        <c:v>172.47030000000001</c:v>
                      </c:pt>
                      <c:pt idx="3354">
                        <c:v>172.6703</c:v>
                      </c:pt>
                      <c:pt idx="3355">
                        <c:v>172.87029999999999</c:v>
                      </c:pt>
                      <c:pt idx="3356">
                        <c:v>173.0703</c:v>
                      </c:pt>
                      <c:pt idx="3357">
                        <c:v>173.27029999999999</c:v>
                      </c:pt>
                      <c:pt idx="3358">
                        <c:v>173.47030000000001</c:v>
                      </c:pt>
                      <c:pt idx="3359">
                        <c:v>173.6703</c:v>
                      </c:pt>
                      <c:pt idx="3360">
                        <c:v>173.87030000000001</c:v>
                      </c:pt>
                      <c:pt idx="3361">
                        <c:v>174.0703</c:v>
                      </c:pt>
                      <c:pt idx="3362">
                        <c:v>174.27029999999999</c:v>
                      </c:pt>
                      <c:pt idx="3363">
                        <c:v>174.47030000000001</c:v>
                      </c:pt>
                      <c:pt idx="3364">
                        <c:v>174.6703</c:v>
                      </c:pt>
                      <c:pt idx="3365">
                        <c:v>174.87030000000001</c:v>
                      </c:pt>
                      <c:pt idx="3366">
                        <c:v>175.0703</c:v>
                      </c:pt>
                      <c:pt idx="3367">
                        <c:v>175.27030000000002</c:v>
                      </c:pt>
                      <c:pt idx="3368">
                        <c:v>175.47030000000001</c:v>
                      </c:pt>
                      <c:pt idx="3369">
                        <c:v>175.6703</c:v>
                      </c:pt>
                      <c:pt idx="3370">
                        <c:v>175.87030000000001</c:v>
                      </c:pt>
                      <c:pt idx="3371">
                        <c:v>176.0703</c:v>
                      </c:pt>
                      <c:pt idx="3372">
                        <c:v>176.27029999999999</c:v>
                      </c:pt>
                      <c:pt idx="3373">
                        <c:v>176.47029999999998</c:v>
                      </c:pt>
                      <c:pt idx="3374">
                        <c:v>176.6703</c:v>
                      </c:pt>
                      <c:pt idx="3375">
                        <c:v>176.87029999999999</c:v>
                      </c:pt>
                      <c:pt idx="3376">
                        <c:v>177.0703</c:v>
                      </c:pt>
                      <c:pt idx="3377">
                        <c:v>177.27029999999999</c:v>
                      </c:pt>
                      <c:pt idx="3378">
                        <c:v>177.47029999999998</c:v>
                      </c:pt>
                      <c:pt idx="3379">
                        <c:v>177.6703</c:v>
                      </c:pt>
                      <c:pt idx="3380">
                        <c:v>177.87029999999999</c:v>
                      </c:pt>
                      <c:pt idx="3381">
                        <c:v>178.0703</c:v>
                      </c:pt>
                      <c:pt idx="3382">
                        <c:v>178.27029999999999</c:v>
                      </c:pt>
                      <c:pt idx="3383">
                        <c:v>178.47030000000001</c:v>
                      </c:pt>
                      <c:pt idx="3384">
                        <c:v>178.6703</c:v>
                      </c:pt>
                      <c:pt idx="3385">
                        <c:v>178.87029999999999</c:v>
                      </c:pt>
                      <c:pt idx="3386">
                        <c:v>179.0703</c:v>
                      </c:pt>
                      <c:pt idx="3387">
                        <c:v>179.27029999999999</c:v>
                      </c:pt>
                      <c:pt idx="3388">
                        <c:v>179.47030000000001</c:v>
                      </c:pt>
                      <c:pt idx="3389">
                        <c:v>179.6703</c:v>
                      </c:pt>
                      <c:pt idx="3390">
                        <c:v>179.87030000000001</c:v>
                      </c:pt>
                      <c:pt idx="3391">
                        <c:v>180.0703</c:v>
                      </c:pt>
                      <c:pt idx="3392">
                        <c:v>180.27029999999999</c:v>
                      </c:pt>
                      <c:pt idx="3393">
                        <c:v>180.47030000000001</c:v>
                      </c:pt>
                      <c:pt idx="3394">
                        <c:v>180.6703</c:v>
                      </c:pt>
                      <c:pt idx="3395">
                        <c:v>180.87030000000001</c:v>
                      </c:pt>
                      <c:pt idx="3396">
                        <c:v>181.0703</c:v>
                      </c:pt>
                      <c:pt idx="3397">
                        <c:v>181.27030000000002</c:v>
                      </c:pt>
                      <c:pt idx="3398">
                        <c:v>181.47030000000001</c:v>
                      </c:pt>
                      <c:pt idx="3399">
                        <c:v>181.6703</c:v>
                      </c:pt>
                      <c:pt idx="3400">
                        <c:v>181.87030000000001</c:v>
                      </c:pt>
                      <c:pt idx="3401">
                        <c:v>182.0703</c:v>
                      </c:pt>
                      <c:pt idx="3402">
                        <c:v>182.27030000000002</c:v>
                      </c:pt>
                      <c:pt idx="3403">
                        <c:v>182.47030000000001</c:v>
                      </c:pt>
                      <c:pt idx="3404">
                        <c:v>182.6703</c:v>
                      </c:pt>
                      <c:pt idx="3405">
                        <c:v>182.87029999999999</c:v>
                      </c:pt>
                      <c:pt idx="3406">
                        <c:v>183.07029999999997</c:v>
                      </c:pt>
                      <c:pt idx="3407">
                        <c:v>183.27029999999999</c:v>
                      </c:pt>
                      <c:pt idx="3408">
                        <c:v>183.47029999999998</c:v>
                      </c:pt>
                      <c:pt idx="3409">
                        <c:v>183.6703</c:v>
                      </c:pt>
                      <c:pt idx="3410">
                        <c:v>183.87029999999999</c:v>
                      </c:pt>
                      <c:pt idx="3411">
                        <c:v>184.0703</c:v>
                      </c:pt>
                      <c:pt idx="3412">
                        <c:v>184.27029999999999</c:v>
                      </c:pt>
                      <c:pt idx="3413">
                        <c:v>184.47030000000001</c:v>
                      </c:pt>
                      <c:pt idx="3414">
                        <c:v>184.6703</c:v>
                      </c:pt>
                      <c:pt idx="3415">
                        <c:v>184.87029999999999</c:v>
                      </c:pt>
                      <c:pt idx="3416">
                        <c:v>185.0703</c:v>
                      </c:pt>
                      <c:pt idx="3417">
                        <c:v>185.27029999999999</c:v>
                      </c:pt>
                      <c:pt idx="3418">
                        <c:v>185.47030000000001</c:v>
                      </c:pt>
                      <c:pt idx="3419">
                        <c:v>185.6703</c:v>
                      </c:pt>
                      <c:pt idx="3420">
                        <c:v>185.87030000000001</c:v>
                      </c:pt>
                      <c:pt idx="3421">
                        <c:v>186.0703</c:v>
                      </c:pt>
                      <c:pt idx="3422">
                        <c:v>186.27029999999999</c:v>
                      </c:pt>
                      <c:pt idx="3423">
                        <c:v>186.47030000000001</c:v>
                      </c:pt>
                      <c:pt idx="3424">
                        <c:v>186.6703</c:v>
                      </c:pt>
                      <c:pt idx="3425">
                        <c:v>186.87030000000001</c:v>
                      </c:pt>
                      <c:pt idx="3426">
                        <c:v>187.0703</c:v>
                      </c:pt>
                      <c:pt idx="3427">
                        <c:v>187.27030000000002</c:v>
                      </c:pt>
                      <c:pt idx="3428">
                        <c:v>187.47030000000001</c:v>
                      </c:pt>
                      <c:pt idx="3429">
                        <c:v>187.6703</c:v>
                      </c:pt>
                      <c:pt idx="3430">
                        <c:v>187.87030000000001</c:v>
                      </c:pt>
                      <c:pt idx="3431">
                        <c:v>188.0703</c:v>
                      </c:pt>
                      <c:pt idx="3432">
                        <c:v>188.27030000000002</c:v>
                      </c:pt>
                      <c:pt idx="3433">
                        <c:v>188.47030000000001</c:v>
                      </c:pt>
                      <c:pt idx="3434">
                        <c:v>188.6703</c:v>
                      </c:pt>
                      <c:pt idx="3435">
                        <c:v>188.87029999999999</c:v>
                      </c:pt>
                      <c:pt idx="3436">
                        <c:v>189.07029999999997</c:v>
                      </c:pt>
                      <c:pt idx="3437">
                        <c:v>189.27029999999999</c:v>
                      </c:pt>
                      <c:pt idx="3438">
                        <c:v>189.47029999999998</c:v>
                      </c:pt>
                      <c:pt idx="3439">
                        <c:v>189.6703</c:v>
                      </c:pt>
                      <c:pt idx="3440">
                        <c:v>189.87029999999999</c:v>
                      </c:pt>
                      <c:pt idx="3441">
                        <c:v>190.0703</c:v>
                      </c:pt>
                      <c:pt idx="3442">
                        <c:v>190.27029999999999</c:v>
                      </c:pt>
                      <c:pt idx="3443">
                        <c:v>190.47029999999998</c:v>
                      </c:pt>
                      <c:pt idx="3444">
                        <c:v>190.6703</c:v>
                      </c:pt>
                      <c:pt idx="3445">
                        <c:v>190.87029999999999</c:v>
                      </c:pt>
                      <c:pt idx="3446">
                        <c:v>191.0703</c:v>
                      </c:pt>
                      <c:pt idx="3447">
                        <c:v>191.27029999999999</c:v>
                      </c:pt>
                      <c:pt idx="3448">
                        <c:v>191.47030000000001</c:v>
                      </c:pt>
                      <c:pt idx="3449">
                        <c:v>191.6703</c:v>
                      </c:pt>
                      <c:pt idx="3450">
                        <c:v>191.87030000000001</c:v>
                      </c:pt>
                      <c:pt idx="3451">
                        <c:v>192.0703</c:v>
                      </c:pt>
                      <c:pt idx="3452">
                        <c:v>192.27029999999999</c:v>
                      </c:pt>
                      <c:pt idx="3453">
                        <c:v>192.47030000000001</c:v>
                      </c:pt>
                      <c:pt idx="3454">
                        <c:v>192.6703</c:v>
                      </c:pt>
                      <c:pt idx="3455">
                        <c:v>192.87030000000001</c:v>
                      </c:pt>
                      <c:pt idx="3456">
                        <c:v>193.0703</c:v>
                      </c:pt>
                      <c:pt idx="3457">
                        <c:v>193.27030000000002</c:v>
                      </c:pt>
                      <c:pt idx="3458">
                        <c:v>193.47030000000001</c:v>
                      </c:pt>
                      <c:pt idx="3459">
                        <c:v>193.6703</c:v>
                      </c:pt>
                      <c:pt idx="3460">
                        <c:v>193.87030000000001</c:v>
                      </c:pt>
                      <c:pt idx="3461">
                        <c:v>194.0703</c:v>
                      </c:pt>
                      <c:pt idx="3462">
                        <c:v>194.27030000000002</c:v>
                      </c:pt>
                      <c:pt idx="3463">
                        <c:v>194.47030000000001</c:v>
                      </c:pt>
                      <c:pt idx="3464">
                        <c:v>194.67030000000003</c:v>
                      </c:pt>
                      <c:pt idx="3465">
                        <c:v>194.87029999999999</c:v>
                      </c:pt>
                      <c:pt idx="3466">
                        <c:v>195.07029999999997</c:v>
                      </c:pt>
                      <c:pt idx="3467">
                        <c:v>195.27029999999999</c:v>
                      </c:pt>
                      <c:pt idx="3468">
                        <c:v>195.47029999999998</c:v>
                      </c:pt>
                      <c:pt idx="3469">
                        <c:v>195.6703</c:v>
                      </c:pt>
                      <c:pt idx="3470">
                        <c:v>195.87029999999999</c:v>
                      </c:pt>
                      <c:pt idx="3471">
                        <c:v>196.0703</c:v>
                      </c:pt>
                      <c:pt idx="3472">
                        <c:v>196.27029999999999</c:v>
                      </c:pt>
                      <c:pt idx="3473">
                        <c:v>196.47029999999998</c:v>
                      </c:pt>
                      <c:pt idx="3474">
                        <c:v>196.6703</c:v>
                      </c:pt>
                      <c:pt idx="3475">
                        <c:v>196.87029999999999</c:v>
                      </c:pt>
                      <c:pt idx="3476">
                        <c:v>197.0703</c:v>
                      </c:pt>
                      <c:pt idx="3477">
                        <c:v>197.27029999999999</c:v>
                      </c:pt>
                      <c:pt idx="3478">
                        <c:v>197.47030000000001</c:v>
                      </c:pt>
                      <c:pt idx="3479">
                        <c:v>197.6703</c:v>
                      </c:pt>
                      <c:pt idx="3480">
                        <c:v>197.87029999999999</c:v>
                      </c:pt>
                      <c:pt idx="3481">
                        <c:v>198.0703</c:v>
                      </c:pt>
                      <c:pt idx="3482">
                        <c:v>198.27029999999999</c:v>
                      </c:pt>
                      <c:pt idx="3483">
                        <c:v>198.47030000000001</c:v>
                      </c:pt>
                      <c:pt idx="3484">
                        <c:v>198.6703</c:v>
                      </c:pt>
                      <c:pt idx="3485">
                        <c:v>198.87030000000001</c:v>
                      </c:pt>
                      <c:pt idx="3486">
                        <c:v>199.0703</c:v>
                      </c:pt>
                      <c:pt idx="3487">
                        <c:v>199.27030000000002</c:v>
                      </c:pt>
                      <c:pt idx="3488">
                        <c:v>199.47030000000001</c:v>
                      </c:pt>
                      <c:pt idx="3489">
                        <c:v>199.6703</c:v>
                      </c:pt>
                      <c:pt idx="3490">
                        <c:v>199.87030000000001</c:v>
                      </c:pt>
                      <c:pt idx="3491">
                        <c:v>200.0703</c:v>
                      </c:pt>
                      <c:pt idx="3492">
                        <c:v>200.27030000000002</c:v>
                      </c:pt>
                      <c:pt idx="3493">
                        <c:v>200.47030000000001</c:v>
                      </c:pt>
                      <c:pt idx="3494">
                        <c:v>200.67030000000003</c:v>
                      </c:pt>
                      <c:pt idx="3495">
                        <c:v>200.87030000000001</c:v>
                      </c:pt>
                      <c:pt idx="3496">
                        <c:v>201.0703</c:v>
                      </c:pt>
                      <c:pt idx="3497">
                        <c:v>201.27029999999999</c:v>
                      </c:pt>
                      <c:pt idx="3498">
                        <c:v>201.47029999999998</c:v>
                      </c:pt>
                      <c:pt idx="3499">
                        <c:v>201.6703</c:v>
                      </c:pt>
                      <c:pt idx="3500">
                        <c:v>201.87029999999999</c:v>
                      </c:pt>
                      <c:pt idx="3501">
                        <c:v>202.0703</c:v>
                      </c:pt>
                      <c:pt idx="3502">
                        <c:v>202.27029999999999</c:v>
                      </c:pt>
                      <c:pt idx="3503">
                        <c:v>202.47029999999998</c:v>
                      </c:pt>
                      <c:pt idx="3504">
                        <c:v>202.6703</c:v>
                      </c:pt>
                      <c:pt idx="3505">
                        <c:v>202.87029999999999</c:v>
                      </c:pt>
                      <c:pt idx="3506">
                        <c:v>203.0703</c:v>
                      </c:pt>
                      <c:pt idx="3507">
                        <c:v>203.27029999999999</c:v>
                      </c:pt>
                      <c:pt idx="3508">
                        <c:v>203.47030000000001</c:v>
                      </c:pt>
                      <c:pt idx="3509">
                        <c:v>203.6703</c:v>
                      </c:pt>
                      <c:pt idx="3510">
                        <c:v>203.87029999999999</c:v>
                      </c:pt>
                      <c:pt idx="3511">
                        <c:v>204.0703</c:v>
                      </c:pt>
                      <c:pt idx="3512">
                        <c:v>204.27029999999999</c:v>
                      </c:pt>
                      <c:pt idx="3513">
                        <c:v>204.47030000000001</c:v>
                      </c:pt>
                      <c:pt idx="3514">
                        <c:v>204.6703</c:v>
                      </c:pt>
                      <c:pt idx="3515">
                        <c:v>204.87030000000001</c:v>
                      </c:pt>
                      <c:pt idx="3516">
                        <c:v>205.0703</c:v>
                      </c:pt>
                      <c:pt idx="3517">
                        <c:v>205.27029999999999</c:v>
                      </c:pt>
                      <c:pt idx="3518">
                        <c:v>205.47030000000001</c:v>
                      </c:pt>
                      <c:pt idx="3519">
                        <c:v>205.6703</c:v>
                      </c:pt>
                      <c:pt idx="3520">
                        <c:v>205.87030000000001</c:v>
                      </c:pt>
                      <c:pt idx="3521">
                        <c:v>206.0703</c:v>
                      </c:pt>
                      <c:pt idx="3522">
                        <c:v>206.27030000000002</c:v>
                      </c:pt>
                      <c:pt idx="3523">
                        <c:v>206.47030000000001</c:v>
                      </c:pt>
                      <c:pt idx="3524">
                        <c:v>206.6703</c:v>
                      </c:pt>
                      <c:pt idx="3525">
                        <c:v>206.87030000000001</c:v>
                      </c:pt>
                      <c:pt idx="3526">
                        <c:v>207.0703</c:v>
                      </c:pt>
                      <c:pt idx="3527">
                        <c:v>207.27029999999999</c:v>
                      </c:pt>
                      <c:pt idx="3528">
                        <c:v>207.47029999999998</c:v>
                      </c:pt>
                      <c:pt idx="3529">
                        <c:v>207.6703</c:v>
                      </c:pt>
                      <c:pt idx="3530">
                        <c:v>207.87029999999999</c:v>
                      </c:pt>
                      <c:pt idx="3531">
                        <c:v>208.0703</c:v>
                      </c:pt>
                      <c:pt idx="3532">
                        <c:v>208.27029999999999</c:v>
                      </c:pt>
                      <c:pt idx="3533">
                        <c:v>208.47029999999998</c:v>
                      </c:pt>
                      <c:pt idx="3534">
                        <c:v>208.6703</c:v>
                      </c:pt>
                      <c:pt idx="3535">
                        <c:v>208.87029999999999</c:v>
                      </c:pt>
                      <c:pt idx="3536">
                        <c:v>209.0703</c:v>
                      </c:pt>
                      <c:pt idx="3537">
                        <c:v>209.27029999999999</c:v>
                      </c:pt>
                      <c:pt idx="3538">
                        <c:v>209.47030000000001</c:v>
                      </c:pt>
                      <c:pt idx="3539">
                        <c:v>209.6703</c:v>
                      </c:pt>
                      <c:pt idx="3540">
                        <c:v>209.87029999999999</c:v>
                      </c:pt>
                      <c:pt idx="3541">
                        <c:v>210.0703</c:v>
                      </c:pt>
                      <c:pt idx="3542">
                        <c:v>210.27029999999999</c:v>
                      </c:pt>
                      <c:pt idx="3543">
                        <c:v>210.47030000000001</c:v>
                      </c:pt>
                      <c:pt idx="3544">
                        <c:v>210.6703</c:v>
                      </c:pt>
                      <c:pt idx="3545">
                        <c:v>210.87030000000001</c:v>
                      </c:pt>
                      <c:pt idx="3546">
                        <c:v>211.0703</c:v>
                      </c:pt>
                      <c:pt idx="3547">
                        <c:v>211.27029999999999</c:v>
                      </c:pt>
                      <c:pt idx="3548">
                        <c:v>211.47030000000001</c:v>
                      </c:pt>
                      <c:pt idx="3549">
                        <c:v>211.6703</c:v>
                      </c:pt>
                      <c:pt idx="3550">
                        <c:v>211.87030000000001</c:v>
                      </c:pt>
                      <c:pt idx="3551">
                        <c:v>212.0703</c:v>
                      </c:pt>
                      <c:pt idx="3552">
                        <c:v>212.27030000000002</c:v>
                      </c:pt>
                      <c:pt idx="3553">
                        <c:v>212.47030000000001</c:v>
                      </c:pt>
                      <c:pt idx="3554">
                        <c:v>212.6703</c:v>
                      </c:pt>
                      <c:pt idx="3555">
                        <c:v>212.87030000000001</c:v>
                      </c:pt>
                      <c:pt idx="3556">
                        <c:v>213.0703</c:v>
                      </c:pt>
                      <c:pt idx="3557">
                        <c:v>213.27030000000002</c:v>
                      </c:pt>
                      <c:pt idx="3558">
                        <c:v>213.47030000000001</c:v>
                      </c:pt>
                      <c:pt idx="3559">
                        <c:v>213.6703</c:v>
                      </c:pt>
                      <c:pt idx="3560">
                        <c:v>213.87029999999999</c:v>
                      </c:pt>
                      <c:pt idx="3561">
                        <c:v>214.07029999999997</c:v>
                      </c:pt>
                      <c:pt idx="3562">
                        <c:v>214.27029999999999</c:v>
                      </c:pt>
                      <c:pt idx="3563">
                        <c:v>214.47029999999998</c:v>
                      </c:pt>
                      <c:pt idx="3564">
                        <c:v>214.6703</c:v>
                      </c:pt>
                      <c:pt idx="3565">
                        <c:v>214.87029999999999</c:v>
                      </c:pt>
                      <c:pt idx="3566">
                        <c:v>215.0703</c:v>
                      </c:pt>
                      <c:pt idx="3567">
                        <c:v>215.27029999999999</c:v>
                      </c:pt>
                      <c:pt idx="3568">
                        <c:v>215.47030000000001</c:v>
                      </c:pt>
                      <c:pt idx="3569">
                        <c:v>215.6703</c:v>
                      </c:pt>
                      <c:pt idx="3570">
                        <c:v>215.87029999999999</c:v>
                      </c:pt>
                      <c:pt idx="3571">
                        <c:v>216.0703</c:v>
                      </c:pt>
                      <c:pt idx="3572">
                        <c:v>216.27029999999999</c:v>
                      </c:pt>
                      <c:pt idx="3573">
                        <c:v>216.47030000000001</c:v>
                      </c:pt>
                      <c:pt idx="3574">
                        <c:v>216.6703</c:v>
                      </c:pt>
                      <c:pt idx="3575">
                        <c:v>216.87030000000001</c:v>
                      </c:pt>
                      <c:pt idx="3576">
                        <c:v>217.0703</c:v>
                      </c:pt>
                      <c:pt idx="3577">
                        <c:v>217.27029999999999</c:v>
                      </c:pt>
                      <c:pt idx="3578">
                        <c:v>217.47030000000001</c:v>
                      </c:pt>
                      <c:pt idx="3579">
                        <c:v>217.6703</c:v>
                      </c:pt>
                      <c:pt idx="3580">
                        <c:v>217.87030000000001</c:v>
                      </c:pt>
                      <c:pt idx="3581">
                        <c:v>218.0703</c:v>
                      </c:pt>
                      <c:pt idx="3582">
                        <c:v>218.27030000000002</c:v>
                      </c:pt>
                      <c:pt idx="3583">
                        <c:v>218.47030000000001</c:v>
                      </c:pt>
                      <c:pt idx="3584">
                        <c:v>218.6703</c:v>
                      </c:pt>
                      <c:pt idx="3585">
                        <c:v>218.87030000000001</c:v>
                      </c:pt>
                      <c:pt idx="3586">
                        <c:v>219.0703</c:v>
                      </c:pt>
                      <c:pt idx="3587">
                        <c:v>219.27030000000002</c:v>
                      </c:pt>
                      <c:pt idx="3588">
                        <c:v>219.47030000000001</c:v>
                      </c:pt>
                      <c:pt idx="3589">
                        <c:v>219.6703</c:v>
                      </c:pt>
                      <c:pt idx="3590">
                        <c:v>219.87029999999999</c:v>
                      </c:pt>
                      <c:pt idx="3591">
                        <c:v>220.07029999999997</c:v>
                      </c:pt>
                      <c:pt idx="3592">
                        <c:v>220.27029999999999</c:v>
                      </c:pt>
                      <c:pt idx="3593">
                        <c:v>220.47029999999998</c:v>
                      </c:pt>
                      <c:pt idx="3594">
                        <c:v>220.6703</c:v>
                      </c:pt>
                      <c:pt idx="3595">
                        <c:v>220.87029999999999</c:v>
                      </c:pt>
                      <c:pt idx="3596">
                        <c:v>221.0703</c:v>
                      </c:pt>
                      <c:pt idx="3597">
                        <c:v>221.27029999999999</c:v>
                      </c:pt>
                      <c:pt idx="3598">
                        <c:v>221.47029999999998</c:v>
                      </c:pt>
                      <c:pt idx="3599">
                        <c:v>221.6703</c:v>
                      </c:pt>
                      <c:pt idx="3600">
                        <c:v>221.87029999999999</c:v>
                      </c:pt>
                      <c:pt idx="3601">
                        <c:v>222.0703</c:v>
                      </c:pt>
                      <c:pt idx="3602">
                        <c:v>222.27029999999999</c:v>
                      </c:pt>
                      <c:pt idx="3603">
                        <c:v>222.47030000000001</c:v>
                      </c:pt>
                      <c:pt idx="3604">
                        <c:v>222.6703</c:v>
                      </c:pt>
                      <c:pt idx="3605">
                        <c:v>222.87030000000001</c:v>
                      </c:pt>
                      <c:pt idx="3606">
                        <c:v>223.0703</c:v>
                      </c:pt>
                      <c:pt idx="3607">
                        <c:v>223.27029999999999</c:v>
                      </c:pt>
                      <c:pt idx="3608">
                        <c:v>223.47030000000001</c:v>
                      </c:pt>
                      <c:pt idx="3609">
                        <c:v>223.6703</c:v>
                      </c:pt>
                      <c:pt idx="3610">
                        <c:v>223.87030000000001</c:v>
                      </c:pt>
                      <c:pt idx="3611">
                        <c:v>224.0703</c:v>
                      </c:pt>
                      <c:pt idx="3612">
                        <c:v>224.27030000000002</c:v>
                      </c:pt>
                      <c:pt idx="3613">
                        <c:v>224.47030000000001</c:v>
                      </c:pt>
                      <c:pt idx="3614">
                        <c:v>224.6703</c:v>
                      </c:pt>
                      <c:pt idx="3615">
                        <c:v>224.87030000000001</c:v>
                      </c:pt>
                      <c:pt idx="3616">
                        <c:v>225.0703</c:v>
                      </c:pt>
                      <c:pt idx="3617">
                        <c:v>225.27030000000002</c:v>
                      </c:pt>
                      <c:pt idx="3618">
                        <c:v>225.47030000000001</c:v>
                      </c:pt>
                      <c:pt idx="3619">
                        <c:v>225.6703</c:v>
                      </c:pt>
                      <c:pt idx="3620">
                        <c:v>225.87029999999999</c:v>
                      </c:pt>
                      <c:pt idx="3621">
                        <c:v>226.07029999999997</c:v>
                      </c:pt>
                      <c:pt idx="3622">
                        <c:v>226.27029999999999</c:v>
                      </c:pt>
                      <c:pt idx="3623">
                        <c:v>226.47029999999998</c:v>
                      </c:pt>
                      <c:pt idx="3624">
                        <c:v>226.6703</c:v>
                      </c:pt>
                      <c:pt idx="3625">
                        <c:v>226.87029999999999</c:v>
                      </c:pt>
                      <c:pt idx="3626">
                        <c:v>227.0703</c:v>
                      </c:pt>
                      <c:pt idx="3627">
                        <c:v>227.27029999999999</c:v>
                      </c:pt>
                      <c:pt idx="3628">
                        <c:v>227.47029999999998</c:v>
                      </c:pt>
                      <c:pt idx="3629">
                        <c:v>227.6703</c:v>
                      </c:pt>
                      <c:pt idx="3630">
                        <c:v>227.87029999999999</c:v>
                      </c:pt>
                      <c:pt idx="3631">
                        <c:v>228.0703</c:v>
                      </c:pt>
                      <c:pt idx="3632">
                        <c:v>228.27029999999999</c:v>
                      </c:pt>
                      <c:pt idx="3633">
                        <c:v>228.47030000000001</c:v>
                      </c:pt>
                      <c:pt idx="3634">
                        <c:v>228.6703</c:v>
                      </c:pt>
                      <c:pt idx="3635">
                        <c:v>228.87029999999999</c:v>
                      </c:pt>
                      <c:pt idx="3636">
                        <c:v>229.0703</c:v>
                      </c:pt>
                      <c:pt idx="3637">
                        <c:v>229.27029999999999</c:v>
                      </c:pt>
                      <c:pt idx="3638">
                        <c:v>229.47030000000001</c:v>
                      </c:pt>
                      <c:pt idx="3639">
                        <c:v>229.6703</c:v>
                      </c:pt>
                      <c:pt idx="3640">
                        <c:v>229.87030000000001</c:v>
                      </c:pt>
                      <c:pt idx="3641">
                        <c:v>230.0703</c:v>
                      </c:pt>
                      <c:pt idx="3642">
                        <c:v>230.27030000000002</c:v>
                      </c:pt>
                      <c:pt idx="3643">
                        <c:v>230.47030000000001</c:v>
                      </c:pt>
                      <c:pt idx="3644">
                        <c:v>230.6703</c:v>
                      </c:pt>
                      <c:pt idx="3645">
                        <c:v>230.87030000000001</c:v>
                      </c:pt>
                      <c:pt idx="3646">
                        <c:v>231.0703</c:v>
                      </c:pt>
                      <c:pt idx="3647">
                        <c:v>231.27030000000002</c:v>
                      </c:pt>
                      <c:pt idx="3648">
                        <c:v>231.47030000000001</c:v>
                      </c:pt>
                      <c:pt idx="3649">
                        <c:v>231.67030000000003</c:v>
                      </c:pt>
                      <c:pt idx="3650">
                        <c:v>231.87030000000001</c:v>
                      </c:pt>
                      <c:pt idx="3651">
                        <c:v>232.0703</c:v>
                      </c:pt>
                      <c:pt idx="3652">
                        <c:v>232.27029999999999</c:v>
                      </c:pt>
                      <c:pt idx="3653">
                        <c:v>232.47029999999998</c:v>
                      </c:pt>
                      <c:pt idx="3654">
                        <c:v>232.6703</c:v>
                      </c:pt>
                      <c:pt idx="3655">
                        <c:v>232.87029999999999</c:v>
                      </c:pt>
                      <c:pt idx="3656">
                        <c:v>233.0703</c:v>
                      </c:pt>
                      <c:pt idx="3657">
                        <c:v>233.27029999999999</c:v>
                      </c:pt>
                      <c:pt idx="3658">
                        <c:v>233.47029999999998</c:v>
                      </c:pt>
                      <c:pt idx="3659">
                        <c:v>233.6703</c:v>
                      </c:pt>
                      <c:pt idx="3660">
                        <c:v>233.87029999999999</c:v>
                      </c:pt>
                      <c:pt idx="3661">
                        <c:v>234.0703</c:v>
                      </c:pt>
                      <c:pt idx="3662">
                        <c:v>234.27029999999999</c:v>
                      </c:pt>
                      <c:pt idx="3663">
                        <c:v>234.47030000000001</c:v>
                      </c:pt>
                      <c:pt idx="3664">
                        <c:v>234.6703</c:v>
                      </c:pt>
                      <c:pt idx="3665">
                        <c:v>234.87029999999999</c:v>
                      </c:pt>
                      <c:pt idx="3666">
                        <c:v>235.0703</c:v>
                      </c:pt>
                      <c:pt idx="3667">
                        <c:v>235.27029999999999</c:v>
                      </c:pt>
                      <c:pt idx="3668">
                        <c:v>235.47030000000001</c:v>
                      </c:pt>
                      <c:pt idx="3669">
                        <c:v>235.6703</c:v>
                      </c:pt>
                      <c:pt idx="3670">
                        <c:v>235.87030000000001</c:v>
                      </c:pt>
                      <c:pt idx="3671">
                        <c:v>236.0703</c:v>
                      </c:pt>
                      <c:pt idx="3672">
                        <c:v>236.27029999999999</c:v>
                      </c:pt>
                      <c:pt idx="3673">
                        <c:v>236.47030000000001</c:v>
                      </c:pt>
                      <c:pt idx="3674">
                        <c:v>236.6703</c:v>
                      </c:pt>
                      <c:pt idx="3675">
                        <c:v>236.87030000000001</c:v>
                      </c:pt>
                      <c:pt idx="3676">
                        <c:v>237.0703</c:v>
                      </c:pt>
                      <c:pt idx="3677">
                        <c:v>237.27030000000002</c:v>
                      </c:pt>
                      <c:pt idx="3678">
                        <c:v>237.47030000000001</c:v>
                      </c:pt>
                      <c:pt idx="3679">
                        <c:v>237.67030000000003</c:v>
                      </c:pt>
                      <c:pt idx="3680">
                        <c:v>237.87030000000001</c:v>
                      </c:pt>
                      <c:pt idx="3681">
                        <c:v>238.0703</c:v>
                      </c:pt>
                      <c:pt idx="3682">
                        <c:v>238.27029999999999</c:v>
                      </c:pt>
                      <c:pt idx="3683">
                        <c:v>238.47030000000001</c:v>
                      </c:pt>
                      <c:pt idx="3684">
                        <c:v>238.67029999999997</c:v>
                      </c:pt>
                      <c:pt idx="3685">
                        <c:v>238.87029999999999</c:v>
                      </c:pt>
                      <c:pt idx="3686">
                        <c:v>239.0703</c:v>
                      </c:pt>
                      <c:pt idx="3687">
                        <c:v>239.27029999999996</c:v>
                      </c:pt>
                      <c:pt idx="3688">
                        <c:v>239.47029999999998</c:v>
                      </c:pt>
                      <c:pt idx="3689">
                        <c:v>239.6703</c:v>
                      </c:pt>
                      <c:pt idx="3690">
                        <c:v>239.87030000000001</c:v>
                      </c:pt>
                      <c:pt idx="3691">
                        <c:v>240.07029999999997</c:v>
                      </c:pt>
                      <c:pt idx="3692">
                        <c:v>240.27029999999999</c:v>
                      </c:pt>
                      <c:pt idx="3693">
                        <c:v>240.47030000000001</c:v>
                      </c:pt>
                      <c:pt idx="3694">
                        <c:v>240.67029999999997</c:v>
                      </c:pt>
                      <c:pt idx="3695">
                        <c:v>240.87029999999999</c:v>
                      </c:pt>
                      <c:pt idx="3696">
                        <c:v>241.0703</c:v>
                      </c:pt>
                      <c:pt idx="3697">
                        <c:v>241.27030000000002</c:v>
                      </c:pt>
                      <c:pt idx="3698">
                        <c:v>241.47029999999998</c:v>
                      </c:pt>
                      <c:pt idx="3699">
                        <c:v>241.6703</c:v>
                      </c:pt>
                      <c:pt idx="3700">
                        <c:v>241.87030000000001</c:v>
                      </c:pt>
                      <c:pt idx="3701">
                        <c:v>242.07030000000003</c:v>
                      </c:pt>
                      <c:pt idx="3702">
                        <c:v>242.27029999999999</c:v>
                      </c:pt>
                      <c:pt idx="3703">
                        <c:v>242.47030000000001</c:v>
                      </c:pt>
                      <c:pt idx="3704">
                        <c:v>242.67030000000003</c:v>
                      </c:pt>
                      <c:pt idx="3705">
                        <c:v>242.87029999999999</c:v>
                      </c:pt>
                      <c:pt idx="3706">
                        <c:v>243.0703</c:v>
                      </c:pt>
                      <c:pt idx="3707">
                        <c:v>243.27030000000002</c:v>
                      </c:pt>
                      <c:pt idx="3708">
                        <c:v>243.47030000000004</c:v>
                      </c:pt>
                      <c:pt idx="3709">
                        <c:v>243.6703</c:v>
                      </c:pt>
                      <c:pt idx="3710">
                        <c:v>243.87030000000001</c:v>
                      </c:pt>
                      <c:pt idx="3711">
                        <c:v>244.0703</c:v>
                      </c:pt>
                      <c:pt idx="3712">
                        <c:v>244.27029999999999</c:v>
                      </c:pt>
                      <c:pt idx="3713">
                        <c:v>244.47029999999998</c:v>
                      </c:pt>
                      <c:pt idx="3714">
                        <c:v>244.6703</c:v>
                      </c:pt>
                      <c:pt idx="3715">
                        <c:v>244.87030000000001</c:v>
                      </c:pt>
                      <c:pt idx="3716">
                        <c:v>245.07029999999997</c:v>
                      </c:pt>
                      <c:pt idx="3717">
                        <c:v>245.27029999999999</c:v>
                      </c:pt>
                      <c:pt idx="3718">
                        <c:v>245.47030000000001</c:v>
                      </c:pt>
                      <c:pt idx="3719">
                        <c:v>245.67029999999997</c:v>
                      </c:pt>
                      <c:pt idx="3720">
                        <c:v>245.87029999999999</c:v>
                      </c:pt>
                      <c:pt idx="3721">
                        <c:v>246.0703</c:v>
                      </c:pt>
                      <c:pt idx="3722">
                        <c:v>246.27030000000002</c:v>
                      </c:pt>
                      <c:pt idx="3723">
                        <c:v>246.47029999999998</c:v>
                      </c:pt>
                      <c:pt idx="3724">
                        <c:v>246.6703</c:v>
                      </c:pt>
                      <c:pt idx="3725">
                        <c:v>246.87030000000001</c:v>
                      </c:pt>
                      <c:pt idx="3726">
                        <c:v>247.07029999999997</c:v>
                      </c:pt>
                      <c:pt idx="3727">
                        <c:v>247.27029999999999</c:v>
                      </c:pt>
                      <c:pt idx="3728">
                        <c:v>247.47030000000001</c:v>
                      </c:pt>
                      <c:pt idx="3729">
                        <c:v>247.67030000000003</c:v>
                      </c:pt>
                      <c:pt idx="3730">
                        <c:v>247.87029999999999</c:v>
                      </c:pt>
                      <c:pt idx="3731">
                        <c:v>248.0703</c:v>
                      </c:pt>
                      <c:pt idx="3732">
                        <c:v>248.27030000000002</c:v>
                      </c:pt>
                      <c:pt idx="3733">
                        <c:v>248.47029999999998</c:v>
                      </c:pt>
                      <c:pt idx="3734">
                        <c:v>248.6703</c:v>
                      </c:pt>
                      <c:pt idx="3735">
                        <c:v>248.87030000000001</c:v>
                      </c:pt>
                      <c:pt idx="3736">
                        <c:v>249.07030000000003</c:v>
                      </c:pt>
                      <c:pt idx="3737">
                        <c:v>249.27029999999999</c:v>
                      </c:pt>
                      <c:pt idx="3738">
                        <c:v>249.47030000000001</c:v>
                      </c:pt>
                      <c:pt idx="3739">
                        <c:v>249.67030000000003</c:v>
                      </c:pt>
                      <c:pt idx="3740">
                        <c:v>249.87029999999999</c:v>
                      </c:pt>
                      <c:pt idx="3741">
                        <c:v>250.0703</c:v>
                      </c:pt>
                      <c:pt idx="3742">
                        <c:v>250.27030000000002</c:v>
                      </c:pt>
                      <c:pt idx="3743">
                        <c:v>250.47030000000001</c:v>
                      </c:pt>
                      <c:pt idx="3744">
                        <c:v>250.6703</c:v>
                      </c:pt>
                      <c:pt idx="3745">
                        <c:v>250.87029999999999</c:v>
                      </c:pt>
                      <c:pt idx="3746">
                        <c:v>251.0703</c:v>
                      </c:pt>
                      <c:pt idx="3747">
                        <c:v>251.27029999999996</c:v>
                      </c:pt>
                      <c:pt idx="3748">
                        <c:v>251.47029999999998</c:v>
                      </c:pt>
                      <c:pt idx="3749">
                        <c:v>251.6703</c:v>
                      </c:pt>
                      <c:pt idx="3750">
                        <c:v>251.87030000000001</c:v>
                      </c:pt>
                      <c:pt idx="3751">
                        <c:v>252.07029999999997</c:v>
                      </c:pt>
                      <c:pt idx="3752">
                        <c:v>252.27029999999999</c:v>
                      </c:pt>
                      <c:pt idx="3753">
                        <c:v>252.47030000000001</c:v>
                      </c:pt>
                      <c:pt idx="3754">
                        <c:v>252.67029999999997</c:v>
                      </c:pt>
                      <c:pt idx="3755">
                        <c:v>252.87029999999999</c:v>
                      </c:pt>
                      <c:pt idx="3756">
                        <c:v>253.0703</c:v>
                      </c:pt>
                      <c:pt idx="3757">
                        <c:v>253.27030000000002</c:v>
                      </c:pt>
                      <c:pt idx="3758">
                        <c:v>253.47029999999998</c:v>
                      </c:pt>
                      <c:pt idx="3759">
                        <c:v>253.6703</c:v>
                      </c:pt>
                      <c:pt idx="3760">
                        <c:v>253.87030000000001</c:v>
                      </c:pt>
                      <c:pt idx="3761">
                        <c:v>254.07029999999997</c:v>
                      </c:pt>
                      <c:pt idx="3762">
                        <c:v>254.27029999999999</c:v>
                      </c:pt>
                      <c:pt idx="3763">
                        <c:v>254.47030000000001</c:v>
                      </c:pt>
                      <c:pt idx="3764">
                        <c:v>254.67030000000003</c:v>
                      </c:pt>
                      <c:pt idx="3765">
                        <c:v>254.87029999999999</c:v>
                      </c:pt>
                      <c:pt idx="3766">
                        <c:v>255.0703</c:v>
                      </c:pt>
                      <c:pt idx="3767">
                        <c:v>255.27030000000002</c:v>
                      </c:pt>
                      <c:pt idx="3768">
                        <c:v>255.47029999999998</c:v>
                      </c:pt>
                      <c:pt idx="3769">
                        <c:v>255.6703</c:v>
                      </c:pt>
                      <c:pt idx="3770">
                        <c:v>255.87030000000001</c:v>
                      </c:pt>
                      <c:pt idx="3771">
                        <c:v>256.07030000000003</c:v>
                      </c:pt>
                      <c:pt idx="3772">
                        <c:v>256.27029999999996</c:v>
                      </c:pt>
                      <c:pt idx="3773">
                        <c:v>256.47030000000001</c:v>
                      </c:pt>
                      <c:pt idx="3774">
                        <c:v>256.6703</c:v>
                      </c:pt>
                      <c:pt idx="3775">
                        <c:v>256.87030000000004</c:v>
                      </c:pt>
                      <c:pt idx="3776">
                        <c:v>257.07029999999997</c:v>
                      </c:pt>
                      <c:pt idx="3777">
                        <c:v>257.27030000000002</c:v>
                      </c:pt>
                      <c:pt idx="3778">
                        <c:v>257.47030000000001</c:v>
                      </c:pt>
                      <c:pt idx="3779">
                        <c:v>257.6703</c:v>
                      </c:pt>
                      <c:pt idx="3780">
                        <c:v>257.87029999999999</c:v>
                      </c:pt>
                      <c:pt idx="3781">
                        <c:v>258.07030000000003</c:v>
                      </c:pt>
                      <c:pt idx="3782">
                        <c:v>258.27030000000002</c:v>
                      </c:pt>
                      <c:pt idx="3783">
                        <c:v>258.47030000000001</c:v>
                      </c:pt>
                      <c:pt idx="3784">
                        <c:v>258.6703</c:v>
                      </c:pt>
                      <c:pt idx="3785">
                        <c:v>258.87030000000004</c:v>
                      </c:pt>
                      <c:pt idx="3786">
                        <c:v>259.07029999999997</c:v>
                      </c:pt>
                      <c:pt idx="3787">
                        <c:v>259.27030000000002</c:v>
                      </c:pt>
                      <c:pt idx="3788">
                        <c:v>259.47030000000001</c:v>
                      </c:pt>
                      <c:pt idx="3789">
                        <c:v>259.6703</c:v>
                      </c:pt>
                      <c:pt idx="3790">
                        <c:v>259.87029999999999</c:v>
                      </c:pt>
                      <c:pt idx="3791">
                        <c:v>260.07029999999997</c:v>
                      </c:pt>
                      <c:pt idx="3792">
                        <c:v>260.27030000000002</c:v>
                      </c:pt>
                      <c:pt idx="3793">
                        <c:v>260.47029999999995</c:v>
                      </c:pt>
                      <c:pt idx="3794">
                        <c:v>260.6703</c:v>
                      </c:pt>
                      <c:pt idx="3795">
                        <c:v>260.87029999999999</c:v>
                      </c:pt>
                      <c:pt idx="3796">
                        <c:v>261.07030000000003</c:v>
                      </c:pt>
                      <c:pt idx="3797">
                        <c:v>261.27029999999996</c:v>
                      </c:pt>
                      <c:pt idx="3798">
                        <c:v>261.47030000000001</c:v>
                      </c:pt>
                      <c:pt idx="3799">
                        <c:v>261.6703</c:v>
                      </c:pt>
                      <c:pt idx="3800">
                        <c:v>261.87029999999999</c:v>
                      </c:pt>
                      <c:pt idx="3801">
                        <c:v>262.07029999999997</c:v>
                      </c:pt>
                      <c:pt idx="3802">
                        <c:v>262.27030000000002</c:v>
                      </c:pt>
                      <c:pt idx="3803">
                        <c:v>262.47030000000001</c:v>
                      </c:pt>
                      <c:pt idx="3804">
                        <c:v>262.6703</c:v>
                      </c:pt>
                      <c:pt idx="3805">
                        <c:v>262.87029999999999</c:v>
                      </c:pt>
                      <c:pt idx="3806">
                        <c:v>263.07030000000003</c:v>
                      </c:pt>
                      <c:pt idx="3807">
                        <c:v>263.27029999999996</c:v>
                      </c:pt>
                      <c:pt idx="3808">
                        <c:v>263.47030000000001</c:v>
                      </c:pt>
                      <c:pt idx="3809">
                        <c:v>263.6703</c:v>
                      </c:pt>
                      <c:pt idx="3810">
                        <c:v>263.87030000000004</c:v>
                      </c:pt>
                      <c:pt idx="3811">
                        <c:v>264.07029999999997</c:v>
                      </c:pt>
                      <c:pt idx="3812">
                        <c:v>264.27030000000002</c:v>
                      </c:pt>
                      <c:pt idx="3813">
                        <c:v>264.47030000000001</c:v>
                      </c:pt>
                      <c:pt idx="3814">
                        <c:v>264.6703</c:v>
                      </c:pt>
                      <c:pt idx="3815">
                        <c:v>264.87029999999999</c:v>
                      </c:pt>
                      <c:pt idx="3816">
                        <c:v>265.07030000000003</c:v>
                      </c:pt>
                      <c:pt idx="3817">
                        <c:v>265.27030000000002</c:v>
                      </c:pt>
                      <c:pt idx="3818">
                        <c:v>265.47030000000001</c:v>
                      </c:pt>
                      <c:pt idx="3819">
                        <c:v>265.6703</c:v>
                      </c:pt>
                      <c:pt idx="3820">
                        <c:v>265.87029999999999</c:v>
                      </c:pt>
                      <c:pt idx="3821">
                        <c:v>266.07029999999997</c:v>
                      </c:pt>
                      <c:pt idx="3822">
                        <c:v>266.27029999999996</c:v>
                      </c:pt>
                      <c:pt idx="3823">
                        <c:v>266.47030000000001</c:v>
                      </c:pt>
                      <c:pt idx="3824">
                        <c:v>266.6703</c:v>
                      </c:pt>
                      <c:pt idx="3825">
                        <c:v>266.87029999999999</c:v>
                      </c:pt>
                      <c:pt idx="3826">
                        <c:v>267.07029999999997</c:v>
                      </c:pt>
                      <c:pt idx="3827">
                        <c:v>267.27030000000002</c:v>
                      </c:pt>
                      <c:pt idx="3828">
                        <c:v>267.47029999999995</c:v>
                      </c:pt>
                      <c:pt idx="3829">
                        <c:v>267.6703</c:v>
                      </c:pt>
                      <c:pt idx="3830">
                        <c:v>267.87029999999999</c:v>
                      </c:pt>
                      <c:pt idx="3831">
                        <c:v>268.07030000000003</c:v>
                      </c:pt>
                      <c:pt idx="3832">
                        <c:v>268.27029999999996</c:v>
                      </c:pt>
                      <c:pt idx="3833">
                        <c:v>268.47030000000001</c:v>
                      </c:pt>
                      <c:pt idx="3834">
                        <c:v>268.6703</c:v>
                      </c:pt>
                      <c:pt idx="3835">
                        <c:v>268.87029999999999</c:v>
                      </c:pt>
                      <c:pt idx="3836">
                        <c:v>269.07029999999997</c:v>
                      </c:pt>
                      <c:pt idx="3837">
                        <c:v>269.27030000000002</c:v>
                      </c:pt>
                      <c:pt idx="3838">
                        <c:v>269.47030000000001</c:v>
                      </c:pt>
                      <c:pt idx="3839">
                        <c:v>269.6703</c:v>
                      </c:pt>
                      <c:pt idx="3840">
                        <c:v>269.87029999999999</c:v>
                      </c:pt>
                      <c:pt idx="3841">
                        <c:v>270.07030000000003</c:v>
                      </c:pt>
                      <c:pt idx="3842">
                        <c:v>270.27029999999996</c:v>
                      </c:pt>
                      <c:pt idx="3843">
                        <c:v>270.47030000000001</c:v>
                      </c:pt>
                      <c:pt idx="3844">
                        <c:v>270.6703</c:v>
                      </c:pt>
                      <c:pt idx="3845">
                        <c:v>270.87030000000004</c:v>
                      </c:pt>
                      <c:pt idx="3846">
                        <c:v>271.07029999999997</c:v>
                      </c:pt>
                      <c:pt idx="3847">
                        <c:v>271.27030000000002</c:v>
                      </c:pt>
                      <c:pt idx="3848">
                        <c:v>271.47030000000001</c:v>
                      </c:pt>
                      <c:pt idx="3849">
                        <c:v>271.67030000000005</c:v>
                      </c:pt>
                      <c:pt idx="3850">
                        <c:v>271.87029999999999</c:v>
                      </c:pt>
                      <c:pt idx="3851">
                        <c:v>272.07030000000003</c:v>
                      </c:pt>
                      <c:pt idx="3852">
                        <c:v>272.27030000000002</c:v>
                      </c:pt>
                      <c:pt idx="3853">
                        <c:v>272.47030000000001</c:v>
                      </c:pt>
                      <c:pt idx="3854">
                        <c:v>272.6703</c:v>
                      </c:pt>
                      <c:pt idx="3855">
                        <c:v>272.87029999999999</c:v>
                      </c:pt>
                      <c:pt idx="3856">
                        <c:v>273.07030000000003</c:v>
                      </c:pt>
                      <c:pt idx="3857">
                        <c:v>273.27029999999996</c:v>
                      </c:pt>
                      <c:pt idx="3858">
                        <c:v>273.47030000000001</c:v>
                      </c:pt>
                      <c:pt idx="3859">
                        <c:v>273.6703</c:v>
                      </c:pt>
                      <c:pt idx="3860">
                        <c:v>273.87029999999999</c:v>
                      </c:pt>
                      <c:pt idx="3861">
                        <c:v>274.07029999999997</c:v>
                      </c:pt>
                      <c:pt idx="3862">
                        <c:v>274.27030000000002</c:v>
                      </c:pt>
                      <c:pt idx="3863">
                        <c:v>274.47030000000001</c:v>
                      </c:pt>
                      <c:pt idx="3864">
                        <c:v>274.6703</c:v>
                      </c:pt>
                      <c:pt idx="3865">
                        <c:v>274.87029999999999</c:v>
                      </c:pt>
                      <c:pt idx="3866">
                        <c:v>275.07030000000003</c:v>
                      </c:pt>
                      <c:pt idx="3867">
                        <c:v>275.27029999999996</c:v>
                      </c:pt>
                      <c:pt idx="3868">
                        <c:v>275.47030000000001</c:v>
                      </c:pt>
                      <c:pt idx="3869">
                        <c:v>275.6703</c:v>
                      </c:pt>
                      <c:pt idx="3870">
                        <c:v>275.87030000000004</c:v>
                      </c:pt>
                      <c:pt idx="3871">
                        <c:v>276.07029999999997</c:v>
                      </c:pt>
                      <c:pt idx="3872">
                        <c:v>276.27030000000002</c:v>
                      </c:pt>
                      <c:pt idx="3873">
                        <c:v>276.47030000000001</c:v>
                      </c:pt>
                      <c:pt idx="3874">
                        <c:v>276.6703</c:v>
                      </c:pt>
                      <c:pt idx="3875">
                        <c:v>276.87029999999999</c:v>
                      </c:pt>
                      <c:pt idx="3876">
                        <c:v>277.07030000000003</c:v>
                      </c:pt>
                      <c:pt idx="3877">
                        <c:v>277.27030000000002</c:v>
                      </c:pt>
                      <c:pt idx="3878">
                        <c:v>277.47030000000001</c:v>
                      </c:pt>
                      <c:pt idx="3879">
                        <c:v>277.6703</c:v>
                      </c:pt>
                      <c:pt idx="3880">
                        <c:v>277.87030000000004</c:v>
                      </c:pt>
                      <c:pt idx="3881">
                        <c:v>278.07029999999997</c:v>
                      </c:pt>
                      <c:pt idx="3882">
                        <c:v>278.27030000000002</c:v>
                      </c:pt>
                      <c:pt idx="3883">
                        <c:v>278.47030000000001</c:v>
                      </c:pt>
                      <c:pt idx="3884">
                        <c:v>278.6703</c:v>
                      </c:pt>
                      <c:pt idx="3885">
                        <c:v>278.87029999999999</c:v>
                      </c:pt>
                      <c:pt idx="3886">
                        <c:v>279.07029999999997</c:v>
                      </c:pt>
                      <c:pt idx="3887">
                        <c:v>279.27030000000002</c:v>
                      </c:pt>
                      <c:pt idx="3888">
                        <c:v>279.47029999999995</c:v>
                      </c:pt>
                      <c:pt idx="3889">
                        <c:v>279.6703</c:v>
                      </c:pt>
                      <c:pt idx="3890">
                        <c:v>279.87029999999999</c:v>
                      </c:pt>
                      <c:pt idx="3891">
                        <c:v>280.07030000000003</c:v>
                      </c:pt>
                      <c:pt idx="3892">
                        <c:v>280.27029999999996</c:v>
                      </c:pt>
                      <c:pt idx="3893">
                        <c:v>280.47030000000001</c:v>
                      </c:pt>
                      <c:pt idx="3894">
                        <c:v>280.6703</c:v>
                      </c:pt>
                      <c:pt idx="3895">
                        <c:v>280.87029999999999</c:v>
                      </c:pt>
                      <c:pt idx="3896">
                        <c:v>281.07029999999997</c:v>
                      </c:pt>
                      <c:pt idx="3897">
                        <c:v>281.27030000000002</c:v>
                      </c:pt>
                      <c:pt idx="3898">
                        <c:v>281.47030000000001</c:v>
                      </c:pt>
                      <c:pt idx="3899">
                        <c:v>281.6703</c:v>
                      </c:pt>
                      <c:pt idx="3900">
                        <c:v>281.87029999999999</c:v>
                      </c:pt>
                      <c:pt idx="3901">
                        <c:v>282.07030000000003</c:v>
                      </c:pt>
                      <c:pt idx="3902">
                        <c:v>282.27029999999996</c:v>
                      </c:pt>
                      <c:pt idx="3903">
                        <c:v>282.47030000000001</c:v>
                      </c:pt>
                      <c:pt idx="3904">
                        <c:v>282.6703</c:v>
                      </c:pt>
                      <c:pt idx="3905">
                        <c:v>282.87030000000004</c:v>
                      </c:pt>
                      <c:pt idx="3906">
                        <c:v>283.07029999999997</c:v>
                      </c:pt>
                      <c:pt idx="3907">
                        <c:v>283.27030000000002</c:v>
                      </c:pt>
                      <c:pt idx="3908">
                        <c:v>283.47030000000001</c:v>
                      </c:pt>
                      <c:pt idx="3909">
                        <c:v>283.6703</c:v>
                      </c:pt>
                      <c:pt idx="3910">
                        <c:v>283.87029999999999</c:v>
                      </c:pt>
                      <c:pt idx="3911">
                        <c:v>284.07030000000003</c:v>
                      </c:pt>
                      <c:pt idx="3912">
                        <c:v>284.27030000000002</c:v>
                      </c:pt>
                      <c:pt idx="3913">
                        <c:v>284.47030000000001</c:v>
                      </c:pt>
                      <c:pt idx="3914">
                        <c:v>284.6703</c:v>
                      </c:pt>
                      <c:pt idx="3915">
                        <c:v>284.87029999999999</c:v>
                      </c:pt>
                      <c:pt idx="3916">
                        <c:v>285.07029999999997</c:v>
                      </c:pt>
                      <c:pt idx="3917">
                        <c:v>285.27029999999996</c:v>
                      </c:pt>
                      <c:pt idx="3918">
                        <c:v>285.47030000000001</c:v>
                      </c:pt>
                      <c:pt idx="3919">
                        <c:v>285.6703</c:v>
                      </c:pt>
                      <c:pt idx="3920">
                        <c:v>285.87029999999999</c:v>
                      </c:pt>
                      <c:pt idx="3921">
                        <c:v>286.07029999999997</c:v>
                      </c:pt>
                      <c:pt idx="3922">
                        <c:v>286.27030000000002</c:v>
                      </c:pt>
                      <c:pt idx="3923">
                        <c:v>286.47030000000001</c:v>
                      </c:pt>
                      <c:pt idx="3924">
                        <c:v>286.6703</c:v>
                      </c:pt>
                      <c:pt idx="3925">
                        <c:v>286.87029999999999</c:v>
                      </c:pt>
                      <c:pt idx="3926">
                        <c:v>287.07030000000003</c:v>
                      </c:pt>
                      <c:pt idx="3927">
                        <c:v>287.27029999999996</c:v>
                      </c:pt>
                      <c:pt idx="3928">
                        <c:v>287.47030000000001</c:v>
                      </c:pt>
                      <c:pt idx="3929">
                        <c:v>287.6703</c:v>
                      </c:pt>
                      <c:pt idx="3930">
                        <c:v>287.87030000000004</c:v>
                      </c:pt>
                      <c:pt idx="3931">
                        <c:v>288.07029999999997</c:v>
                      </c:pt>
                      <c:pt idx="3932">
                        <c:v>288.27030000000002</c:v>
                      </c:pt>
                      <c:pt idx="3933">
                        <c:v>288.47030000000001</c:v>
                      </c:pt>
                      <c:pt idx="3934">
                        <c:v>288.6703</c:v>
                      </c:pt>
                      <c:pt idx="3935">
                        <c:v>288.87029999999999</c:v>
                      </c:pt>
                      <c:pt idx="3936">
                        <c:v>289.07030000000003</c:v>
                      </c:pt>
                      <c:pt idx="3937">
                        <c:v>289.27030000000002</c:v>
                      </c:pt>
                      <c:pt idx="3938">
                        <c:v>289.47030000000001</c:v>
                      </c:pt>
                      <c:pt idx="3939">
                        <c:v>289.6703</c:v>
                      </c:pt>
                      <c:pt idx="3940">
                        <c:v>289.87030000000004</c:v>
                      </c:pt>
                      <c:pt idx="3941">
                        <c:v>290.07029999999997</c:v>
                      </c:pt>
                      <c:pt idx="3942">
                        <c:v>290.27030000000002</c:v>
                      </c:pt>
                      <c:pt idx="3943">
                        <c:v>290.47030000000001</c:v>
                      </c:pt>
                      <c:pt idx="3944">
                        <c:v>290.6703</c:v>
                      </c:pt>
                      <c:pt idx="3945">
                        <c:v>290.87029999999999</c:v>
                      </c:pt>
                      <c:pt idx="3946">
                        <c:v>291.07029999999997</c:v>
                      </c:pt>
                      <c:pt idx="3947">
                        <c:v>291.27030000000002</c:v>
                      </c:pt>
                      <c:pt idx="3948">
                        <c:v>291.47029999999995</c:v>
                      </c:pt>
                      <c:pt idx="3949">
                        <c:v>291.6703</c:v>
                      </c:pt>
                      <c:pt idx="3950">
                        <c:v>291.87029999999999</c:v>
                      </c:pt>
                      <c:pt idx="3951">
                        <c:v>292.07030000000003</c:v>
                      </c:pt>
                      <c:pt idx="3952">
                        <c:v>292.27029999999996</c:v>
                      </c:pt>
                      <c:pt idx="3953">
                        <c:v>292.47030000000001</c:v>
                      </c:pt>
                      <c:pt idx="3954">
                        <c:v>292.6703</c:v>
                      </c:pt>
                      <c:pt idx="3955">
                        <c:v>292.87029999999999</c:v>
                      </c:pt>
                      <c:pt idx="3956">
                        <c:v>293.07029999999997</c:v>
                      </c:pt>
                      <c:pt idx="3957">
                        <c:v>293.27030000000002</c:v>
                      </c:pt>
                      <c:pt idx="3958">
                        <c:v>293.47030000000001</c:v>
                      </c:pt>
                      <c:pt idx="3959">
                        <c:v>293.6703</c:v>
                      </c:pt>
                      <c:pt idx="3960">
                        <c:v>293.87029999999999</c:v>
                      </c:pt>
                      <c:pt idx="3961">
                        <c:v>294.07030000000003</c:v>
                      </c:pt>
                      <c:pt idx="3962">
                        <c:v>294.27029999999996</c:v>
                      </c:pt>
                      <c:pt idx="3963">
                        <c:v>294.47030000000001</c:v>
                      </c:pt>
                      <c:pt idx="3964">
                        <c:v>294.6703</c:v>
                      </c:pt>
                      <c:pt idx="3965">
                        <c:v>294.87030000000004</c:v>
                      </c:pt>
                      <c:pt idx="3966">
                        <c:v>295.07029999999997</c:v>
                      </c:pt>
                      <c:pt idx="3967">
                        <c:v>295.27030000000002</c:v>
                      </c:pt>
                      <c:pt idx="3968">
                        <c:v>295.47030000000001</c:v>
                      </c:pt>
                      <c:pt idx="3969">
                        <c:v>295.6703</c:v>
                      </c:pt>
                      <c:pt idx="3970">
                        <c:v>295.87029999999999</c:v>
                      </c:pt>
                      <c:pt idx="3971">
                        <c:v>296.07030000000003</c:v>
                      </c:pt>
                      <c:pt idx="3972">
                        <c:v>296.27030000000002</c:v>
                      </c:pt>
                      <c:pt idx="3973">
                        <c:v>296.47030000000001</c:v>
                      </c:pt>
                      <c:pt idx="3974">
                        <c:v>296.6703</c:v>
                      </c:pt>
                      <c:pt idx="3975">
                        <c:v>296.87029999999999</c:v>
                      </c:pt>
                      <c:pt idx="3976">
                        <c:v>297.07029999999997</c:v>
                      </c:pt>
                      <c:pt idx="3977">
                        <c:v>297.27029999999996</c:v>
                      </c:pt>
                      <c:pt idx="3978">
                        <c:v>297.47030000000001</c:v>
                      </c:pt>
                      <c:pt idx="3979">
                        <c:v>297.6703</c:v>
                      </c:pt>
                      <c:pt idx="3980">
                        <c:v>297.87029999999999</c:v>
                      </c:pt>
                      <c:pt idx="3981">
                        <c:v>298.07029999999997</c:v>
                      </c:pt>
                      <c:pt idx="3982">
                        <c:v>298.27030000000002</c:v>
                      </c:pt>
                      <c:pt idx="3983">
                        <c:v>298.47029999999995</c:v>
                      </c:pt>
                      <c:pt idx="3984">
                        <c:v>298.6703</c:v>
                      </c:pt>
                      <c:pt idx="3985">
                        <c:v>298.87029999999999</c:v>
                      </c:pt>
                      <c:pt idx="3986">
                        <c:v>299.07030000000003</c:v>
                      </c:pt>
                      <c:pt idx="3987">
                        <c:v>299.27029999999996</c:v>
                      </c:pt>
                      <c:pt idx="3988">
                        <c:v>299.47030000000001</c:v>
                      </c:pt>
                      <c:pt idx="3989">
                        <c:v>299.6703</c:v>
                      </c:pt>
                      <c:pt idx="3990">
                        <c:v>299.87029999999999</c:v>
                      </c:pt>
                      <c:pt idx="3991">
                        <c:v>300.07029999999997</c:v>
                      </c:pt>
                      <c:pt idx="3992">
                        <c:v>300.27030000000002</c:v>
                      </c:pt>
                      <c:pt idx="3993">
                        <c:v>300.47030000000001</c:v>
                      </c:pt>
                      <c:pt idx="3994">
                        <c:v>300.6703</c:v>
                      </c:pt>
                      <c:pt idx="3995">
                        <c:v>300.87029999999999</c:v>
                      </c:pt>
                      <c:pt idx="3996">
                        <c:v>301.07030000000003</c:v>
                      </c:pt>
                      <c:pt idx="3997">
                        <c:v>301.27029999999996</c:v>
                      </c:pt>
                      <c:pt idx="3998">
                        <c:v>301.47030000000001</c:v>
                      </c:pt>
                      <c:pt idx="3999">
                        <c:v>301.6703</c:v>
                      </c:pt>
                      <c:pt idx="4000">
                        <c:v>301.87030000000004</c:v>
                      </c:pt>
                      <c:pt idx="4001">
                        <c:v>302.07029999999997</c:v>
                      </c:pt>
                      <c:pt idx="4002">
                        <c:v>302.27030000000002</c:v>
                      </c:pt>
                      <c:pt idx="4003">
                        <c:v>302.47030000000001</c:v>
                      </c:pt>
                      <c:pt idx="4004">
                        <c:v>302.67030000000005</c:v>
                      </c:pt>
                      <c:pt idx="4005">
                        <c:v>302.87029999999999</c:v>
                      </c:pt>
                      <c:pt idx="4006">
                        <c:v>303.07029999999997</c:v>
                      </c:pt>
                      <c:pt idx="4007">
                        <c:v>303.27030000000002</c:v>
                      </c:pt>
                      <c:pt idx="4008">
                        <c:v>303.47029999999995</c:v>
                      </c:pt>
                      <c:pt idx="4009">
                        <c:v>303.6703</c:v>
                      </c:pt>
                      <c:pt idx="4010">
                        <c:v>303.87029999999999</c:v>
                      </c:pt>
                      <c:pt idx="4011">
                        <c:v>304.07030000000003</c:v>
                      </c:pt>
                      <c:pt idx="4012">
                        <c:v>304.27029999999996</c:v>
                      </c:pt>
                      <c:pt idx="4013">
                        <c:v>304.47030000000001</c:v>
                      </c:pt>
                      <c:pt idx="4014">
                        <c:v>304.6703</c:v>
                      </c:pt>
                      <c:pt idx="4015">
                        <c:v>304.87029999999999</c:v>
                      </c:pt>
                      <c:pt idx="4016">
                        <c:v>305.07029999999997</c:v>
                      </c:pt>
                      <c:pt idx="4017">
                        <c:v>305.27030000000002</c:v>
                      </c:pt>
                      <c:pt idx="4018">
                        <c:v>305.47030000000001</c:v>
                      </c:pt>
                      <c:pt idx="4019">
                        <c:v>305.6703</c:v>
                      </c:pt>
                      <c:pt idx="4020">
                        <c:v>305.87029999999999</c:v>
                      </c:pt>
                      <c:pt idx="4021">
                        <c:v>306.07030000000003</c:v>
                      </c:pt>
                      <c:pt idx="4022">
                        <c:v>306.27029999999996</c:v>
                      </c:pt>
                      <c:pt idx="4023">
                        <c:v>306.47030000000001</c:v>
                      </c:pt>
                      <c:pt idx="4024">
                        <c:v>306.6703</c:v>
                      </c:pt>
                      <c:pt idx="4025">
                        <c:v>306.87030000000004</c:v>
                      </c:pt>
                      <c:pt idx="4026">
                        <c:v>307.07029999999997</c:v>
                      </c:pt>
                      <c:pt idx="4027">
                        <c:v>307.27030000000002</c:v>
                      </c:pt>
                      <c:pt idx="4028">
                        <c:v>307.47030000000001</c:v>
                      </c:pt>
                      <c:pt idx="4029">
                        <c:v>307.6703</c:v>
                      </c:pt>
                      <c:pt idx="4030">
                        <c:v>307.87029999999999</c:v>
                      </c:pt>
                      <c:pt idx="4031">
                        <c:v>308.07030000000003</c:v>
                      </c:pt>
                      <c:pt idx="4032">
                        <c:v>308.27030000000002</c:v>
                      </c:pt>
                      <c:pt idx="4033">
                        <c:v>308.47030000000001</c:v>
                      </c:pt>
                      <c:pt idx="4034">
                        <c:v>308.6703</c:v>
                      </c:pt>
                      <c:pt idx="4035">
                        <c:v>308.87030000000004</c:v>
                      </c:pt>
                      <c:pt idx="4036">
                        <c:v>309.07029999999997</c:v>
                      </c:pt>
                      <c:pt idx="4037">
                        <c:v>309.27030000000002</c:v>
                      </c:pt>
                      <c:pt idx="4038">
                        <c:v>309.47030000000001</c:v>
                      </c:pt>
                      <c:pt idx="4039">
                        <c:v>309.6703</c:v>
                      </c:pt>
                      <c:pt idx="4040">
                        <c:v>309.87029999999999</c:v>
                      </c:pt>
                      <c:pt idx="4041">
                        <c:v>310.07029999999997</c:v>
                      </c:pt>
                      <c:pt idx="4042">
                        <c:v>310.27030000000002</c:v>
                      </c:pt>
                      <c:pt idx="4043">
                        <c:v>310.47029999999995</c:v>
                      </c:pt>
                      <c:pt idx="4044">
                        <c:v>310.6703</c:v>
                      </c:pt>
                      <c:pt idx="4045">
                        <c:v>310.87029999999999</c:v>
                      </c:pt>
                      <c:pt idx="4046">
                        <c:v>311.07030000000003</c:v>
                      </c:pt>
                      <c:pt idx="4047">
                        <c:v>311.27029999999996</c:v>
                      </c:pt>
                      <c:pt idx="4048">
                        <c:v>311.47030000000001</c:v>
                      </c:pt>
                      <c:pt idx="4049">
                        <c:v>311.6703</c:v>
                      </c:pt>
                      <c:pt idx="4050">
                        <c:v>311.87029999999999</c:v>
                      </c:pt>
                      <c:pt idx="4051">
                        <c:v>312.07029999999997</c:v>
                      </c:pt>
                      <c:pt idx="4052">
                        <c:v>312.27030000000002</c:v>
                      </c:pt>
                      <c:pt idx="4053">
                        <c:v>312.47030000000001</c:v>
                      </c:pt>
                      <c:pt idx="4054">
                        <c:v>312.6703</c:v>
                      </c:pt>
                      <c:pt idx="4055">
                        <c:v>312.87029999999999</c:v>
                      </c:pt>
                      <c:pt idx="4056">
                        <c:v>313.07030000000003</c:v>
                      </c:pt>
                      <c:pt idx="4057">
                        <c:v>313.27029999999996</c:v>
                      </c:pt>
                      <c:pt idx="4058">
                        <c:v>313.47030000000001</c:v>
                      </c:pt>
                      <c:pt idx="4059">
                        <c:v>313.6703</c:v>
                      </c:pt>
                      <c:pt idx="4060">
                        <c:v>313.87030000000004</c:v>
                      </c:pt>
                      <c:pt idx="4061">
                        <c:v>314.07029999999997</c:v>
                      </c:pt>
                      <c:pt idx="4062">
                        <c:v>314.27030000000002</c:v>
                      </c:pt>
                      <c:pt idx="4063">
                        <c:v>314.47030000000001</c:v>
                      </c:pt>
                      <c:pt idx="4064">
                        <c:v>314.6703</c:v>
                      </c:pt>
                      <c:pt idx="4065">
                        <c:v>314.87029999999999</c:v>
                      </c:pt>
                      <c:pt idx="4066">
                        <c:v>315.07030000000003</c:v>
                      </c:pt>
                      <c:pt idx="4067">
                        <c:v>315.27030000000002</c:v>
                      </c:pt>
                      <c:pt idx="4068">
                        <c:v>315.47030000000001</c:v>
                      </c:pt>
                      <c:pt idx="4069">
                        <c:v>315.6703</c:v>
                      </c:pt>
                      <c:pt idx="4070">
                        <c:v>315.87029999999999</c:v>
                      </c:pt>
                      <c:pt idx="4071">
                        <c:v>316.07029999999997</c:v>
                      </c:pt>
                      <c:pt idx="4072">
                        <c:v>316.27029999999996</c:v>
                      </c:pt>
                      <c:pt idx="4073">
                        <c:v>316.47030000000001</c:v>
                      </c:pt>
                      <c:pt idx="4074">
                        <c:v>316.6703</c:v>
                      </c:pt>
                      <c:pt idx="4075">
                        <c:v>316.87029999999999</c:v>
                      </c:pt>
                      <c:pt idx="4076">
                        <c:v>317.07029999999997</c:v>
                      </c:pt>
                      <c:pt idx="4077">
                        <c:v>317.27030000000002</c:v>
                      </c:pt>
                      <c:pt idx="4078">
                        <c:v>317.47030000000001</c:v>
                      </c:pt>
                      <c:pt idx="4079">
                        <c:v>317.6703</c:v>
                      </c:pt>
                      <c:pt idx="4080">
                        <c:v>317.87029999999999</c:v>
                      </c:pt>
                      <c:pt idx="4081">
                        <c:v>318.07030000000003</c:v>
                      </c:pt>
                      <c:pt idx="4082">
                        <c:v>318.27029999999996</c:v>
                      </c:pt>
                      <c:pt idx="4083">
                        <c:v>318.47030000000001</c:v>
                      </c:pt>
                      <c:pt idx="4084">
                        <c:v>318.6703</c:v>
                      </c:pt>
                      <c:pt idx="4085">
                        <c:v>318.87030000000004</c:v>
                      </c:pt>
                      <c:pt idx="4086">
                        <c:v>319.07029999999997</c:v>
                      </c:pt>
                      <c:pt idx="4087">
                        <c:v>319.27030000000002</c:v>
                      </c:pt>
                      <c:pt idx="4088">
                        <c:v>319.47030000000001</c:v>
                      </c:pt>
                      <c:pt idx="4089">
                        <c:v>319.6703</c:v>
                      </c:pt>
                      <c:pt idx="4090">
                        <c:v>319.87029999999999</c:v>
                      </c:pt>
                      <c:pt idx="4091">
                        <c:v>320.07030000000003</c:v>
                      </c:pt>
                      <c:pt idx="4092">
                        <c:v>320.27030000000002</c:v>
                      </c:pt>
                      <c:pt idx="4093">
                        <c:v>320.47030000000001</c:v>
                      </c:pt>
                      <c:pt idx="4094">
                        <c:v>320.6703</c:v>
                      </c:pt>
                      <c:pt idx="4095">
                        <c:v>320.87030000000004</c:v>
                      </c:pt>
                      <c:pt idx="4096">
                        <c:v>321.07029999999997</c:v>
                      </c:pt>
                      <c:pt idx="4097">
                        <c:v>321.27030000000002</c:v>
                      </c:pt>
                      <c:pt idx="4098">
                        <c:v>321.47030000000001</c:v>
                      </c:pt>
                      <c:pt idx="4099">
                        <c:v>321.6703</c:v>
                      </c:pt>
                      <c:pt idx="4100">
                        <c:v>321.87029999999999</c:v>
                      </c:pt>
                      <c:pt idx="4101">
                        <c:v>322.07029999999997</c:v>
                      </c:pt>
                      <c:pt idx="4102">
                        <c:v>322.27030000000002</c:v>
                      </c:pt>
                      <c:pt idx="4103">
                        <c:v>322.47029999999995</c:v>
                      </c:pt>
                      <c:pt idx="4104">
                        <c:v>322.6703</c:v>
                      </c:pt>
                      <c:pt idx="4105">
                        <c:v>322.87029999999999</c:v>
                      </c:pt>
                      <c:pt idx="4106">
                        <c:v>323.07030000000003</c:v>
                      </c:pt>
                      <c:pt idx="4107">
                        <c:v>323.27029999999996</c:v>
                      </c:pt>
                      <c:pt idx="4108">
                        <c:v>323.47030000000001</c:v>
                      </c:pt>
                      <c:pt idx="4109">
                        <c:v>323.6703</c:v>
                      </c:pt>
                      <c:pt idx="4110">
                        <c:v>323.87029999999999</c:v>
                      </c:pt>
                      <c:pt idx="4111">
                        <c:v>324.07029999999997</c:v>
                      </c:pt>
                      <c:pt idx="4112">
                        <c:v>324.27030000000002</c:v>
                      </c:pt>
                      <c:pt idx="4113">
                        <c:v>324.47030000000001</c:v>
                      </c:pt>
                      <c:pt idx="4114">
                        <c:v>324.6703</c:v>
                      </c:pt>
                      <c:pt idx="4115">
                        <c:v>324.87029999999999</c:v>
                      </c:pt>
                      <c:pt idx="4116">
                        <c:v>325.07030000000003</c:v>
                      </c:pt>
                      <c:pt idx="4117">
                        <c:v>325.27029999999996</c:v>
                      </c:pt>
                      <c:pt idx="4118">
                        <c:v>325.47030000000001</c:v>
                      </c:pt>
                      <c:pt idx="4119">
                        <c:v>325.6703</c:v>
                      </c:pt>
                      <c:pt idx="4120">
                        <c:v>325.87030000000004</c:v>
                      </c:pt>
                      <c:pt idx="4121">
                        <c:v>326.07029999999997</c:v>
                      </c:pt>
                      <c:pt idx="4122">
                        <c:v>326.27030000000002</c:v>
                      </c:pt>
                      <c:pt idx="4123">
                        <c:v>326.47030000000001</c:v>
                      </c:pt>
                      <c:pt idx="4124">
                        <c:v>326.6703</c:v>
                      </c:pt>
                      <c:pt idx="4125">
                        <c:v>326.87029999999999</c:v>
                      </c:pt>
                      <c:pt idx="4126">
                        <c:v>327.07030000000003</c:v>
                      </c:pt>
                      <c:pt idx="4127">
                        <c:v>327.27030000000002</c:v>
                      </c:pt>
                      <c:pt idx="4128">
                        <c:v>327.47030000000001</c:v>
                      </c:pt>
                      <c:pt idx="4129">
                        <c:v>327.6703</c:v>
                      </c:pt>
                      <c:pt idx="4130">
                        <c:v>327.87029999999999</c:v>
                      </c:pt>
                      <c:pt idx="4131">
                        <c:v>328.07029999999997</c:v>
                      </c:pt>
                      <c:pt idx="4132">
                        <c:v>328.27029999999996</c:v>
                      </c:pt>
                      <c:pt idx="4133">
                        <c:v>328.47030000000001</c:v>
                      </c:pt>
                      <c:pt idx="4134">
                        <c:v>328.6703</c:v>
                      </c:pt>
                      <c:pt idx="4135">
                        <c:v>328.87029999999999</c:v>
                      </c:pt>
                      <c:pt idx="4136">
                        <c:v>329.07029999999997</c:v>
                      </c:pt>
                      <c:pt idx="4137">
                        <c:v>329.27030000000002</c:v>
                      </c:pt>
                      <c:pt idx="4138">
                        <c:v>329.47029999999995</c:v>
                      </c:pt>
                      <c:pt idx="4139">
                        <c:v>329.6703</c:v>
                      </c:pt>
                      <c:pt idx="4140">
                        <c:v>329.87029999999999</c:v>
                      </c:pt>
                      <c:pt idx="4141">
                        <c:v>330.07030000000003</c:v>
                      </c:pt>
                      <c:pt idx="4142">
                        <c:v>330.27029999999996</c:v>
                      </c:pt>
                      <c:pt idx="4143">
                        <c:v>330.47030000000001</c:v>
                      </c:pt>
                      <c:pt idx="4144">
                        <c:v>330.6703</c:v>
                      </c:pt>
                      <c:pt idx="4145">
                        <c:v>330.87029999999999</c:v>
                      </c:pt>
                      <c:pt idx="4146">
                        <c:v>331.07029999999997</c:v>
                      </c:pt>
                      <c:pt idx="4147">
                        <c:v>331.27030000000002</c:v>
                      </c:pt>
                      <c:pt idx="4148">
                        <c:v>331.47030000000001</c:v>
                      </c:pt>
                      <c:pt idx="4149">
                        <c:v>331.6703</c:v>
                      </c:pt>
                      <c:pt idx="4150">
                        <c:v>331.87029999999999</c:v>
                      </c:pt>
                      <c:pt idx="4151">
                        <c:v>332.07030000000003</c:v>
                      </c:pt>
                      <c:pt idx="4152">
                        <c:v>332.27030000000002</c:v>
                      </c:pt>
                      <c:pt idx="4153">
                        <c:v>332.47030000000001</c:v>
                      </c:pt>
                      <c:pt idx="4154">
                        <c:v>332.6703</c:v>
                      </c:pt>
                      <c:pt idx="4155">
                        <c:v>332.87030000000004</c:v>
                      </c:pt>
                      <c:pt idx="4156">
                        <c:v>333.07029999999997</c:v>
                      </c:pt>
                      <c:pt idx="4157">
                        <c:v>333.27030000000002</c:v>
                      </c:pt>
                      <c:pt idx="4158">
                        <c:v>333.47030000000001</c:v>
                      </c:pt>
                      <c:pt idx="4159">
                        <c:v>333.6703</c:v>
                      </c:pt>
                      <c:pt idx="4160">
                        <c:v>333.87029999999999</c:v>
                      </c:pt>
                      <c:pt idx="4161">
                        <c:v>334.07029999999997</c:v>
                      </c:pt>
                      <c:pt idx="4162">
                        <c:v>334.27030000000002</c:v>
                      </c:pt>
                      <c:pt idx="4163">
                        <c:v>334.47029999999995</c:v>
                      </c:pt>
                      <c:pt idx="4164">
                        <c:v>334.6703</c:v>
                      </c:pt>
                      <c:pt idx="4165">
                        <c:v>334.87029999999999</c:v>
                      </c:pt>
                      <c:pt idx="4166">
                        <c:v>335.07030000000003</c:v>
                      </c:pt>
                      <c:pt idx="4167">
                        <c:v>335.27029999999996</c:v>
                      </c:pt>
                      <c:pt idx="4168">
                        <c:v>335.47030000000001</c:v>
                      </c:pt>
                      <c:pt idx="4169">
                        <c:v>335.6703</c:v>
                      </c:pt>
                      <c:pt idx="4170">
                        <c:v>335.87029999999999</c:v>
                      </c:pt>
                      <c:pt idx="4171">
                        <c:v>336.07029999999997</c:v>
                      </c:pt>
                      <c:pt idx="4172">
                        <c:v>336.27030000000002</c:v>
                      </c:pt>
                      <c:pt idx="4173">
                        <c:v>336.47030000000001</c:v>
                      </c:pt>
                      <c:pt idx="4174">
                        <c:v>336.6703</c:v>
                      </c:pt>
                      <c:pt idx="4175">
                        <c:v>336.87029999999999</c:v>
                      </c:pt>
                      <c:pt idx="4176">
                        <c:v>337.07030000000003</c:v>
                      </c:pt>
                      <c:pt idx="4177">
                        <c:v>337.27029999999996</c:v>
                      </c:pt>
                      <c:pt idx="4178">
                        <c:v>337.47030000000001</c:v>
                      </c:pt>
                      <c:pt idx="4179">
                        <c:v>337.6703</c:v>
                      </c:pt>
                      <c:pt idx="4180">
                        <c:v>337.87030000000004</c:v>
                      </c:pt>
                      <c:pt idx="4181">
                        <c:v>338.07029999999997</c:v>
                      </c:pt>
                      <c:pt idx="4182">
                        <c:v>338.27030000000002</c:v>
                      </c:pt>
                      <c:pt idx="4183">
                        <c:v>338.47030000000001</c:v>
                      </c:pt>
                      <c:pt idx="4184">
                        <c:v>338.6703</c:v>
                      </c:pt>
                      <c:pt idx="4185">
                        <c:v>338.87029999999999</c:v>
                      </c:pt>
                      <c:pt idx="4186">
                        <c:v>339.07030000000003</c:v>
                      </c:pt>
                      <c:pt idx="4187">
                        <c:v>339.27030000000002</c:v>
                      </c:pt>
                      <c:pt idx="4188">
                        <c:v>339.47030000000001</c:v>
                      </c:pt>
                      <c:pt idx="4189">
                        <c:v>339.6703</c:v>
                      </c:pt>
                      <c:pt idx="4190">
                        <c:v>339.87030000000004</c:v>
                      </c:pt>
                      <c:pt idx="4191">
                        <c:v>340.07029999999997</c:v>
                      </c:pt>
                      <c:pt idx="4192">
                        <c:v>340.27030000000002</c:v>
                      </c:pt>
                      <c:pt idx="4193">
                        <c:v>340.47030000000001</c:v>
                      </c:pt>
                      <c:pt idx="4194">
                        <c:v>340.6703</c:v>
                      </c:pt>
                      <c:pt idx="4195">
                        <c:v>340.87029999999999</c:v>
                      </c:pt>
                      <c:pt idx="4196">
                        <c:v>341.07029999999997</c:v>
                      </c:pt>
                      <c:pt idx="4197">
                        <c:v>341.27030000000002</c:v>
                      </c:pt>
                      <c:pt idx="4198">
                        <c:v>341.47029999999995</c:v>
                      </c:pt>
                      <c:pt idx="4199">
                        <c:v>341.6703</c:v>
                      </c:pt>
                      <c:pt idx="4200">
                        <c:v>341.87029999999999</c:v>
                      </c:pt>
                      <c:pt idx="4201">
                        <c:v>342.07030000000003</c:v>
                      </c:pt>
                      <c:pt idx="4202">
                        <c:v>342.27029999999996</c:v>
                      </c:pt>
                      <c:pt idx="4203">
                        <c:v>342.47030000000001</c:v>
                      </c:pt>
                      <c:pt idx="4204">
                        <c:v>342.6703</c:v>
                      </c:pt>
                      <c:pt idx="4205">
                        <c:v>342.87029999999999</c:v>
                      </c:pt>
                      <c:pt idx="4206">
                        <c:v>343.07029999999997</c:v>
                      </c:pt>
                      <c:pt idx="4207">
                        <c:v>343.27030000000002</c:v>
                      </c:pt>
                      <c:pt idx="4208">
                        <c:v>343.47030000000001</c:v>
                      </c:pt>
                      <c:pt idx="4209">
                        <c:v>343.6703</c:v>
                      </c:pt>
                      <c:pt idx="4210">
                        <c:v>343.87029999999999</c:v>
                      </c:pt>
                      <c:pt idx="4211">
                        <c:v>344.07030000000003</c:v>
                      </c:pt>
                      <c:pt idx="4212">
                        <c:v>344.27029999999996</c:v>
                      </c:pt>
                      <c:pt idx="4213">
                        <c:v>344.47030000000001</c:v>
                      </c:pt>
                      <c:pt idx="4214">
                        <c:v>344.6703</c:v>
                      </c:pt>
                      <c:pt idx="4215">
                        <c:v>344.87030000000004</c:v>
                      </c:pt>
                      <c:pt idx="4216">
                        <c:v>345.07029999999997</c:v>
                      </c:pt>
                      <c:pt idx="4217">
                        <c:v>345.27030000000002</c:v>
                      </c:pt>
                      <c:pt idx="4218">
                        <c:v>345.47030000000001</c:v>
                      </c:pt>
                      <c:pt idx="4219">
                        <c:v>345.6703</c:v>
                      </c:pt>
                      <c:pt idx="4220">
                        <c:v>345.87029999999999</c:v>
                      </c:pt>
                      <c:pt idx="4221">
                        <c:v>346.07030000000003</c:v>
                      </c:pt>
                      <c:pt idx="4222">
                        <c:v>346.27030000000002</c:v>
                      </c:pt>
                      <c:pt idx="4223">
                        <c:v>346.47030000000001</c:v>
                      </c:pt>
                      <c:pt idx="4224">
                        <c:v>346.6703</c:v>
                      </c:pt>
                      <c:pt idx="4225">
                        <c:v>346.87029999999999</c:v>
                      </c:pt>
                      <c:pt idx="4226">
                        <c:v>347.07030000000003</c:v>
                      </c:pt>
                      <c:pt idx="4227">
                        <c:v>347.27029999999996</c:v>
                      </c:pt>
                      <c:pt idx="4228">
                        <c:v>347.47030000000001</c:v>
                      </c:pt>
                      <c:pt idx="4229">
                        <c:v>347.6703</c:v>
                      </c:pt>
                      <c:pt idx="4230">
                        <c:v>347.87029999999999</c:v>
                      </c:pt>
                      <c:pt idx="4231">
                        <c:v>348.07029999999997</c:v>
                      </c:pt>
                      <c:pt idx="4232">
                        <c:v>348.27030000000002</c:v>
                      </c:pt>
                      <c:pt idx="4233">
                        <c:v>348.47030000000001</c:v>
                      </c:pt>
                      <c:pt idx="4234">
                        <c:v>348.6703</c:v>
                      </c:pt>
                      <c:pt idx="4235">
                        <c:v>348.87029999999999</c:v>
                      </c:pt>
                      <c:pt idx="4236">
                        <c:v>349.07030000000003</c:v>
                      </c:pt>
                      <c:pt idx="4237">
                        <c:v>349.27029999999996</c:v>
                      </c:pt>
                      <c:pt idx="4238">
                        <c:v>349.47030000000001</c:v>
                      </c:pt>
                      <c:pt idx="4239">
                        <c:v>349.6703</c:v>
                      </c:pt>
                      <c:pt idx="4240">
                        <c:v>349.87030000000004</c:v>
                      </c:pt>
                      <c:pt idx="4241">
                        <c:v>350.07029999999997</c:v>
                      </c:pt>
                      <c:pt idx="4242">
                        <c:v>350.27030000000002</c:v>
                      </c:pt>
                      <c:pt idx="4243">
                        <c:v>350.47030000000001</c:v>
                      </c:pt>
                      <c:pt idx="4244">
                        <c:v>350.6703</c:v>
                      </c:pt>
                      <c:pt idx="4245">
                        <c:v>350.87029999999999</c:v>
                      </c:pt>
                      <c:pt idx="4246">
                        <c:v>351.07030000000003</c:v>
                      </c:pt>
                      <c:pt idx="4247">
                        <c:v>351.27030000000002</c:v>
                      </c:pt>
                      <c:pt idx="4248">
                        <c:v>351.47030000000001</c:v>
                      </c:pt>
                      <c:pt idx="4249">
                        <c:v>351.6703</c:v>
                      </c:pt>
                      <c:pt idx="4250">
                        <c:v>351.87030000000004</c:v>
                      </c:pt>
                      <c:pt idx="4251">
                        <c:v>352.07029999999997</c:v>
                      </c:pt>
                      <c:pt idx="4252">
                        <c:v>352.27030000000002</c:v>
                      </c:pt>
                      <c:pt idx="4253">
                        <c:v>352.47030000000001</c:v>
                      </c:pt>
                      <c:pt idx="4254">
                        <c:v>352.6703</c:v>
                      </c:pt>
                      <c:pt idx="4255">
                        <c:v>352.87029999999999</c:v>
                      </c:pt>
                      <c:pt idx="4256">
                        <c:v>353.07029999999997</c:v>
                      </c:pt>
                      <c:pt idx="4257">
                        <c:v>353.27030000000002</c:v>
                      </c:pt>
                      <c:pt idx="4258">
                        <c:v>353.47029999999995</c:v>
                      </c:pt>
                      <c:pt idx="4259">
                        <c:v>353.6703</c:v>
                      </c:pt>
                      <c:pt idx="4260">
                        <c:v>353.87029999999999</c:v>
                      </c:pt>
                      <c:pt idx="4261">
                        <c:v>354.07030000000003</c:v>
                      </c:pt>
                      <c:pt idx="4262">
                        <c:v>354.27029999999996</c:v>
                      </c:pt>
                      <c:pt idx="4263">
                        <c:v>354.47030000000001</c:v>
                      </c:pt>
                      <c:pt idx="4264">
                        <c:v>354.6703</c:v>
                      </c:pt>
                      <c:pt idx="4265">
                        <c:v>354.87029999999999</c:v>
                      </c:pt>
                      <c:pt idx="4266">
                        <c:v>355.07029999999997</c:v>
                      </c:pt>
                      <c:pt idx="4267">
                        <c:v>355.27030000000002</c:v>
                      </c:pt>
                      <c:pt idx="4268">
                        <c:v>355.47030000000001</c:v>
                      </c:pt>
                      <c:pt idx="4269">
                        <c:v>355.6703</c:v>
                      </c:pt>
                      <c:pt idx="4270">
                        <c:v>355.87029999999999</c:v>
                      </c:pt>
                      <c:pt idx="4271">
                        <c:v>356.07030000000003</c:v>
                      </c:pt>
                      <c:pt idx="4272">
                        <c:v>356.27029999999996</c:v>
                      </c:pt>
                      <c:pt idx="4273">
                        <c:v>356.47030000000001</c:v>
                      </c:pt>
                      <c:pt idx="4274">
                        <c:v>356.6703</c:v>
                      </c:pt>
                      <c:pt idx="4275">
                        <c:v>356.87030000000004</c:v>
                      </c:pt>
                      <c:pt idx="4276">
                        <c:v>357.07029999999997</c:v>
                      </c:pt>
                      <c:pt idx="4277">
                        <c:v>357.27030000000002</c:v>
                      </c:pt>
                      <c:pt idx="4278">
                        <c:v>357.47030000000001</c:v>
                      </c:pt>
                      <c:pt idx="4279">
                        <c:v>357.6703</c:v>
                      </c:pt>
                      <c:pt idx="4280">
                        <c:v>357.87029999999999</c:v>
                      </c:pt>
                      <c:pt idx="4281">
                        <c:v>358.07030000000003</c:v>
                      </c:pt>
                      <c:pt idx="4282">
                        <c:v>358.27030000000002</c:v>
                      </c:pt>
                      <c:pt idx="4283">
                        <c:v>358.47030000000001</c:v>
                      </c:pt>
                      <c:pt idx="4284">
                        <c:v>358.6703</c:v>
                      </c:pt>
                      <c:pt idx="4285">
                        <c:v>358.87029999999999</c:v>
                      </c:pt>
                      <c:pt idx="4286">
                        <c:v>359.07029999999997</c:v>
                      </c:pt>
                      <c:pt idx="4287">
                        <c:v>359.27029999999996</c:v>
                      </c:pt>
                      <c:pt idx="4288">
                        <c:v>359.47030000000001</c:v>
                      </c:pt>
                      <c:pt idx="4289">
                        <c:v>359.6703</c:v>
                      </c:pt>
                      <c:pt idx="4290">
                        <c:v>359.87029999999999</c:v>
                      </c:pt>
                      <c:pt idx="4291">
                        <c:v>360.07029999999997</c:v>
                      </c:pt>
                      <c:pt idx="4292">
                        <c:v>360.27030000000002</c:v>
                      </c:pt>
                      <c:pt idx="4293">
                        <c:v>360.47029999999995</c:v>
                      </c:pt>
                      <c:pt idx="4294">
                        <c:v>360.6703</c:v>
                      </c:pt>
                      <c:pt idx="4295">
                        <c:v>360.87029999999999</c:v>
                      </c:pt>
                      <c:pt idx="4296">
                        <c:v>361.07030000000003</c:v>
                      </c:pt>
                      <c:pt idx="4297">
                        <c:v>361.27029999999996</c:v>
                      </c:pt>
                      <c:pt idx="4298">
                        <c:v>361.47030000000001</c:v>
                      </c:pt>
                      <c:pt idx="4299">
                        <c:v>361.6703</c:v>
                      </c:pt>
                      <c:pt idx="4300">
                        <c:v>361.87029999999999</c:v>
                      </c:pt>
                      <c:pt idx="4301">
                        <c:v>362.07029999999997</c:v>
                      </c:pt>
                      <c:pt idx="4302">
                        <c:v>362.27030000000002</c:v>
                      </c:pt>
                      <c:pt idx="4303">
                        <c:v>362.47030000000001</c:v>
                      </c:pt>
                      <c:pt idx="4304">
                        <c:v>362.6703</c:v>
                      </c:pt>
                      <c:pt idx="4305">
                        <c:v>362.87029999999999</c:v>
                      </c:pt>
                      <c:pt idx="4306">
                        <c:v>363.07030000000003</c:v>
                      </c:pt>
                      <c:pt idx="4307">
                        <c:v>363.27030000000002</c:v>
                      </c:pt>
                      <c:pt idx="4308">
                        <c:v>363.47030000000001</c:v>
                      </c:pt>
                      <c:pt idx="4309">
                        <c:v>363.6703</c:v>
                      </c:pt>
                      <c:pt idx="4310">
                        <c:v>363.87030000000004</c:v>
                      </c:pt>
                      <c:pt idx="4311">
                        <c:v>364.07029999999997</c:v>
                      </c:pt>
                      <c:pt idx="4312">
                        <c:v>364.27030000000002</c:v>
                      </c:pt>
                      <c:pt idx="4313">
                        <c:v>364.47030000000001</c:v>
                      </c:pt>
                      <c:pt idx="4314">
                        <c:v>364.6703</c:v>
                      </c:pt>
                      <c:pt idx="4315">
                        <c:v>364.87029999999999</c:v>
                      </c:pt>
                      <c:pt idx="4316">
                        <c:v>365.07029999999997</c:v>
                      </c:pt>
                      <c:pt idx="4317">
                        <c:v>365.27030000000002</c:v>
                      </c:pt>
                      <c:pt idx="4318">
                        <c:v>365.47029999999995</c:v>
                      </c:pt>
                      <c:pt idx="4319">
                        <c:v>365.6703</c:v>
                      </c:pt>
                      <c:pt idx="4320">
                        <c:v>365.87029999999999</c:v>
                      </c:pt>
                      <c:pt idx="4321">
                        <c:v>366.07030000000003</c:v>
                      </c:pt>
                      <c:pt idx="4322">
                        <c:v>366.27029999999996</c:v>
                      </c:pt>
                      <c:pt idx="4323">
                        <c:v>366.47030000000001</c:v>
                      </c:pt>
                      <c:pt idx="4324">
                        <c:v>366.6703</c:v>
                      </c:pt>
                      <c:pt idx="4325">
                        <c:v>366.87029999999999</c:v>
                      </c:pt>
                      <c:pt idx="4326">
                        <c:v>367.07029999999997</c:v>
                      </c:pt>
                      <c:pt idx="4327">
                        <c:v>367.27030000000002</c:v>
                      </c:pt>
                      <c:pt idx="4328">
                        <c:v>367.47030000000001</c:v>
                      </c:pt>
                      <c:pt idx="4329">
                        <c:v>367.6703</c:v>
                      </c:pt>
                      <c:pt idx="4330">
                        <c:v>367.87029999999999</c:v>
                      </c:pt>
                      <c:pt idx="4331">
                        <c:v>368.07030000000003</c:v>
                      </c:pt>
                      <c:pt idx="4332">
                        <c:v>368.27029999999996</c:v>
                      </c:pt>
                      <c:pt idx="4333">
                        <c:v>368.47030000000001</c:v>
                      </c:pt>
                      <c:pt idx="4334">
                        <c:v>368.6703</c:v>
                      </c:pt>
                      <c:pt idx="4335">
                        <c:v>368.87030000000004</c:v>
                      </c:pt>
                      <c:pt idx="4336">
                        <c:v>369.07029999999997</c:v>
                      </c:pt>
                      <c:pt idx="4337">
                        <c:v>369.27030000000002</c:v>
                      </c:pt>
                      <c:pt idx="4338">
                        <c:v>369.47030000000001</c:v>
                      </c:pt>
                      <c:pt idx="4339">
                        <c:v>369.6703</c:v>
                      </c:pt>
                      <c:pt idx="4340">
                        <c:v>369.87029999999999</c:v>
                      </c:pt>
                      <c:pt idx="4341">
                        <c:v>370.07030000000003</c:v>
                      </c:pt>
                      <c:pt idx="4342">
                        <c:v>370.27030000000002</c:v>
                      </c:pt>
                      <c:pt idx="4343">
                        <c:v>370.47030000000001</c:v>
                      </c:pt>
                      <c:pt idx="4344">
                        <c:v>370.6703</c:v>
                      </c:pt>
                      <c:pt idx="4345">
                        <c:v>370.87030000000004</c:v>
                      </c:pt>
                      <c:pt idx="4346">
                        <c:v>371.07029999999997</c:v>
                      </c:pt>
                      <c:pt idx="4347">
                        <c:v>371.27029999999996</c:v>
                      </c:pt>
                      <c:pt idx="4348">
                        <c:v>371.47030000000001</c:v>
                      </c:pt>
                      <c:pt idx="4349">
                        <c:v>371.6703</c:v>
                      </c:pt>
                      <c:pt idx="4350">
                        <c:v>371.87029999999999</c:v>
                      </c:pt>
                      <c:pt idx="4351">
                        <c:v>372.07029999999997</c:v>
                      </c:pt>
                      <c:pt idx="4352">
                        <c:v>372.27030000000002</c:v>
                      </c:pt>
                      <c:pt idx="4353">
                        <c:v>372.47029999999995</c:v>
                      </c:pt>
                      <c:pt idx="4354">
                        <c:v>372.6703</c:v>
                      </c:pt>
                      <c:pt idx="4355">
                        <c:v>372.87029999999999</c:v>
                      </c:pt>
                      <c:pt idx="4356">
                        <c:v>373.07030000000003</c:v>
                      </c:pt>
                      <c:pt idx="4357">
                        <c:v>373.27029999999996</c:v>
                      </c:pt>
                      <c:pt idx="4358">
                        <c:v>373.47030000000001</c:v>
                      </c:pt>
                      <c:pt idx="4359">
                        <c:v>373.6703</c:v>
                      </c:pt>
                      <c:pt idx="4360">
                        <c:v>373.87029999999999</c:v>
                      </c:pt>
                      <c:pt idx="4361">
                        <c:v>374.07029999999997</c:v>
                      </c:pt>
                      <c:pt idx="4362">
                        <c:v>374.27030000000002</c:v>
                      </c:pt>
                      <c:pt idx="4363">
                        <c:v>374.47030000000001</c:v>
                      </c:pt>
                      <c:pt idx="4364">
                        <c:v>374.6703</c:v>
                      </c:pt>
                      <c:pt idx="4365">
                        <c:v>374.87029999999999</c:v>
                      </c:pt>
                      <c:pt idx="4366">
                        <c:v>375.07030000000003</c:v>
                      </c:pt>
                      <c:pt idx="4367">
                        <c:v>375.27029999999996</c:v>
                      </c:pt>
                      <c:pt idx="4368">
                        <c:v>375.47030000000001</c:v>
                      </c:pt>
                      <c:pt idx="4369">
                        <c:v>375.6703</c:v>
                      </c:pt>
                      <c:pt idx="4370">
                        <c:v>375.87030000000004</c:v>
                      </c:pt>
                      <c:pt idx="4371">
                        <c:v>376.07029999999997</c:v>
                      </c:pt>
                      <c:pt idx="4372">
                        <c:v>376.27030000000002</c:v>
                      </c:pt>
                      <c:pt idx="4373">
                        <c:v>376.47030000000001</c:v>
                      </c:pt>
                      <c:pt idx="4374">
                        <c:v>376.6703</c:v>
                      </c:pt>
                      <c:pt idx="4375">
                        <c:v>376.87029999999999</c:v>
                      </c:pt>
                      <c:pt idx="4376">
                        <c:v>377.07030000000003</c:v>
                      </c:pt>
                      <c:pt idx="4377">
                        <c:v>377.27030000000002</c:v>
                      </c:pt>
                      <c:pt idx="4378">
                        <c:v>377.47030000000001</c:v>
                      </c:pt>
                      <c:pt idx="4379">
                        <c:v>377.6703</c:v>
                      </c:pt>
                      <c:pt idx="4380">
                        <c:v>377.87029999999999</c:v>
                      </c:pt>
                      <c:pt idx="4381">
                        <c:v>378.07030000000003</c:v>
                      </c:pt>
                      <c:pt idx="4382">
                        <c:v>378.27029999999996</c:v>
                      </c:pt>
                      <c:pt idx="4383">
                        <c:v>378.47030000000001</c:v>
                      </c:pt>
                      <c:pt idx="4384">
                        <c:v>378.6703</c:v>
                      </c:pt>
                      <c:pt idx="4385">
                        <c:v>378.87029999999999</c:v>
                      </c:pt>
                      <c:pt idx="4386">
                        <c:v>379.07029999999997</c:v>
                      </c:pt>
                      <c:pt idx="4387">
                        <c:v>379.27030000000002</c:v>
                      </c:pt>
                      <c:pt idx="4388">
                        <c:v>379.47030000000001</c:v>
                      </c:pt>
                      <c:pt idx="4389">
                        <c:v>379.6703</c:v>
                      </c:pt>
                      <c:pt idx="4390">
                        <c:v>379.87029999999999</c:v>
                      </c:pt>
                      <c:pt idx="4391">
                        <c:v>380.07030000000003</c:v>
                      </c:pt>
                      <c:pt idx="4392">
                        <c:v>380.27029999999996</c:v>
                      </c:pt>
                      <c:pt idx="4393">
                        <c:v>380.47030000000001</c:v>
                      </c:pt>
                      <c:pt idx="4394">
                        <c:v>380.6703</c:v>
                      </c:pt>
                      <c:pt idx="4395">
                        <c:v>380.87030000000004</c:v>
                      </c:pt>
                      <c:pt idx="4396">
                        <c:v>381.07029999999997</c:v>
                      </c:pt>
                      <c:pt idx="4397">
                        <c:v>381.27030000000002</c:v>
                      </c:pt>
                      <c:pt idx="4398">
                        <c:v>381.47030000000001</c:v>
                      </c:pt>
                      <c:pt idx="4399">
                        <c:v>381.6703</c:v>
                      </c:pt>
                      <c:pt idx="4400">
                        <c:v>381.87029999999999</c:v>
                      </c:pt>
                      <c:pt idx="4401">
                        <c:v>382.07030000000003</c:v>
                      </c:pt>
                      <c:pt idx="4402">
                        <c:v>382.27030000000002</c:v>
                      </c:pt>
                      <c:pt idx="4403">
                        <c:v>382.47030000000001</c:v>
                      </c:pt>
                      <c:pt idx="4404">
                        <c:v>382.6703</c:v>
                      </c:pt>
                      <c:pt idx="4405">
                        <c:v>382.87030000000004</c:v>
                      </c:pt>
                      <c:pt idx="4406">
                        <c:v>383.07029999999997</c:v>
                      </c:pt>
                      <c:pt idx="4407">
                        <c:v>383.27030000000002</c:v>
                      </c:pt>
                      <c:pt idx="4408">
                        <c:v>383.47030000000001</c:v>
                      </c:pt>
                      <c:pt idx="4409">
                        <c:v>383.6703</c:v>
                      </c:pt>
                      <c:pt idx="4410">
                        <c:v>383.87029999999999</c:v>
                      </c:pt>
                      <c:pt idx="4411">
                        <c:v>384.07029999999997</c:v>
                      </c:pt>
                      <c:pt idx="4412">
                        <c:v>384.27030000000002</c:v>
                      </c:pt>
                      <c:pt idx="4413">
                        <c:v>384.47029999999995</c:v>
                      </c:pt>
                      <c:pt idx="4414">
                        <c:v>384.6703</c:v>
                      </c:pt>
                      <c:pt idx="4415">
                        <c:v>384.87029999999999</c:v>
                      </c:pt>
                      <c:pt idx="4416">
                        <c:v>385.07030000000003</c:v>
                      </c:pt>
                      <c:pt idx="4417">
                        <c:v>385.27029999999996</c:v>
                      </c:pt>
                      <c:pt idx="4418">
                        <c:v>385.47030000000001</c:v>
                      </c:pt>
                      <c:pt idx="4419">
                        <c:v>385.6703</c:v>
                      </c:pt>
                      <c:pt idx="4420">
                        <c:v>385.87029999999999</c:v>
                      </c:pt>
                      <c:pt idx="4421">
                        <c:v>386.07029999999997</c:v>
                      </c:pt>
                      <c:pt idx="4422">
                        <c:v>386.27030000000002</c:v>
                      </c:pt>
                      <c:pt idx="4423">
                        <c:v>386.47030000000001</c:v>
                      </c:pt>
                      <c:pt idx="4424">
                        <c:v>386.6703</c:v>
                      </c:pt>
                      <c:pt idx="4425">
                        <c:v>386.87029999999999</c:v>
                      </c:pt>
                      <c:pt idx="4426">
                        <c:v>387.07030000000003</c:v>
                      </c:pt>
                      <c:pt idx="4427">
                        <c:v>387.27029999999996</c:v>
                      </c:pt>
                      <c:pt idx="4428">
                        <c:v>387.47030000000001</c:v>
                      </c:pt>
                      <c:pt idx="4429">
                        <c:v>387.6703</c:v>
                      </c:pt>
                      <c:pt idx="4430">
                        <c:v>387.87030000000004</c:v>
                      </c:pt>
                      <c:pt idx="4431">
                        <c:v>388.07029999999997</c:v>
                      </c:pt>
                      <c:pt idx="4432">
                        <c:v>388.27030000000002</c:v>
                      </c:pt>
                      <c:pt idx="4433">
                        <c:v>388.47030000000001</c:v>
                      </c:pt>
                      <c:pt idx="4434">
                        <c:v>388.6703</c:v>
                      </c:pt>
                      <c:pt idx="4435">
                        <c:v>388.87029999999999</c:v>
                      </c:pt>
                      <c:pt idx="4436">
                        <c:v>389.07030000000003</c:v>
                      </c:pt>
                      <c:pt idx="4437">
                        <c:v>389.27030000000002</c:v>
                      </c:pt>
                      <c:pt idx="4438">
                        <c:v>389.47030000000001</c:v>
                      </c:pt>
                      <c:pt idx="4439">
                        <c:v>389.6703</c:v>
                      </c:pt>
                      <c:pt idx="4440">
                        <c:v>389.87029999999999</c:v>
                      </c:pt>
                      <c:pt idx="4441">
                        <c:v>390.07029999999997</c:v>
                      </c:pt>
                      <c:pt idx="4442">
                        <c:v>390.27029999999996</c:v>
                      </c:pt>
                      <c:pt idx="4443">
                        <c:v>390.47030000000001</c:v>
                      </c:pt>
                      <c:pt idx="4444">
                        <c:v>390.6703</c:v>
                      </c:pt>
                      <c:pt idx="4445">
                        <c:v>390.87029999999999</c:v>
                      </c:pt>
                      <c:pt idx="4446">
                        <c:v>391.07029999999997</c:v>
                      </c:pt>
                      <c:pt idx="4447">
                        <c:v>391.27030000000002</c:v>
                      </c:pt>
                      <c:pt idx="4448">
                        <c:v>391.47029999999995</c:v>
                      </c:pt>
                      <c:pt idx="4449">
                        <c:v>391.6703</c:v>
                      </c:pt>
                      <c:pt idx="4450">
                        <c:v>391.87029999999999</c:v>
                      </c:pt>
                      <c:pt idx="4451">
                        <c:v>392.07030000000003</c:v>
                      </c:pt>
                      <c:pt idx="4452">
                        <c:v>392.27029999999996</c:v>
                      </c:pt>
                      <c:pt idx="4453">
                        <c:v>392.47030000000001</c:v>
                      </c:pt>
                      <c:pt idx="4454">
                        <c:v>392.6703</c:v>
                      </c:pt>
                      <c:pt idx="4455">
                        <c:v>392.87030000000004</c:v>
                      </c:pt>
                      <c:pt idx="4456">
                        <c:v>393.07029999999997</c:v>
                      </c:pt>
                      <c:pt idx="4457">
                        <c:v>393.27030000000002</c:v>
                      </c:pt>
                      <c:pt idx="4458">
                        <c:v>393.47030000000001</c:v>
                      </c:pt>
                      <c:pt idx="4459">
                        <c:v>393.6703</c:v>
                      </c:pt>
                      <c:pt idx="4460">
                        <c:v>393.87029999999999</c:v>
                      </c:pt>
                      <c:pt idx="4461">
                        <c:v>394.07030000000003</c:v>
                      </c:pt>
                      <c:pt idx="4462">
                        <c:v>394.27030000000002</c:v>
                      </c:pt>
                      <c:pt idx="4463">
                        <c:v>394.47030000000001</c:v>
                      </c:pt>
                      <c:pt idx="4464">
                        <c:v>394.6703</c:v>
                      </c:pt>
                      <c:pt idx="4465">
                        <c:v>394.87030000000004</c:v>
                      </c:pt>
                      <c:pt idx="4466">
                        <c:v>395.07029999999997</c:v>
                      </c:pt>
                      <c:pt idx="4467">
                        <c:v>395.27030000000002</c:v>
                      </c:pt>
                      <c:pt idx="4468">
                        <c:v>395.47030000000001</c:v>
                      </c:pt>
                      <c:pt idx="4469">
                        <c:v>395.6703</c:v>
                      </c:pt>
                      <c:pt idx="4470">
                        <c:v>395.87029999999999</c:v>
                      </c:pt>
                      <c:pt idx="4471">
                        <c:v>396.07029999999997</c:v>
                      </c:pt>
                      <c:pt idx="4472">
                        <c:v>396.27030000000002</c:v>
                      </c:pt>
                      <c:pt idx="4473">
                        <c:v>396.47029999999995</c:v>
                      </c:pt>
                      <c:pt idx="4474">
                        <c:v>396.6703</c:v>
                      </c:pt>
                      <c:pt idx="4475">
                        <c:v>396.87029999999999</c:v>
                      </c:pt>
                      <c:pt idx="4476">
                        <c:v>397.07030000000003</c:v>
                      </c:pt>
                      <c:pt idx="4477">
                        <c:v>397.27029999999996</c:v>
                      </c:pt>
                      <c:pt idx="4478">
                        <c:v>397.47030000000001</c:v>
                      </c:pt>
                      <c:pt idx="4479">
                        <c:v>397.6703</c:v>
                      </c:pt>
                      <c:pt idx="4480">
                        <c:v>397.87029999999999</c:v>
                      </c:pt>
                      <c:pt idx="4481">
                        <c:v>398.07029999999997</c:v>
                      </c:pt>
                      <c:pt idx="4482">
                        <c:v>398.27030000000002</c:v>
                      </c:pt>
                      <c:pt idx="4483">
                        <c:v>398.47030000000001</c:v>
                      </c:pt>
                      <c:pt idx="4484">
                        <c:v>398.6703</c:v>
                      </c:pt>
                      <c:pt idx="4485">
                        <c:v>398.87029999999999</c:v>
                      </c:pt>
                      <c:pt idx="4486">
                        <c:v>399.07030000000003</c:v>
                      </c:pt>
                      <c:pt idx="4487">
                        <c:v>399.27029999999996</c:v>
                      </c:pt>
                      <c:pt idx="4488">
                        <c:v>399.47030000000001</c:v>
                      </c:pt>
                      <c:pt idx="4489">
                        <c:v>399.6703</c:v>
                      </c:pt>
                      <c:pt idx="4490">
                        <c:v>399.87030000000004</c:v>
                      </c:pt>
                      <c:pt idx="4491">
                        <c:v>400.07029999999997</c:v>
                      </c:pt>
                      <c:pt idx="4492">
                        <c:v>400.27030000000002</c:v>
                      </c:pt>
                      <c:pt idx="4493">
                        <c:v>400.47030000000001</c:v>
                      </c:pt>
                      <c:pt idx="4494">
                        <c:v>400.6703</c:v>
                      </c:pt>
                      <c:pt idx="4495">
                        <c:v>400.87029999999999</c:v>
                      </c:pt>
                      <c:pt idx="4496">
                        <c:v>401.07030000000003</c:v>
                      </c:pt>
                      <c:pt idx="4497">
                        <c:v>401.27030000000002</c:v>
                      </c:pt>
                      <c:pt idx="4498">
                        <c:v>401.47030000000001</c:v>
                      </c:pt>
                      <c:pt idx="4499">
                        <c:v>401.6703</c:v>
                      </c:pt>
                      <c:pt idx="4500">
                        <c:v>401.87029999999999</c:v>
                      </c:pt>
                      <c:pt idx="4501">
                        <c:v>402.07029999999997</c:v>
                      </c:pt>
                      <c:pt idx="4502">
                        <c:v>402.27029999999996</c:v>
                      </c:pt>
                      <c:pt idx="4503">
                        <c:v>402.47030000000001</c:v>
                      </c:pt>
                      <c:pt idx="4504">
                        <c:v>402.6703</c:v>
                      </c:pt>
                      <c:pt idx="4505">
                        <c:v>402.87029999999999</c:v>
                      </c:pt>
                      <c:pt idx="4506">
                        <c:v>403.07029999999997</c:v>
                      </c:pt>
                      <c:pt idx="4507">
                        <c:v>403.27030000000002</c:v>
                      </c:pt>
                      <c:pt idx="4508">
                        <c:v>403.47029999999995</c:v>
                      </c:pt>
                      <c:pt idx="4509">
                        <c:v>403.6703</c:v>
                      </c:pt>
                      <c:pt idx="4510">
                        <c:v>403.87029999999999</c:v>
                      </c:pt>
                      <c:pt idx="4511">
                        <c:v>404.07030000000003</c:v>
                      </c:pt>
                      <c:pt idx="4512">
                        <c:v>404.27029999999996</c:v>
                      </c:pt>
                      <c:pt idx="4513">
                        <c:v>404.47030000000001</c:v>
                      </c:pt>
                      <c:pt idx="4514">
                        <c:v>404.6703</c:v>
                      </c:pt>
                      <c:pt idx="4515">
                        <c:v>404.87029999999999</c:v>
                      </c:pt>
                      <c:pt idx="4516">
                        <c:v>405.07029999999997</c:v>
                      </c:pt>
                      <c:pt idx="4517">
                        <c:v>405.27030000000002</c:v>
                      </c:pt>
                      <c:pt idx="4518">
                        <c:v>405.47030000000001</c:v>
                      </c:pt>
                      <c:pt idx="4519">
                        <c:v>405.6703</c:v>
                      </c:pt>
                      <c:pt idx="4520">
                        <c:v>405.87029999999999</c:v>
                      </c:pt>
                      <c:pt idx="4521">
                        <c:v>406.07030000000003</c:v>
                      </c:pt>
                      <c:pt idx="4522">
                        <c:v>406.27029999999996</c:v>
                      </c:pt>
                      <c:pt idx="4523">
                        <c:v>406.47030000000001</c:v>
                      </c:pt>
                      <c:pt idx="4524">
                        <c:v>406.6703</c:v>
                      </c:pt>
                      <c:pt idx="4525">
                        <c:v>406.87030000000004</c:v>
                      </c:pt>
                      <c:pt idx="4526">
                        <c:v>407.07029999999997</c:v>
                      </c:pt>
                      <c:pt idx="4527">
                        <c:v>407.27030000000002</c:v>
                      </c:pt>
                      <c:pt idx="4528">
                        <c:v>407.47030000000001</c:v>
                      </c:pt>
                      <c:pt idx="4529">
                        <c:v>407.67030000000005</c:v>
                      </c:pt>
                      <c:pt idx="4530">
                        <c:v>407.87029999999999</c:v>
                      </c:pt>
                      <c:pt idx="4531">
                        <c:v>408.07030000000003</c:v>
                      </c:pt>
                      <c:pt idx="4532">
                        <c:v>408.27030000000002</c:v>
                      </c:pt>
                      <c:pt idx="4533">
                        <c:v>408.47030000000001</c:v>
                      </c:pt>
                      <c:pt idx="4534">
                        <c:v>408.6703</c:v>
                      </c:pt>
                      <c:pt idx="4535">
                        <c:v>408.87029999999999</c:v>
                      </c:pt>
                      <c:pt idx="4536">
                        <c:v>409.07030000000003</c:v>
                      </c:pt>
                      <c:pt idx="4537">
                        <c:v>409.27029999999996</c:v>
                      </c:pt>
                      <c:pt idx="4538">
                        <c:v>409.47030000000001</c:v>
                      </c:pt>
                      <c:pt idx="4539">
                        <c:v>409.6703</c:v>
                      </c:pt>
                      <c:pt idx="4540">
                        <c:v>409.87029999999999</c:v>
                      </c:pt>
                      <c:pt idx="4541">
                        <c:v>410.07029999999997</c:v>
                      </c:pt>
                      <c:pt idx="4542">
                        <c:v>410.27030000000002</c:v>
                      </c:pt>
                      <c:pt idx="4543">
                        <c:v>410.47030000000001</c:v>
                      </c:pt>
                      <c:pt idx="4544">
                        <c:v>410.6703</c:v>
                      </c:pt>
                      <c:pt idx="4545">
                        <c:v>410.87029999999999</c:v>
                      </c:pt>
                      <c:pt idx="4546">
                        <c:v>411.07030000000003</c:v>
                      </c:pt>
                      <c:pt idx="4547">
                        <c:v>411.27029999999996</c:v>
                      </c:pt>
                      <c:pt idx="4548">
                        <c:v>411.47030000000001</c:v>
                      </c:pt>
                      <c:pt idx="4549">
                        <c:v>411.6703</c:v>
                      </c:pt>
                      <c:pt idx="4550">
                        <c:v>411.87030000000004</c:v>
                      </c:pt>
                      <c:pt idx="4551">
                        <c:v>412.07029999999997</c:v>
                      </c:pt>
                      <c:pt idx="4552">
                        <c:v>412.27030000000002</c:v>
                      </c:pt>
                      <c:pt idx="4553">
                        <c:v>412.47030000000001</c:v>
                      </c:pt>
                      <c:pt idx="4554">
                        <c:v>412.6703</c:v>
                      </c:pt>
                      <c:pt idx="4555">
                        <c:v>412.87029999999999</c:v>
                      </c:pt>
                      <c:pt idx="4556">
                        <c:v>413.07030000000003</c:v>
                      </c:pt>
                      <c:pt idx="4557">
                        <c:v>413.27030000000002</c:v>
                      </c:pt>
                      <c:pt idx="4558">
                        <c:v>413.47030000000001</c:v>
                      </c:pt>
                      <c:pt idx="4559">
                        <c:v>413.6703</c:v>
                      </c:pt>
                      <c:pt idx="4560">
                        <c:v>413.87030000000004</c:v>
                      </c:pt>
                      <c:pt idx="4561">
                        <c:v>414.07029999999997</c:v>
                      </c:pt>
                      <c:pt idx="4562">
                        <c:v>414.27030000000002</c:v>
                      </c:pt>
                      <c:pt idx="4563">
                        <c:v>414.47030000000001</c:v>
                      </c:pt>
                      <c:pt idx="4564">
                        <c:v>414.6703</c:v>
                      </c:pt>
                      <c:pt idx="4565">
                        <c:v>414.87029999999999</c:v>
                      </c:pt>
                      <c:pt idx="4566">
                        <c:v>415.07029999999997</c:v>
                      </c:pt>
                      <c:pt idx="4567">
                        <c:v>415.27030000000002</c:v>
                      </c:pt>
                      <c:pt idx="4568">
                        <c:v>415.47029999999995</c:v>
                      </c:pt>
                      <c:pt idx="4569">
                        <c:v>415.6703</c:v>
                      </c:pt>
                      <c:pt idx="4570">
                        <c:v>415.87029999999999</c:v>
                      </c:pt>
                      <c:pt idx="4571">
                        <c:v>416.07030000000003</c:v>
                      </c:pt>
                      <c:pt idx="4572">
                        <c:v>416.27029999999996</c:v>
                      </c:pt>
                      <c:pt idx="4573">
                        <c:v>416.47030000000001</c:v>
                      </c:pt>
                      <c:pt idx="4574">
                        <c:v>416.6703</c:v>
                      </c:pt>
                      <c:pt idx="4575">
                        <c:v>416.87029999999999</c:v>
                      </c:pt>
                      <c:pt idx="4576">
                        <c:v>417.07029999999997</c:v>
                      </c:pt>
                      <c:pt idx="4577">
                        <c:v>417.27030000000002</c:v>
                      </c:pt>
                      <c:pt idx="4578">
                        <c:v>417.47030000000001</c:v>
                      </c:pt>
                      <c:pt idx="4579">
                        <c:v>417.6703</c:v>
                      </c:pt>
                      <c:pt idx="4580">
                        <c:v>417.87029999999999</c:v>
                      </c:pt>
                      <c:pt idx="4581">
                        <c:v>418.07030000000003</c:v>
                      </c:pt>
                      <c:pt idx="4582">
                        <c:v>418.27029999999996</c:v>
                      </c:pt>
                      <c:pt idx="4583">
                        <c:v>418.47030000000001</c:v>
                      </c:pt>
                      <c:pt idx="4584">
                        <c:v>418.6703</c:v>
                      </c:pt>
                      <c:pt idx="4585">
                        <c:v>418.87030000000004</c:v>
                      </c:pt>
                      <c:pt idx="4586">
                        <c:v>419.07029999999997</c:v>
                      </c:pt>
                      <c:pt idx="4587">
                        <c:v>419.27030000000002</c:v>
                      </c:pt>
                      <c:pt idx="4588">
                        <c:v>419.47030000000001</c:v>
                      </c:pt>
                      <c:pt idx="4589">
                        <c:v>419.6703</c:v>
                      </c:pt>
                      <c:pt idx="4590">
                        <c:v>419.87029999999999</c:v>
                      </c:pt>
                      <c:pt idx="4591">
                        <c:v>420.07030000000003</c:v>
                      </c:pt>
                      <c:pt idx="4592">
                        <c:v>420.27030000000002</c:v>
                      </c:pt>
                      <c:pt idx="4593">
                        <c:v>420.47030000000001</c:v>
                      </c:pt>
                      <c:pt idx="4594">
                        <c:v>420.6703</c:v>
                      </c:pt>
                      <c:pt idx="4595">
                        <c:v>420.87029999999999</c:v>
                      </c:pt>
                      <c:pt idx="4596">
                        <c:v>421.07029999999997</c:v>
                      </c:pt>
                      <c:pt idx="4597">
                        <c:v>421.27029999999996</c:v>
                      </c:pt>
                      <c:pt idx="4598">
                        <c:v>421.47030000000001</c:v>
                      </c:pt>
                      <c:pt idx="4599">
                        <c:v>421.6703</c:v>
                      </c:pt>
                      <c:pt idx="4600">
                        <c:v>421.87029999999999</c:v>
                      </c:pt>
                      <c:pt idx="4601">
                        <c:v>422.07029999999997</c:v>
                      </c:pt>
                      <c:pt idx="4602">
                        <c:v>422.27030000000002</c:v>
                      </c:pt>
                      <c:pt idx="4603">
                        <c:v>422.47029999999995</c:v>
                      </c:pt>
                      <c:pt idx="4604">
                        <c:v>422.6703</c:v>
                      </c:pt>
                      <c:pt idx="4605">
                        <c:v>422.87029999999999</c:v>
                      </c:pt>
                      <c:pt idx="4606">
                        <c:v>423.07030000000003</c:v>
                      </c:pt>
                      <c:pt idx="4607">
                        <c:v>423.27029999999996</c:v>
                      </c:pt>
                      <c:pt idx="4608">
                        <c:v>423.47030000000001</c:v>
                      </c:pt>
                      <c:pt idx="4609">
                        <c:v>423.6703</c:v>
                      </c:pt>
                      <c:pt idx="4610">
                        <c:v>423.87030000000004</c:v>
                      </c:pt>
                      <c:pt idx="4611">
                        <c:v>424.07029999999997</c:v>
                      </c:pt>
                      <c:pt idx="4612">
                        <c:v>424.27030000000002</c:v>
                      </c:pt>
                      <c:pt idx="4613">
                        <c:v>424.47030000000001</c:v>
                      </c:pt>
                      <c:pt idx="4614">
                        <c:v>424.6703</c:v>
                      </c:pt>
                      <c:pt idx="4615">
                        <c:v>424.87029999999999</c:v>
                      </c:pt>
                      <c:pt idx="4616">
                        <c:v>425.07030000000003</c:v>
                      </c:pt>
                      <c:pt idx="4617">
                        <c:v>425.27030000000002</c:v>
                      </c:pt>
                      <c:pt idx="4618">
                        <c:v>425.47030000000001</c:v>
                      </c:pt>
                      <c:pt idx="4619">
                        <c:v>425.6703</c:v>
                      </c:pt>
                      <c:pt idx="4620">
                        <c:v>425.87030000000004</c:v>
                      </c:pt>
                      <c:pt idx="4621">
                        <c:v>426.07029999999997</c:v>
                      </c:pt>
                      <c:pt idx="4622">
                        <c:v>426.27030000000002</c:v>
                      </c:pt>
                      <c:pt idx="4623">
                        <c:v>426.47030000000001</c:v>
                      </c:pt>
                      <c:pt idx="4624">
                        <c:v>426.6703</c:v>
                      </c:pt>
                      <c:pt idx="4625">
                        <c:v>426.87029999999999</c:v>
                      </c:pt>
                      <c:pt idx="4626">
                        <c:v>427.07029999999997</c:v>
                      </c:pt>
                      <c:pt idx="4627">
                        <c:v>427.27030000000002</c:v>
                      </c:pt>
                      <c:pt idx="4628">
                        <c:v>427.47029999999995</c:v>
                      </c:pt>
                      <c:pt idx="4629">
                        <c:v>427.6703</c:v>
                      </c:pt>
                      <c:pt idx="4630">
                        <c:v>427.87029999999999</c:v>
                      </c:pt>
                      <c:pt idx="4631">
                        <c:v>428.07030000000003</c:v>
                      </c:pt>
                      <c:pt idx="4632">
                        <c:v>428.27029999999996</c:v>
                      </c:pt>
                      <c:pt idx="4633">
                        <c:v>428.47030000000001</c:v>
                      </c:pt>
                      <c:pt idx="4634">
                        <c:v>428.6703</c:v>
                      </c:pt>
                      <c:pt idx="4635">
                        <c:v>428.87029999999999</c:v>
                      </c:pt>
                      <c:pt idx="4636">
                        <c:v>429.07029999999997</c:v>
                      </c:pt>
                      <c:pt idx="4637">
                        <c:v>429.27030000000002</c:v>
                      </c:pt>
                      <c:pt idx="4638">
                        <c:v>429.47030000000001</c:v>
                      </c:pt>
                      <c:pt idx="4639">
                        <c:v>429.6703</c:v>
                      </c:pt>
                      <c:pt idx="4640">
                        <c:v>429.87029999999999</c:v>
                      </c:pt>
                      <c:pt idx="4641">
                        <c:v>430.07030000000003</c:v>
                      </c:pt>
                      <c:pt idx="4642">
                        <c:v>430.27029999999996</c:v>
                      </c:pt>
                      <c:pt idx="4643">
                        <c:v>430.47030000000001</c:v>
                      </c:pt>
                      <c:pt idx="4644">
                        <c:v>430.6703</c:v>
                      </c:pt>
                      <c:pt idx="4645">
                        <c:v>430.87030000000004</c:v>
                      </c:pt>
                      <c:pt idx="4646">
                        <c:v>431.07029999999997</c:v>
                      </c:pt>
                      <c:pt idx="4647">
                        <c:v>431.27030000000002</c:v>
                      </c:pt>
                      <c:pt idx="4648">
                        <c:v>431.47030000000001</c:v>
                      </c:pt>
                      <c:pt idx="4649">
                        <c:v>431.6703</c:v>
                      </c:pt>
                      <c:pt idx="4650">
                        <c:v>431.87029999999999</c:v>
                      </c:pt>
                      <c:pt idx="4651">
                        <c:v>432.07030000000003</c:v>
                      </c:pt>
                      <c:pt idx="4652">
                        <c:v>432.27030000000002</c:v>
                      </c:pt>
                      <c:pt idx="4653">
                        <c:v>432.47030000000001</c:v>
                      </c:pt>
                      <c:pt idx="4654">
                        <c:v>432.6703</c:v>
                      </c:pt>
                      <c:pt idx="4655">
                        <c:v>432.87029999999999</c:v>
                      </c:pt>
                      <c:pt idx="4656">
                        <c:v>433.07029999999997</c:v>
                      </c:pt>
                      <c:pt idx="4657">
                        <c:v>433.27029999999996</c:v>
                      </c:pt>
                      <c:pt idx="4658">
                        <c:v>433.47030000000001</c:v>
                      </c:pt>
                      <c:pt idx="4659">
                        <c:v>433.6703</c:v>
                      </c:pt>
                      <c:pt idx="4660">
                        <c:v>433.87029999999999</c:v>
                      </c:pt>
                      <c:pt idx="4661">
                        <c:v>434.07029999999997</c:v>
                      </c:pt>
                      <c:pt idx="4662">
                        <c:v>434.27030000000002</c:v>
                      </c:pt>
                      <c:pt idx="4663">
                        <c:v>434.47029999999995</c:v>
                      </c:pt>
                      <c:pt idx="4664">
                        <c:v>434.6703</c:v>
                      </c:pt>
                      <c:pt idx="4665">
                        <c:v>434.87029999999999</c:v>
                      </c:pt>
                      <c:pt idx="4666">
                        <c:v>435.07030000000003</c:v>
                      </c:pt>
                      <c:pt idx="4667">
                        <c:v>435.27029999999996</c:v>
                      </c:pt>
                      <c:pt idx="4668">
                        <c:v>435.47030000000001</c:v>
                      </c:pt>
                      <c:pt idx="4669">
                        <c:v>435.6703</c:v>
                      </c:pt>
                      <c:pt idx="4670">
                        <c:v>435.87029999999999</c:v>
                      </c:pt>
                      <c:pt idx="4671">
                        <c:v>436.07029999999997</c:v>
                      </c:pt>
                      <c:pt idx="4672">
                        <c:v>436.27030000000002</c:v>
                      </c:pt>
                      <c:pt idx="4673">
                        <c:v>436.47030000000001</c:v>
                      </c:pt>
                      <c:pt idx="4674">
                        <c:v>436.6703</c:v>
                      </c:pt>
                      <c:pt idx="4675">
                        <c:v>436.87029999999999</c:v>
                      </c:pt>
                      <c:pt idx="4676">
                        <c:v>437.07030000000003</c:v>
                      </c:pt>
                      <c:pt idx="4677">
                        <c:v>437.27029999999996</c:v>
                      </c:pt>
                      <c:pt idx="4678">
                        <c:v>437.47030000000001</c:v>
                      </c:pt>
                      <c:pt idx="4679">
                        <c:v>437.6703</c:v>
                      </c:pt>
                      <c:pt idx="4680">
                        <c:v>437.87030000000004</c:v>
                      </c:pt>
                      <c:pt idx="4681">
                        <c:v>438.07029999999997</c:v>
                      </c:pt>
                      <c:pt idx="4682">
                        <c:v>438.27030000000002</c:v>
                      </c:pt>
                      <c:pt idx="4683">
                        <c:v>438.47030000000001</c:v>
                      </c:pt>
                      <c:pt idx="4684">
                        <c:v>438.67030000000005</c:v>
                      </c:pt>
                      <c:pt idx="4685">
                        <c:v>438.87029999999999</c:v>
                      </c:pt>
                      <c:pt idx="4686">
                        <c:v>439.07030000000003</c:v>
                      </c:pt>
                      <c:pt idx="4687">
                        <c:v>439.27030000000002</c:v>
                      </c:pt>
                      <c:pt idx="4688">
                        <c:v>439.47029999999995</c:v>
                      </c:pt>
                      <c:pt idx="4689">
                        <c:v>439.6703</c:v>
                      </c:pt>
                      <c:pt idx="4690">
                        <c:v>439.87029999999999</c:v>
                      </c:pt>
                      <c:pt idx="4691">
                        <c:v>440.07030000000003</c:v>
                      </c:pt>
                      <c:pt idx="4692">
                        <c:v>440.27029999999996</c:v>
                      </c:pt>
                      <c:pt idx="4693">
                        <c:v>440.47030000000001</c:v>
                      </c:pt>
                      <c:pt idx="4694">
                        <c:v>440.6703</c:v>
                      </c:pt>
                      <c:pt idx="4695">
                        <c:v>440.87029999999999</c:v>
                      </c:pt>
                      <c:pt idx="4696">
                        <c:v>441.07029999999997</c:v>
                      </c:pt>
                      <c:pt idx="4697">
                        <c:v>441.27030000000002</c:v>
                      </c:pt>
                      <c:pt idx="4698">
                        <c:v>441.47030000000001</c:v>
                      </c:pt>
                      <c:pt idx="4699">
                        <c:v>441.6703</c:v>
                      </c:pt>
                      <c:pt idx="4700">
                        <c:v>441.87029999999999</c:v>
                      </c:pt>
                      <c:pt idx="4701">
                        <c:v>442.07030000000003</c:v>
                      </c:pt>
                      <c:pt idx="4702">
                        <c:v>442.27029999999996</c:v>
                      </c:pt>
                      <c:pt idx="4703">
                        <c:v>442.47030000000001</c:v>
                      </c:pt>
                      <c:pt idx="4704">
                        <c:v>442.6703</c:v>
                      </c:pt>
                      <c:pt idx="4705">
                        <c:v>442.87030000000004</c:v>
                      </c:pt>
                      <c:pt idx="4706">
                        <c:v>443.07029999999997</c:v>
                      </c:pt>
                      <c:pt idx="4707">
                        <c:v>443.27030000000002</c:v>
                      </c:pt>
                      <c:pt idx="4708">
                        <c:v>443.47030000000001</c:v>
                      </c:pt>
                      <c:pt idx="4709">
                        <c:v>443.6703</c:v>
                      </c:pt>
                      <c:pt idx="4710">
                        <c:v>443.87029999999999</c:v>
                      </c:pt>
                      <c:pt idx="4711">
                        <c:v>444.07030000000003</c:v>
                      </c:pt>
                      <c:pt idx="4712">
                        <c:v>444.27030000000002</c:v>
                      </c:pt>
                      <c:pt idx="4713">
                        <c:v>444.47030000000001</c:v>
                      </c:pt>
                      <c:pt idx="4714">
                        <c:v>444.6703</c:v>
                      </c:pt>
                      <c:pt idx="4715">
                        <c:v>444.87030000000004</c:v>
                      </c:pt>
                      <c:pt idx="4716">
                        <c:v>445.07029999999997</c:v>
                      </c:pt>
                      <c:pt idx="4717">
                        <c:v>445.27030000000002</c:v>
                      </c:pt>
                      <c:pt idx="4718">
                        <c:v>445.47030000000001</c:v>
                      </c:pt>
                      <c:pt idx="4719">
                        <c:v>445.6703</c:v>
                      </c:pt>
                      <c:pt idx="4720">
                        <c:v>445.87029999999999</c:v>
                      </c:pt>
                      <c:pt idx="4721">
                        <c:v>446.07029999999997</c:v>
                      </c:pt>
                      <c:pt idx="4722">
                        <c:v>446.27030000000002</c:v>
                      </c:pt>
                      <c:pt idx="4723">
                        <c:v>446.47029999999995</c:v>
                      </c:pt>
                      <c:pt idx="4724">
                        <c:v>446.6703</c:v>
                      </c:pt>
                      <c:pt idx="4725">
                        <c:v>446.87029999999999</c:v>
                      </c:pt>
                      <c:pt idx="4726">
                        <c:v>447.07030000000003</c:v>
                      </c:pt>
                      <c:pt idx="4727">
                        <c:v>447.27029999999996</c:v>
                      </c:pt>
                      <c:pt idx="4728">
                        <c:v>447.47030000000001</c:v>
                      </c:pt>
                      <c:pt idx="4729">
                        <c:v>447.6703</c:v>
                      </c:pt>
                      <c:pt idx="4730">
                        <c:v>447.87029999999999</c:v>
                      </c:pt>
                      <c:pt idx="4731">
                        <c:v>448.07029999999997</c:v>
                      </c:pt>
                      <c:pt idx="4732">
                        <c:v>448.27030000000002</c:v>
                      </c:pt>
                      <c:pt idx="4733">
                        <c:v>448.47030000000001</c:v>
                      </c:pt>
                      <c:pt idx="4734">
                        <c:v>448.6703</c:v>
                      </c:pt>
                      <c:pt idx="4735">
                        <c:v>448.87029999999999</c:v>
                      </c:pt>
                      <c:pt idx="4736">
                        <c:v>449.07030000000003</c:v>
                      </c:pt>
                      <c:pt idx="4737">
                        <c:v>449.27029999999996</c:v>
                      </c:pt>
                      <c:pt idx="4738">
                        <c:v>449.47030000000001</c:v>
                      </c:pt>
                      <c:pt idx="4739">
                        <c:v>449.6703</c:v>
                      </c:pt>
                      <c:pt idx="4740">
                        <c:v>449.87030000000004</c:v>
                      </c:pt>
                      <c:pt idx="4741">
                        <c:v>450.07029999999997</c:v>
                      </c:pt>
                      <c:pt idx="4742">
                        <c:v>450.27030000000002</c:v>
                      </c:pt>
                      <c:pt idx="4743">
                        <c:v>450.47030000000001</c:v>
                      </c:pt>
                      <c:pt idx="4744">
                        <c:v>450.6703</c:v>
                      </c:pt>
                      <c:pt idx="4745">
                        <c:v>450.87029999999999</c:v>
                      </c:pt>
                      <c:pt idx="4746">
                        <c:v>451.07030000000003</c:v>
                      </c:pt>
                      <c:pt idx="4747">
                        <c:v>451.27030000000002</c:v>
                      </c:pt>
                      <c:pt idx="4748">
                        <c:v>451.47030000000001</c:v>
                      </c:pt>
                      <c:pt idx="4749">
                        <c:v>451.6703</c:v>
                      </c:pt>
                      <c:pt idx="4750">
                        <c:v>451.87029999999999</c:v>
                      </c:pt>
                      <c:pt idx="4751">
                        <c:v>452.07029999999997</c:v>
                      </c:pt>
                      <c:pt idx="4752">
                        <c:v>452.27029999999996</c:v>
                      </c:pt>
                      <c:pt idx="4753">
                        <c:v>452.47030000000001</c:v>
                      </c:pt>
                      <c:pt idx="4754">
                        <c:v>452.6703</c:v>
                      </c:pt>
                      <c:pt idx="4755">
                        <c:v>452.87029999999999</c:v>
                      </c:pt>
                      <c:pt idx="4756">
                        <c:v>453.07029999999997</c:v>
                      </c:pt>
                      <c:pt idx="4757">
                        <c:v>453.27030000000002</c:v>
                      </c:pt>
                      <c:pt idx="4758">
                        <c:v>453.47030000000001</c:v>
                      </c:pt>
                      <c:pt idx="4759">
                        <c:v>453.6703</c:v>
                      </c:pt>
                      <c:pt idx="4760">
                        <c:v>453.87029999999999</c:v>
                      </c:pt>
                      <c:pt idx="4761">
                        <c:v>454.07030000000003</c:v>
                      </c:pt>
                      <c:pt idx="4762">
                        <c:v>454.27029999999996</c:v>
                      </c:pt>
                      <c:pt idx="4763">
                        <c:v>454.47030000000001</c:v>
                      </c:pt>
                      <c:pt idx="4764">
                        <c:v>454.6703</c:v>
                      </c:pt>
                      <c:pt idx="4765">
                        <c:v>454.87030000000004</c:v>
                      </c:pt>
                      <c:pt idx="4766">
                        <c:v>455.07029999999997</c:v>
                      </c:pt>
                      <c:pt idx="4767">
                        <c:v>455.27030000000002</c:v>
                      </c:pt>
                      <c:pt idx="4768">
                        <c:v>455.47030000000001</c:v>
                      </c:pt>
                      <c:pt idx="4769">
                        <c:v>455.6703</c:v>
                      </c:pt>
                      <c:pt idx="4770">
                        <c:v>455.87029999999999</c:v>
                      </c:pt>
                      <c:pt idx="4771">
                        <c:v>456.07030000000003</c:v>
                      </c:pt>
                      <c:pt idx="4772">
                        <c:v>456.27030000000002</c:v>
                      </c:pt>
                      <c:pt idx="4773">
                        <c:v>456.47030000000001</c:v>
                      </c:pt>
                      <c:pt idx="4774">
                        <c:v>456.6703</c:v>
                      </c:pt>
                      <c:pt idx="4775">
                        <c:v>456.87030000000004</c:v>
                      </c:pt>
                      <c:pt idx="4776">
                        <c:v>457.07029999999997</c:v>
                      </c:pt>
                      <c:pt idx="4777">
                        <c:v>457.27030000000002</c:v>
                      </c:pt>
                      <c:pt idx="4778">
                        <c:v>457.47030000000001</c:v>
                      </c:pt>
                      <c:pt idx="4779">
                        <c:v>457.6703</c:v>
                      </c:pt>
                      <c:pt idx="4780">
                        <c:v>457.87029999999999</c:v>
                      </c:pt>
                      <c:pt idx="4781">
                        <c:v>458.07029999999997</c:v>
                      </c:pt>
                      <c:pt idx="4782">
                        <c:v>458.27030000000002</c:v>
                      </c:pt>
                      <c:pt idx="4783">
                        <c:v>458.47029999999995</c:v>
                      </c:pt>
                      <c:pt idx="4784">
                        <c:v>458.6703</c:v>
                      </c:pt>
                      <c:pt idx="4785">
                        <c:v>458.87029999999999</c:v>
                      </c:pt>
                      <c:pt idx="4786">
                        <c:v>459.07030000000003</c:v>
                      </c:pt>
                      <c:pt idx="4787">
                        <c:v>459.27029999999996</c:v>
                      </c:pt>
                      <c:pt idx="4788">
                        <c:v>459.47030000000001</c:v>
                      </c:pt>
                      <c:pt idx="4789">
                        <c:v>459.6703</c:v>
                      </c:pt>
                      <c:pt idx="4790">
                        <c:v>459.87029999999999</c:v>
                      </c:pt>
                      <c:pt idx="4791">
                        <c:v>460.07029999999997</c:v>
                      </c:pt>
                      <c:pt idx="4792">
                        <c:v>460.27030000000002</c:v>
                      </c:pt>
                      <c:pt idx="4793">
                        <c:v>460.47030000000001</c:v>
                      </c:pt>
                      <c:pt idx="4794">
                        <c:v>460.6703</c:v>
                      </c:pt>
                      <c:pt idx="4795">
                        <c:v>460.87029999999999</c:v>
                      </c:pt>
                      <c:pt idx="4796">
                        <c:v>461.07030000000003</c:v>
                      </c:pt>
                      <c:pt idx="4797">
                        <c:v>461.27029999999996</c:v>
                      </c:pt>
                      <c:pt idx="4798">
                        <c:v>461.47030000000001</c:v>
                      </c:pt>
                      <c:pt idx="4799">
                        <c:v>461.6703</c:v>
                      </c:pt>
                      <c:pt idx="4800">
                        <c:v>461.87030000000004</c:v>
                      </c:pt>
                      <c:pt idx="4801">
                        <c:v>462.07029999999997</c:v>
                      </c:pt>
                      <c:pt idx="4802">
                        <c:v>462.27030000000002</c:v>
                      </c:pt>
                      <c:pt idx="4803">
                        <c:v>462.47030000000001</c:v>
                      </c:pt>
                      <c:pt idx="4804">
                        <c:v>462.6703</c:v>
                      </c:pt>
                      <c:pt idx="4805">
                        <c:v>462.87029999999999</c:v>
                      </c:pt>
                      <c:pt idx="4806">
                        <c:v>463.07030000000003</c:v>
                      </c:pt>
                      <c:pt idx="4807">
                        <c:v>463.27030000000002</c:v>
                      </c:pt>
                      <c:pt idx="4808">
                        <c:v>463.47030000000001</c:v>
                      </c:pt>
                      <c:pt idx="4809">
                        <c:v>463.6703</c:v>
                      </c:pt>
                      <c:pt idx="4810">
                        <c:v>463.87029999999999</c:v>
                      </c:pt>
                      <c:pt idx="4811">
                        <c:v>464.07029999999997</c:v>
                      </c:pt>
                      <c:pt idx="4812">
                        <c:v>464.27029999999996</c:v>
                      </c:pt>
                      <c:pt idx="4813">
                        <c:v>464.47030000000001</c:v>
                      </c:pt>
                      <c:pt idx="4814">
                        <c:v>464.6703</c:v>
                      </c:pt>
                      <c:pt idx="4815">
                        <c:v>464.87029999999999</c:v>
                      </c:pt>
                      <c:pt idx="4816">
                        <c:v>465.07029999999997</c:v>
                      </c:pt>
                      <c:pt idx="4817">
                        <c:v>465.27030000000002</c:v>
                      </c:pt>
                      <c:pt idx="4818">
                        <c:v>465.47029999999995</c:v>
                      </c:pt>
                      <c:pt idx="4819">
                        <c:v>465.6703</c:v>
                      </c:pt>
                      <c:pt idx="4820">
                        <c:v>465.87029999999999</c:v>
                      </c:pt>
                      <c:pt idx="4821">
                        <c:v>466.07030000000003</c:v>
                      </c:pt>
                      <c:pt idx="4822">
                        <c:v>466.27029999999996</c:v>
                      </c:pt>
                      <c:pt idx="4823">
                        <c:v>466.47030000000001</c:v>
                      </c:pt>
                      <c:pt idx="4824">
                        <c:v>466.6703</c:v>
                      </c:pt>
                      <c:pt idx="4825">
                        <c:v>466.87029999999999</c:v>
                      </c:pt>
                      <c:pt idx="4826">
                        <c:v>467.07029999999997</c:v>
                      </c:pt>
                      <c:pt idx="4827">
                        <c:v>467.27030000000002</c:v>
                      </c:pt>
                      <c:pt idx="4828">
                        <c:v>467.47030000000001</c:v>
                      </c:pt>
                      <c:pt idx="4829">
                        <c:v>467.6703</c:v>
                      </c:pt>
                      <c:pt idx="4830">
                        <c:v>467.87029999999999</c:v>
                      </c:pt>
                      <c:pt idx="4831">
                        <c:v>468.07030000000003</c:v>
                      </c:pt>
                      <c:pt idx="4832">
                        <c:v>468.27030000000002</c:v>
                      </c:pt>
                      <c:pt idx="4833">
                        <c:v>468.47030000000001</c:v>
                      </c:pt>
                      <c:pt idx="4834">
                        <c:v>468.6703</c:v>
                      </c:pt>
                      <c:pt idx="4835">
                        <c:v>468.87030000000004</c:v>
                      </c:pt>
                      <c:pt idx="4836">
                        <c:v>469.07029999999997</c:v>
                      </c:pt>
                      <c:pt idx="4837">
                        <c:v>469.27030000000002</c:v>
                      </c:pt>
                      <c:pt idx="4838">
                        <c:v>469.47030000000001</c:v>
                      </c:pt>
                      <c:pt idx="4839">
                        <c:v>469.6703</c:v>
                      </c:pt>
                      <c:pt idx="4840">
                        <c:v>469.87029999999999</c:v>
                      </c:pt>
                      <c:pt idx="4841">
                        <c:v>470.07029999999997</c:v>
                      </c:pt>
                      <c:pt idx="4842">
                        <c:v>470.27030000000002</c:v>
                      </c:pt>
                      <c:pt idx="4843">
                        <c:v>470.47029999999995</c:v>
                      </c:pt>
                      <c:pt idx="4844">
                        <c:v>470.6703</c:v>
                      </c:pt>
                      <c:pt idx="4845">
                        <c:v>470.87029999999999</c:v>
                      </c:pt>
                      <c:pt idx="4846">
                        <c:v>471.07030000000003</c:v>
                      </c:pt>
                      <c:pt idx="4847">
                        <c:v>471.27029999999996</c:v>
                      </c:pt>
                      <c:pt idx="4848">
                        <c:v>471.47030000000001</c:v>
                      </c:pt>
                      <c:pt idx="4849">
                        <c:v>471.6703</c:v>
                      </c:pt>
                      <c:pt idx="4850">
                        <c:v>471.87029999999999</c:v>
                      </c:pt>
                      <c:pt idx="4851">
                        <c:v>472.07029999999997</c:v>
                      </c:pt>
                      <c:pt idx="4852">
                        <c:v>472.27030000000002</c:v>
                      </c:pt>
                      <c:pt idx="4853">
                        <c:v>472.47030000000001</c:v>
                      </c:pt>
                      <c:pt idx="4854">
                        <c:v>472.6703</c:v>
                      </c:pt>
                      <c:pt idx="4855">
                        <c:v>472.87029999999999</c:v>
                      </c:pt>
                      <c:pt idx="4856">
                        <c:v>473.07030000000003</c:v>
                      </c:pt>
                      <c:pt idx="4857">
                        <c:v>473.27029999999996</c:v>
                      </c:pt>
                      <c:pt idx="4858">
                        <c:v>473.47030000000001</c:v>
                      </c:pt>
                      <c:pt idx="4859">
                        <c:v>473.6703</c:v>
                      </c:pt>
                      <c:pt idx="4860">
                        <c:v>473.87030000000004</c:v>
                      </c:pt>
                      <c:pt idx="4861">
                        <c:v>474.07029999999997</c:v>
                      </c:pt>
                      <c:pt idx="4862">
                        <c:v>474.27030000000002</c:v>
                      </c:pt>
                      <c:pt idx="4863">
                        <c:v>474.47030000000001</c:v>
                      </c:pt>
                      <c:pt idx="4864">
                        <c:v>474.6703</c:v>
                      </c:pt>
                      <c:pt idx="4865">
                        <c:v>474.87029999999999</c:v>
                      </c:pt>
                      <c:pt idx="4866">
                        <c:v>475.07030000000003</c:v>
                      </c:pt>
                      <c:pt idx="4867">
                        <c:v>475.27030000000002</c:v>
                      </c:pt>
                      <c:pt idx="4868">
                        <c:v>475.47030000000001</c:v>
                      </c:pt>
                      <c:pt idx="4869">
                        <c:v>475.6703</c:v>
                      </c:pt>
                      <c:pt idx="4870">
                        <c:v>475.87030000000004</c:v>
                      </c:pt>
                      <c:pt idx="4871">
                        <c:v>476.07029999999997</c:v>
                      </c:pt>
                      <c:pt idx="4872">
                        <c:v>476.27030000000002</c:v>
                      </c:pt>
                      <c:pt idx="4873">
                        <c:v>476.47030000000001</c:v>
                      </c:pt>
                      <c:pt idx="4874">
                        <c:v>476.6703</c:v>
                      </c:pt>
                      <c:pt idx="4875">
                        <c:v>476.87029999999999</c:v>
                      </c:pt>
                      <c:pt idx="4876">
                        <c:v>477.07029999999997</c:v>
                      </c:pt>
                      <c:pt idx="4877">
                        <c:v>477.27030000000002</c:v>
                      </c:pt>
                      <c:pt idx="4878">
                        <c:v>477.47030000000001</c:v>
                      </c:pt>
                      <c:pt idx="4879">
                        <c:v>477.67030000000005</c:v>
                      </c:pt>
                      <c:pt idx="4880">
                        <c:v>477.87029999999993</c:v>
                      </c:pt>
                      <c:pt idx="4881">
                        <c:v>478.07029999999997</c:v>
                      </c:pt>
                      <c:pt idx="4882">
                        <c:v>478.27029999999996</c:v>
                      </c:pt>
                      <c:pt idx="4883">
                        <c:v>478.47030000000001</c:v>
                      </c:pt>
                      <c:pt idx="4884">
                        <c:v>478.6703</c:v>
                      </c:pt>
                      <c:pt idx="4885">
                        <c:v>478.87030000000004</c:v>
                      </c:pt>
                      <c:pt idx="4886">
                        <c:v>479.07030000000003</c:v>
                      </c:pt>
                      <c:pt idx="4887">
                        <c:v>479.27029999999996</c:v>
                      </c:pt>
                      <c:pt idx="4888">
                        <c:v>479.47029999999995</c:v>
                      </c:pt>
                      <c:pt idx="4889">
                        <c:v>479.6703</c:v>
                      </c:pt>
                      <c:pt idx="4890">
                        <c:v>479.87029999999999</c:v>
                      </c:pt>
                      <c:pt idx="4891">
                        <c:v>480.07030000000003</c:v>
                      </c:pt>
                      <c:pt idx="4892">
                        <c:v>480.27030000000002</c:v>
                      </c:pt>
                      <c:pt idx="4893">
                        <c:v>480.47030000000007</c:v>
                      </c:pt>
                      <c:pt idx="4894">
                        <c:v>480.67029999999994</c:v>
                      </c:pt>
                      <c:pt idx="4895">
                        <c:v>480.87029999999999</c:v>
                      </c:pt>
                      <c:pt idx="4896">
                        <c:v>481.07029999999997</c:v>
                      </c:pt>
                      <c:pt idx="4897">
                        <c:v>481.27030000000002</c:v>
                      </c:pt>
                      <c:pt idx="4898">
                        <c:v>481.47030000000001</c:v>
                      </c:pt>
                      <c:pt idx="4899">
                        <c:v>481.67030000000005</c:v>
                      </c:pt>
                      <c:pt idx="4900">
                        <c:v>481.87030000000004</c:v>
                      </c:pt>
                      <c:pt idx="4901">
                        <c:v>482.07029999999997</c:v>
                      </c:pt>
                      <c:pt idx="4902">
                        <c:v>482.27029999999996</c:v>
                      </c:pt>
                      <c:pt idx="4903">
                        <c:v>482.47030000000001</c:v>
                      </c:pt>
                      <c:pt idx="4904">
                        <c:v>482.6703</c:v>
                      </c:pt>
                      <c:pt idx="4905">
                        <c:v>482.87029999999999</c:v>
                      </c:pt>
                      <c:pt idx="4906">
                        <c:v>483.07030000000003</c:v>
                      </c:pt>
                      <c:pt idx="4907">
                        <c:v>483.27030000000002</c:v>
                      </c:pt>
                      <c:pt idx="4908">
                        <c:v>483.47029999999995</c:v>
                      </c:pt>
                      <c:pt idx="4909">
                        <c:v>483.67029999999994</c:v>
                      </c:pt>
                      <c:pt idx="4910">
                        <c:v>483.87029999999999</c:v>
                      </c:pt>
                      <c:pt idx="4911">
                        <c:v>484.07029999999997</c:v>
                      </c:pt>
                      <c:pt idx="4912">
                        <c:v>484.27030000000002</c:v>
                      </c:pt>
                      <c:pt idx="4913">
                        <c:v>484.47030000000001</c:v>
                      </c:pt>
                      <c:pt idx="4914">
                        <c:v>484.67030000000005</c:v>
                      </c:pt>
                      <c:pt idx="4915">
                        <c:v>484.87029999999993</c:v>
                      </c:pt>
                      <c:pt idx="4916">
                        <c:v>485.07029999999997</c:v>
                      </c:pt>
                      <c:pt idx="4917">
                        <c:v>485.27029999999996</c:v>
                      </c:pt>
                      <c:pt idx="4918">
                        <c:v>485.47030000000001</c:v>
                      </c:pt>
                      <c:pt idx="4919">
                        <c:v>485.6703</c:v>
                      </c:pt>
                      <c:pt idx="4920">
                        <c:v>485.87030000000004</c:v>
                      </c:pt>
                      <c:pt idx="4921">
                        <c:v>486.07030000000003</c:v>
                      </c:pt>
                      <c:pt idx="4922">
                        <c:v>486.27029999999996</c:v>
                      </c:pt>
                      <c:pt idx="4923">
                        <c:v>486.47029999999995</c:v>
                      </c:pt>
                      <c:pt idx="4924">
                        <c:v>486.6703</c:v>
                      </c:pt>
                      <c:pt idx="4925">
                        <c:v>486.87029999999999</c:v>
                      </c:pt>
                      <c:pt idx="4926">
                        <c:v>487.07030000000003</c:v>
                      </c:pt>
                      <c:pt idx="4927">
                        <c:v>487.27030000000002</c:v>
                      </c:pt>
                      <c:pt idx="4928">
                        <c:v>487.47030000000007</c:v>
                      </c:pt>
                      <c:pt idx="4929">
                        <c:v>487.67029999999994</c:v>
                      </c:pt>
                      <c:pt idx="4930">
                        <c:v>487.87029999999999</c:v>
                      </c:pt>
                      <c:pt idx="4931">
                        <c:v>488.07029999999997</c:v>
                      </c:pt>
                      <c:pt idx="4932">
                        <c:v>488.27030000000002</c:v>
                      </c:pt>
                      <c:pt idx="4933">
                        <c:v>488.47030000000001</c:v>
                      </c:pt>
                      <c:pt idx="4934">
                        <c:v>488.6703</c:v>
                      </c:pt>
                      <c:pt idx="4935">
                        <c:v>488.87030000000004</c:v>
                      </c:pt>
                      <c:pt idx="4936">
                        <c:v>489.07029999999997</c:v>
                      </c:pt>
                      <c:pt idx="4937">
                        <c:v>489.27029999999996</c:v>
                      </c:pt>
                      <c:pt idx="4938">
                        <c:v>489.47029999999995</c:v>
                      </c:pt>
                      <c:pt idx="4939">
                        <c:v>489.6703</c:v>
                      </c:pt>
                      <c:pt idx="4940">
                        <c:v>489.87029999999999</c:v>
                      </c:pt>
                      <c:pt idx="4941">
                        <c:v>490.07030000000003</c:v>
                      </c:pt>
                      <c:pt idx="4942">
                        <c:v>490.27030000000002</c:v>
                      </c:pt>
                      <c:pt idx="4943">
                        <c:v>490.47029999999995</c:v>
                      </c:pt>
                      <c:pt idx="4944">
                        <c:v>490.67029999999994</c:v>
                      </c:pt>
                      <c:pt idx="4945">
                        <c:v>490.87029999999999</c:v>
                      </c:pt>
                      <c:pt idx="4946">
                        <c:v>491.07029999999997</c:v>
                      </c:pt>
                      <c:pt idx="4947">
                        <c:v>491.27030000000002</c:v>
                      </c:pt>
                      <c:pt idx="4948">
                        <c:v>491.47030000000001</c:v>
                      </c:pt>
                      <c:pt idx="4949">
                        <c:v>491.67030000000005</c:v>
                      </c:pt>
                      <c:pt idx="4950">
                        <c:v>491.87030000000004</c:v>
                      </c:pt>
                      <c:pt idx="4951">
                        <c:v>492.07029999999997</c:v>
                      </c:pt>
                      <c:pt idx="4952">
                        <c:v>492.27029999999996</c:v>
                      </c:pt>
                      <c:pt idx="4953">
                        <c:v>492.47030000000001</c:v>
                      </c:pt>
                      <c:pt idx="4954">
                        <c:v>492.6703</c:v>
                      </c:pt>
                      <c:pt idx="4955">
                        <c:v>492.87030000000004</c:v>
                      </c:pt>
                      <c:pt idx="4956">
                        <c:v>493.07030000000003</c:v>
                      </c:pt>
                      <c:pt idx="4957">
                        <c:v>493.27030000000008</c:v>
                      </c:pt>
                      <c:pt idx="4958">
                        <c:v>493.47029999999995</c:v>
                      </c:pt>
                      <c:pt idx="4959">
                        <c:v>493.6703</c:v>
                      </c:pt>
                      <c:pt idx="4960">
                        <c:v>493.87029999999999</c:v>
                      </c:pt>
                      <c:pt idx="4961">
                        <c:v>494.07030000000003</c:v>
                      </c:pt>
                      <c:pt idx="4962">
                        <c:v>494.27030000000002</c:v>
                      </c:pt>
                      <c:pt idx="4963">
                        <c:v>494.47030000000001</c:v>
                      </c:pt>
                      <c:pt idx="4964">
                        <c:v>494.67030000000005</c:v>
                      </c:pt>
                      <c:pt idx="4965">
                        <c:v>494.87029999999999</c:v>
                      </c:pt>
                      <c:pt idx="4966">
                        <c:v>495.07029999999997</c:v>
                      </c:pt>
                      <c:pt idx="4967">
                        <c:v>495.27029999999996</c:v>
                      </c:pt>
                      <c:pt idx="4968">
                        <c:v>495.47030000000001</c:v>
                      </c:pt>
                      <c:pt idx="4969">
                        <c:v>495.6703</c:v>
                      </c:pt>
                      <c:pt idx="4970">
                        <c:v>495.87030000000004</c:v>
                      </c:pt>
                      <c:pt idx="4971">
                        <c:v>496.07030000000003</c:v>
                      </c:pt>
                      <c:pt idx="4972">
                        <c:v>496.27029999999996</c:v>
                      </c:pt>
                      <c:pt idx="4973">
                        <c:v>496.47029999999995</c:v>
                      </c:pt>
                      <c:pt idx="4974">
                        <c:v>496.6703</c:v>
                      </c:pt>
                      <c:pt idx="4975">
                        <c:v>496.87029999999999</c:v>
                      </c:pt>
                      <c:pt idx="4976">
                        <c:v>497.07030000000003</c:v>
                      </c:pt>
                      <c:pt idx="4977">
                        <c:v>497.27030000000002</c:v>
                      </c:pt>
                      <c:pt idx="4978">
                        <c:v>497.47030000000007</c:v>
                      </c:pt>
                      <c:pt idx="4979">
                        <c:v>497.67029999999994</c:v>
                      </c:pt>
                      <c:pt idx="4980">
                        <c:v>497.87029999999999</c:v>
                      </c:pt>
                      <c:pt idx="4981">
                        <c:v>498.07029999999997</c:v>
                      </c:pt>
                      <c:pt idx="4982">
                        <c:v>498.27030000000002</c:v>
                      </c:pt>
                      <c:pt idx="4983">
                        <c:v>498.47030000000001</c:v>
                      </c:pt>
                      <c:pt idx="4984">
                        <c:v>498.67030000000005</c:v>
                      </c:pt>
                      <c:pt idx="4985">
                        <c:v>498.87030000000004</c:v>
                      </c:pt>
                      <c:pt idx="4986">
                        <c:v>499.07029999999997</c:v>
                      </c:pt>
                      <c:pt idx="4987">
                        <c:v>499.27029999999996</c:v>
                      </c:pt>
                      <c:pt idx="4988">
                        <c:v>499.47030000000001</c:v>
                      </c:pt>
                      <c:pt idx="4989">
                        <c:v>499.6703</c:v>
                      </c:pt>
                      <c:pt idx="4990">
                        <c:v>499.87030000000004</c:v>
                      </c:pt>
                      <c:pt idx="4991">
                        <c:v>500.07030000000003</c:v>
                      </c:pt>
                      <c:pt idx="4992">
                        <c:v>500.27030000000002</c:v>
                      </c:pt>
                      <c:pt idx="4993">
                        <c:v>500.47029999999995</c:v>
                      </c:pt>
                      <c:pt idx="4994">
                        <c:v>500.6703</c:v>
                      </c:pt>
                      <c:pt idx="4995">
                        <c:v>500.87029999999999</c:v>
                      </c:pt>
                      <c:pt idx="4996">
                        <c:v>501.07029999999997</c:v>
                      </c:pt>
                      <c:pt idx="4997">
                        <c:v>501.27030000000002</c:v>
                      </c:pt>
                      <c:pt idx="4998">
                        <c:v>501.47030000000001</c:v>
                      </c:pt>
                      <c:pt idx="4999">
                        <c:v>501.67030000000005</c:v>
                      </c:pt>
                      <c:pt idx="5000">
                        <c:v>501.87029999999993</c:v>
                      </c:pt>
                      <c:pt idx="5001">
                        <c:v>502.07029999999997</c:v>
                      </c:pt>
                    </c:numCache>
                  </c:numRef>
                </c:xVal>
                <c:yVal>
                  <c:numRef>
                    <c:extLst xmlns:c15="http://schemas.microsoft.com/office/drawing/2012/chart">
                      <c:ext xmlns:c15="http://schemas.microsoft.com/office/drawing/2012/chart" uri="{02D57815-91ED-43cb-92C2-25804820EDAC}">
                        <c15:formulaRef>
                          <c15:sqref>waveform!$G$2:$G$5003</c15:sqref>
                        </c15:formulaRef>
                      </c:ext>
                    </c:extLst>
                    <c:numCache>
                      <c:formatCode>General</c:formatCode>
                      <c:ptCount val="5002"/>
                      <c:pt idx="0" formatCode="0.00E+00">
                        <c:v>8.2408400000000002E-5</c:v>
                      </c:pt>
                      <c:pt idx="1">
                        <c:v>2.0023300000000001E-3</c:v>
                      </c:pt>
                      <c:pt idx="2">
                        <c:v>7.2238399999999996E-4</c:v>
                      </c:pt>
                      <c:pt idx="3">
                        <c:v>1.36236E-3</c:v>
                      </c:pt>
                      <c:pt idx="4">
                        <c:v>2.0023300000000001E-3</c:v>
                      </c:pt>
                      <c:pt idx="5">
                        <c:v>7.2238399999999996E-4</c:v>
                      </c:pt>
                      <c:pt idx="6">
                        <c:v>7.2238399999999996E-4</c:v>
                      </c:pt>
                      <c:pt idx="7" formatCode="0.00E+00">
                        <c:v>8.2408400000000002E-5</c:v>
                      </c:pt>
                      <c:pt idx="8">
                        <c:v>-5.5756700000000002E-4</c:v>
                      </c:pt>
                      <c:pt idx="9">
                        <c:v>1.36236E-3</c:v>
                      </c:pt>
                      <c:pt idx="10">
                        <c:v>1.36236E-3</c:v>
                      </c:pt>
                      <c:pt idx="11" formatCode="0.00E+00">
                        <c:v>8.2408400000000002E-5</c:v>
                      </c:pt>
                      <c:pt idx="12">
                        <c:v>1.36236E-3</c:v>
                      </c:pt>
                      <c:pt idx="13">
                        <c:v>-5.5756700000000002E-4</c:v>
                      </c:pt>
                      <c:pt idx="14">
                        <c:v>7.2238399999999996E-4</c:v>
                      </c:pt>
                      <c:pt idx="15">
                        <c:v>7.2238399999999996E-4</c:v>
                      </c:pt>
                      <c:pt idx="16" formatCode="0.00E+00">
                        <c:v>8.2408400000000002E-5</c:v>
                      </c:pt>
                      <c:pt idx="17" formatCode="0.00E+00">
                        <c:v>8.2408400000000002E-5</c:v>
                      </c:pt>
                      <c:pt idx="18" formatCode="0.00E+00">
                        <c:v>8.2408400000000002E-5</c:v>
                      </c:pt>
                      <c:pt idx="19" formatCode="0.00E+00">
                        <c:v>8.2408400000000002E-5</c:v>
                      </c:pt>
                      <c:pt idx="20">
                        <c:v>2.0023300000000001E-3</c:v>
                      </c:pt>
                      <c:pt idx="21">
                        <c:v>-5.5756700000000002E-4</c:v>
                      </c:pt>
                      <c:pt idx="22">
                        <c:v>7.2238399999999996E-4</c:v>
                      </c:pt>
                      <c:pt idx="23" formatCode="0.00E+00">
                        <c:v>8.2408400000000002E-5</c:v>
                      </c:pt>
                      <c:pt idx="24">
                        <c:v>-5.5756700000000002E-4</c:v>
                      </c:pt>
                      <c:pt idx="25">
                        <c:v>1.36236E-3</c:v>
                      </c:pt>
                      <c:pt idx="26">
                        <c:v>1.36236E-3</c:v>
                      </c:pt>
                      <c:pt idx="27">
                        <c:v>1.36236E-3</c:v>
                      </c:pt>
                      <c:pt idx="28" formatCode="0.00E+00">
                        <c:v>8.2408400000000002E-5</c:v>
                      </c:pt>
                      <c:pt idx="29">
                        <c:v>-5.5756700000000002E-4</c:v>
                      </c:pt>
                      <c:pt idx="30">
                        <c:v>7.2238399999999996E-4</c:v>
                      </c:pt>
                      <c:pt idx="31">
                        <c:v>1.36236E-3</c:v>
                      </c:pt>
                      <c:pt idx="32" formatCode="0.00E+00">
                        <c:v>8.2408400000000002E-5</c:v>
                      </c:pt>
                      <c:pt idx="33" formatCode="0.00E+00">
                        <c:v>8.2408400000000002E-5</c:v>
                      </c:pt>
                      <c:pt idx="34">
                        <c:v>7.2238399999999996E-4</c:v>
                      </c:pt>
                      <c:pt idx="35">
                        <c:v>-5.5756700000000002E-4</c:v>
                      </c:pt>
                      <c:pt idx="36">
                        <c:v>7.2238399999999996E-4</c:v>
                      </c:pt>
                      <c:pt idx="37">
                        <c:v>1.36236E-3</c:v>
                      </c:pt>
                      <c:pt idx="38">
                        <c:v>-5.5756700000000002E-4</c:v>
                      </c:pt>
                      <c:pt idx="39">
                        <c:v>7.2238399999999996E-4</c:v>
                      </c:pt>
                      <c:pt idx="40">
                        <c:v>1.36236E-3</c:v>
                      </c:pt>
                      <c:pt idx="41">
                        <c:v>7.2238399999999996E-4</c:v>
                      </c:pt>
                      <c:pt idx="42">
                        <c:v>7.2238399999999996E-4</c:v>
                      </c:pt>
                      <c:pt idx="43" formatCode="0.00E+00">
                        <c:v>8.2408400000000002E-5</c:v>
                      </c:pt>
                      <c:pt idx="44">
                        <c:v>7.2238399999999996E-4</c:v>
                      </c:pt>
                      <c:pt idx="45">
                        <c:v>7.2238399999999996E-4</c:v>
                      </c:pt>
                      <c:pt idx="46">
                        <c:v>7.2238399999999996E-4</c:v>
                      </c:pt>
                      <c:pt idx="47" formatCode="0.00E+00">
                        <c:v>8.2408400000000002E-5</c:v>
                      </c:pt>
                      <c:pt idx="48">
                        <c:v>2.0023300000000001E-3</c:v>
                      </c:pt>
                      <c:pt idx="49">
                        <c:v>-1.19754E-3</c:v>
                      </c:pt>
                      <c:pt idx="50">
                        <c:v>-1.19754E-3</c:v>
                      </c:pt>
                      <c:pt idx="51">
                        <c:v>7.2238399999999996E-4</c:v>
                      </c:pt>
                      <c:pt idx="52">
                        <c:v>-5.5756700000000002E-4</c:v>
                      </c:pt>
                      <c:pt idx="53" formatCode="0.00E+00">
                        <c:v>8.2408400000000002E-5</c:v>
                      </c:pt>
                      <c:pt idx="54">
                        <c:v>7.2238399999999996E-4</c:v>
                      </c:pt>
                      <c:pt idx="55">
                        <c:v>1.36236E-3</c:v>
                      </c:pt>
                      <c:pt idx="56">
                        <c:v>7.2238399999999996E-4</c:v>
                      </c:pt>
                      <c:pt idx="57">
                        <c:v>7.2238399999999996E-4</c:v>
                      </c:pt>
                      <c:pt idx="58">
                        <c:v>-1.19754E-3</c:v>
                      </c:pt>
                      <c:pt idx="59">
                        <c:v>7.2238399999999996E-4</c:v>
                      </c:pt>
                      <c:pt idx="60">
                        <c:v>7.2238399999999996E-4</c:v>
                      </c:pt>
                      <c:pt idx="61">
                        <c:v>2.0023300000000001E-3</c:v>
                      </c:pt>
                      <c:pt idx="62" formatCode="0.00E+00">
                        <c:v>8.2408400000000002E-5</c:v>
                      </c:pt>
                      <c:pt idx="63">
                        <c:v>2.0023300000000001E-3</c:v>
                      </c:pt>
                      <c:pt idx="64">
                        <c:v>7.2238399999999996E-4</c:v>
                      </c:pt>
                      <c:pt idx="65">
                        <c:v>2.0023300000000001E-3</c:v>
                      </c:pt>
                      <c:pt idx="66">
                        <c:v>2.0023300000000001E-3</c:v>
                      </c:pt>
                      <c:pt idx="67">
                        <c:v>-5.5756700000000002E-4</c:v>
                      </c:pt>
                      <c:pt idx="68" formatCode="0.00E+00">
                        <c:v>8.2408400000000002E-5</c:v>
                      </c:pt>
                      <c:pt idx="69">
                        <c:v>2.0023300000000001E-3</c:v>
                      </c:pt>
                      <c:pt idx="70">
                        <c:v>-5.5756700000000002E-4</c:v>
                      </c:pt>
                      <c:pt idx="71">
                        <c:v>7.2238399999999996E-4</c:v>
                      </c:pt>
                      <c:pt idx="72">
                        <c:v>7.2238399999999996E-4</c:v>
                      </c:pt>
                      <c:pt idx="73" formatCode="0.00E+00">
                        <c:v>8.2408400000000002E-5</c:v>
                      </c:pt>
                      <c:pt idx="74" formatCode="0.00E+00">
                        <c:v>8.2408400000000002E-5</c:v>
                      </c:pt>
                      <c:pt idx="75">
                        <c:v>1.36236E-3</c:v>
                      </c:pt>
                      <c:pt idx="76">
                        <c:v>7.2238399999999996E-4</c:v>
                      </c:pt>
                      <c:pt idx="77" formatCode="0.00E+00">
                        <c:v>8.2408400000000002E-5</c:v>
                      </c:pt>
                      <c:pt idx="78">
                        <c:v>2.0023300000000001E-3</c:v>
                      </c:pt>
                      <c:pt idx="79">
                        <c:v>2.0023300000000001E-3</c:v>
                      </c:pt>
                      <c:pt idx="80">
                        <c:v>-5.5756700000000002E-4</c:v>
                      </c:pt>
                      <c:pt idx="81">
                        <c:v>7.2238399999999996E-4</c:v>
                      </c:pt>
                      <c:pt idx="82">
                        <c:v>-5.5756700000000002E-4</c:v>
                      </c:pt>
                      <c:pt idx="83">
                        <c:v>2.0023300000000001E-3</c:v>
                      </c:pt>
                      <c:pt idx="84">
                        <c:v>7.2238399999999996E-4</c:v>
                      </c:pt>
                      <c:pt idx="85" formatCode="0.00E+00">
                        <c:v>8.2408400000000002E-5</c:v>
                      </c:pt>
                      <c:pt idx="86">
                        <c:v>2.6423100000000001E-3</c:v>
                      </c:pt>
                      <c:pt idx="87">
                        <c:v>7.2238399999999996E-4</c:v>
                      </c:pt>
                      <c:pt idx="88">
                        <c:v>1.36236E-3</c:v>
                      </c:pt>
                      <c:pt idx="89">
                        <c:v>7.2238399999999996E-4</c:v>
                      </c:pt>
                      <c:pt idx="90">
                        <c:v>1.36236E-3</c:v>
                      </c:pt>
                      <c:pt idx="91">
                        <c:v>1.36236E-3</c:v>
                      </c:pt>
                      <c:pt idx="92">
                        <c:v>-5.5756700000000002E-4</c:v>
                      </c:pt>
                      <c:pt idx="93">
                        <c:v>1.36236E-3</c:v>
                      </c:pt>
                      <c:pt idx="94">
                        <c:v>-5.5756700000000002E-4</c:v>
                      </c:pt>
                      <c:pt idx="95">
                        <c:v>-5.5756700000000002E-4</c:v>
                      </c:pt>
                      <c:pt idx="96">
                        <c:v>1.36236E-3</c:v>
                      </c:pt>
                      <c:pt idx="97" formatCode="0.00E+00">
                        <c:v>8.2408400000000002E-5</c:v>
                      </c:pt>
                      <c:pt idx="98">
                        <c:v>1.36236E-3</c:v>
                      </c:pt>
                      <c:pt idx="99" formatCode="0.00E+00">
                        <c:v>8.2408400000000002E-5</c:v>
                      </c:pt>
                      <c:pt idx="100">
                        <c:v>7.2238399999999996E-4</c:v>
                      </c:pt>
                      <c:pt idx="101">
                        <c:v>1.36236E-3</c:v>
                      </c:pt>
                      <c:pt idx="102" formatCode="0.00E+00">
                        <c:v>8.2408400000000002E-5</c:v>
                      </c:pt>
                      <c:pt idx="103" formatCode="0.00E+00">
                        <c:v>8.2408400000000002E-5</c:v>
                      </c:pt>
                      <c:pt idx="104">
                        <c:v>-5.5756700000000002E-4</c:v>
                      </c:pt>
                      <c:pt idx="105">
                        <c:v>7.2238399999999996E-4</c:v>
                      </c:pt>
                      <c:pt idx="106">
                        <c:v>7.2238399999999996E-4</c:v>
                      </c:pt>
                      <c:pt idx="107" formatCode="0.00E+00">
                        <c:v>8.2408400000000002E-5</c:v>
                      </c:pt>
                      <c:pt idx="108" formatCode="0.00E+00">
                        <c:v>8.2408400000000002E-5</c:v>
                      </c:pt>
                      <c:pt idx="109" formatCode="0.00E+00">
                        <c:v>8.2408400000000002E-5</c:v>
                      </c:pt>
                      <c:pt idx="110">
                        <c:v>1.36236E-3</c:v>
                      </c:pt>
                      <c:pt idx="111" formatCode="0.00E+00">
                        <c:v>8.2408400000000002E-5</c:v>
                      </c:pt>
                      <c:pt idx="112" formatCode="0.00E+00">
                        <c:v>8.2408400000000002E-5</c:v>
                      </c:pt>
                      <c:pt idx="113" formatCode="0.00E+00">
                        <c:v>8.2408400000000002E-5</c:v>
                      </c:pt>
                      <c:pt idx="114">
                        <c:v>7.2238399999999996E-4</c:v>
                      </c:pt>
                      <c:pt idx="115">
                        <c:v>-5.5756700000000002E-4</c:v>
                      </c:pt>
                      <c:pt idx="116" formatCode="0.00E+00">
                        <c:v>8.2408400000000002E-5</c:v>
                      </c:pt>
                      <c:pt idx="117" formatCode="0.00E+00">
                        <c:v>8.2408400000000002E-5</c:v>
                      </c:pt>
                      <c:pt idx="118">
                        <c:v>7.2238399999999996E-4</c:v>
                      </c:pt>
                      <c:pt idx="119">
                        <c:v>-1.19754E-3</c:v>
                      </c:pt>
                      <c:pt idx="120">
                        <c:v>7.2238399999999996E-4</c:v>
                      </c:pt>
                      <c:pt idx="121">
                        <c:v>-5.5756700000000002E-4</c:v>
                      </c:pt>
                      <c:pt idx="122">
                        <c:v>2.0023300000000001E-3</c:v>
                      </c:pt>
                      <c:pt idx="123" formatCode="0.00E+00">
                        <c:v>8.2408400000000002E-5</c:v>
                      </c:pt>
                      <c:pt idx="124">
                        <c:v>1.36236E-3</c:v>
                      </c:pt>
                      <c:pt idx="125" formatCode="0.00E+00">
                        <c:v>8.2408400000000002E-5</c:v>
                      </c:pt>
                      <c:pt idx="126" formatCode="0.00E+00">
                        <c:v>8.2408400000000002E-5</c:v>
                      </c:pt>
                      <c:pt idx="127">
                        <c:v>7.2238399999999996E-4</c:v>
                      </c:pt>
                      <c:pt idx="128">
                        <c:v>1.36236E-3</c:v>
                      </c:pt>
                      <c:pt idx="129">
                        <c:v>7.2238399999999996E-4</c:v>
                      </c:pt>
                      <c:pt idx="130">
                        <c:v>1.36236E-3</c:v>
                      </c:pt>
                      <c:pt idx="131">
                        <c:v>-1.19754E-3</c:v>
                      </c:pt>
                      <c:pt idx="132">
                        <c:v>1.36236E-3</c:v>
                      </c:pt>
                      <c:pt idx="133" formatCode="0.00E+00">
                        <c:v>8.2408400000000002E-5</c:v>
                      </c:pt>
                      <c:pt idx="134">
                        <c:v>1.36236E-3</c:v>
                      </c:pt>
                      <c:pt idx="135" formatCode="0.00E+00">
                        <c:v>8.2408400000000002E-5</c:v>
                      </c:pt>
                      <c:pt idx="136">
                        <c:v>2.0023300000000001E-3</c:v>
                      </c:pt>
                      <c:pt idx="137">
                        <c:v>2.0023300000000001E-3</c:v>
                      </c:pt>
                      <c:pt idx="138" formatCode="0.00E+00">
                        <c:v>8.2408400000000002E-5</c:v>
                      </c:pt>
                      <c:pt idx="139">
                        <c:v>1.36236E-3</c:v>
                      </c:pt>
                      <c:pt idx="140">
                        <c:v>7.2238399999999996E-4</c:v>
                      </c:pt>
                      <c:pt idx="141">
                        <c:v>7.2238399999999996E-4</c:v>
                      </c:pt>
                      <c:pt idx="142">
                        <c:v>7.2238399999999996E-4</c:v>
                      </c:pt>
                      <c:pt idx="143">
                        <c:v>7.2238399999999996E-4</c:v>
                      </c:pt>
                      <c:pt idx="144">
                        <c:v>2.0023300000000001E-3</c:v>
                      </c:pt>
                      <c:pt idx="145">
                        <c:v>1.36236E-3</c:v>
                      </c:pt>
                      <c:pt idx="146">
                        <c:v>-5.5756700000000002E-4</c:v>
                      </c:pt>
                      <c:pt idx="147">
                        <c:v>2.6423100000000001E-3</c:v>
                      </c:pt>
                      <c:pt idx="148">
                        <c:v>-5.5756700000000002E-4</c:v>
                      </c:pt>
                      <c:pt idx="149" formatCode="0.00E+00">
                        <c:v>8.2408400000000002E-5</c:v>
                      </c:pt>
                      <c:pt idx="150">
                        <c:v>1.36236E-3</c:v>
                      </c:pt>
                      <c:pt idx="151">
                        <c:v>2.0023300000000001E-3</c:v>
                      </c:pt>
                      <c:pt idx="152">
                        <c:v>-5.5756700000000002E-4</c:v>
                      </c:pt>
                      <c:pt idx="153" formatCode="0.00E+00">
                        <c:v>8.2408400000000002E-5</c:v>
                      </c:pt>
                      <c:pt idx="154">
                        <c:v>7.2238399999999996E-4</c:v>
                      </c:pt>
                      <c:pt idx="155">
                        <c:v>7.2238399999999996E-4</c:v>
                      </c:pt>
                      <c:pt idx="156">
                        <c:v>1.36236E-3</c:v>
                      </c:pt>
                      <c:pt idx="157">
                        <c:v>-5.5756700000000002E-4</c:v>
                      </c:pt>
                      <c:pt idx="158">
                        <c:v>1.36236E-3</c:v>
                      </c:pt>
                      <c:pt idx="159">
                        <c:v>2.0023300000000001E-3</c:v>
                      </c:pt>
                      <c:pt idx="160" formatCode="0.00E+00">
                        <c:v>8.2408400000000002E-5</c:v>
                      </c:pt>
                      <c:pt idx="161">
                        <c:v>1.36236E-3</c:v>
                      </c:pt>
                      <c:pt idx="162" formatCode="0.00E+00">
                        <c:v>8.2408400000000002E-5</c:v>
                      </c:pt>
                      <c:pt idx="163">
                        <c:v>-5.5756700000000002E-4</c:v>
                      </c:pt>
                      <c:pt idx="164">
                        <c:v>1.36236E-3</c:v>
                      </c:pt>
                      <c:pt idx="165">
                        <c:v>2.6423100000000001E-3</c:v>
                      </c:pt>
                      <c:pt idx="166">
                        <c:v>1.36236E-3</c:v>
                      </c:pt>
                      <c:pt idx="167">
                        <c:v>7.2238399999999996E-4</c:v>
                      </c:pt>
                      <c:pt idx="168">
                        <c:v>2.0023300000000001E-3</c:v>
                      </c:pt>
                      <c:pt idx="169">
                        <c:v>7.2238399999999996E-4</c:v>
                      </c:pt>
                      <c:pt idx="170">
                        <c:v>1.36236E-3</c:v>
                      </c:pt>
                      <c:pt idx="171">
                        <c:v>7.2238399999999996E-4</c:v>
                      </c:pt>
                      <c:pt idx="172" formatCode="0.00E+00">
                        <c:v>8.2408400000000002E-5</c:v>
                      </c:pt>
                      <c:pt idx="173">
                        <c:v>1.36236E-3</c:v>
                      </c:pt>
                      <c:pt idx="174">
                        <c:v>1.36236E-3</c:v>
                      </c:pt>
                      <c:pt idx="175">
                        <c:v>-5.5756700000000002E-4</c:v>
                      </c:pt>
                      <c:pt idx="176">
                        <c:v>2.0023300000000001E-3</c:v>
                      </c:pt>
                      <c:pt idx="177">
                        <c:v>-1.19754E-3</c:v>
                      </c:pt>
                      <c:pt idx="178">
                        <c:v>-5.5756700000000002E-4</c:v>
                      </c:pt>
                      <c:pt idx="179">
                        <c:v>-5.5756700000000002E-4</c:v>
                      </c:pt>
                      <c:pt idx="180">
                        <c:v>1.36236E-3</c:v>
                      </c:pt>
                      <c:pt idx="181">
                        <c:v>7.2238399999999996E-4</c:v>
                      </c:pt>
                      <c:pt idx="182">
                        <c:v>7.2238399999999996E-4</c:v>
                      </c:pt>
                      <c:pt idx="183" formatCode="0.00E+00">
                        <c:v>8.2408400000000002E-5</c:v>
                      </c:pt>
                      <c:pt idx="184">
                        <c:v>-5.5756700000000002E-4</c:v>
                      </c:pt>
                      <c:pt idx="185" formatCode="0.00E+00">
                        <c:v>8.2408400000000002E-5</c:v>
                      </c:pt>
                      <c:pt idx="186" formatCode="0.00E+00">
                        <c:v>8.2408400000000002E-5</c:v>
                      </c:pt>
                      <c:pt idx="187" formatCode="0.00E+00">
                        <c:v>8.2408400000000002E-5</c:v>
                      </c:pt>
                      <c:pt idx="188">
                        <c:v>-1.83752E-3</c:v>
                      </c:pt>
                      <c:pt idx="189">
                        <c:v>7.2238399999999996E-4</c:v>
                      </c:pt>
                      <c:pt idx="190">
                        <c:v>1.36236E-3</c:v>
                      </c:pt>
                      <c:pt idx="191" formatCode="0.00E+00">
                        <c:v>8.2408400000000002E-5</c:v>
                      </c:pt>
                      <c:pt idx="192">
                        <c:v>7.2238399999999996E-4</c:v>
                      </c:pt>
                      <c:pt idx="193">
                        <c:v>1.36236E-3</c:v>
                      </c:pt>
                      <c:pt idx="194">
                        <c:v>-1.19754E-3</c:v>
                      </c:pt>
                      <c:pt idx="195">
                        <c:v>1.36236E-3</c:v>
                      </c:pt>
                      <c:pt idx="196" formatCode="0.00E+00">
                        <c:v>8.2408400000000002E-5</c:v>
                      </c:pt>
                      <c:pt idx="197">
                        <c:v>7.2238399999999996E-4</c:v>
                      </c:pt>
                      <c:pt idx="198">
                        <c:v>-1.19754E-3</c:v>
                      </c:pt>
                      <c:pt idx="199">
                        <c:v>1.36236E-3</c:v>
                      </c:pt>
                      <c:pt idx="200">
                        <c:v>7.2238399999999996E-4</c:v>
                      </c:pt>
                      <c:pt idx="201" formatCode="0.00E+00">
                        <c:v>8.2408400000000002E-5</c:v>
                      </c:pt>
                      <c:pt idx="202">
                        <c:v>2.0023300000000001E-3</c:v>
                      </c:pt>
                      <c:pt idx="203">
                        <c:v>7.2238399999999996E-4</c:v>
                      </c:pt>
                      <c:pt idx="204">
                        <c:v>7.2238399999999996E-4</c:v>
                      </c:pt>
                      <c:pt idx="205" formatCode="0.00E+00">
                        <c:v>8.2408400000000002E-5</c:v>
                      </c:pt>
                      <c:pt idx="206">
                        <c:v>2.6423100000000001E-3</c:v>
                      </c:pt>
                      <c:pt idx="207" formatCode="0.00E+00">
                        <c:v>8.2408400000000002E-5</c:v>
                      </c:pt>
                      <c:pt idx="208">
                        <c:v>-1.19754E-3</c:v>
                      </c:pt>
                      <c:pt idx="209">
                        <c:v>-5.5756700000000002E-4</c:v>
                      </c:pt>
                      <c:pt idx="210" formatCode="0.00E+00">
                        <c:v>8.2408400000000002E-5</c:v>
                      </c:pt>
                      <c:pt idx="211">
                        <c:v>1.36236E-3</c:v>
                      </c:pt>
                      <c:pt idx="212">
                        <c:v>-1.19754E-3</c:v>
                      </c:pt>
                      <c:pt idx="213">
                        <c:v>1.36236E-3</c:v>
                      </c:pt>
                      <c:pt idx="214" formatCode="0.00E+00">
                        <c:v>8.2408400000000002E-5</c:v>
                      </c:pt>
                      <c:pt idx="215" formatCode="0.00E+00">
                        <c:v>8.2408400000000002E-5</c:v>
                      </c:pt>
                      <c:pt idx="216">
                        <c:v>7.2238399999999996E-4</c:v>
                      </c:pt>
                      <c:pt idx="217">
                        <c:v>-1.83752E-3</c:v>
                      </c:pt>
                      <c:pt idx="218">
                        <c:v>7.2238399999999996E-4</c:v>
                      </c:pt>
                      <c:pt idx="219">
                        <c:v>7.2238399999999996E-4</c:v>
                      </c:pt>
                      <c:pt idx="220" formatCode="0.00E+00">
                        <c:v>8.2408400000000002E-5</c:v>
                      </c:pt>
                      <c:pt idx="221" formatCode="0.00E+00">
                        <c:v>8.2408400000000002E-5</c:v>
                      </c:pt>
                      <c:pt idx="222">
                        <c:v>7.2238399999999996E-4</c:v>
                      </c:pt>
                      <c:pt idx="223">
                        <c:v>1.36236E-3</c:v>
                      </c:pt>
                      <c:pt idx="224">
                        <c:v>-5.5756700000000002E-4</c:v>
                      </c:pt>
                      <c:pt idx="225">
                        <c:v>7.2238399999999996E-4</c:v>
                      </c:pt>
                      <c:pt idx="226">
                        <c:v>7.2238399999999996E-4</c:v>
                      </c:pt>
                      <c:pt idx="227">
                        <c:v>-5.5756700000000002E-4</c:v>
                      </c:pt>
                      <c:pt idx="228">
                        <c:v>7.2238399999999996E-4</c:v>
                      </c:pt>
                      <c:pt idx="229">
                        <c:v>7.2238399999999996E-4</c:v>
                      </c:pt>
                      <c:pt idx="230">
                        <c:v>7.2238399999999996E-4</c:v>
                      </c:pt>
                      <c:pt idx="231">
                        <c:v>1.36236E-3</c:v>
                      </c:pt>
                      <c:pt idx="232" formatCode="0.00E+00">
                        <c:v>8.2408400000000002E-5</c:v>
                      </c:pt>
                      <c:pt idx="233" formatCode="0.00E+00">
                        <c:v>8.2408400000000002E-5</c:v>
                      </c:pt>
                      <c:pt idx="234">
                        <c:v>2.0023300000000001E-3</c:v>
                      </c:pt>
                      <c:pt idx="235">
                        <c:v>-1.83752E-3</c:v>
                      </c:pt>
                      <c:pt idx="236">
                        <c:v>-5.5756700000000002E-4</c:v>
                      </c:pt>
                      <c:pt idx="237">
                        <c:v>7.2238399999999996E-4</c:v>
                      </c:pt>
                      <c:pt idx="238">
                        <c:v>-5.5756700000000002E-4</c:v>
                      </c:pt>
                      <c:pt idx="239">
                        <c:v>-5.5756700000000002E-4</c:v>
                      </c:pt>
                      <c:pt idx="240">
                        <c:v>1.36236E-3</c:v>
                      </c:pt>
                      <c:pt idx="241">
                        <c:v>1.36236E-3</c:v>
                      </c:pt>
                      <c:pt idx="242">
                        <c:v>-1.83752E-3</c:v>
                      </c:pt>
                      <c:pt idx="243" formatCode="0.00E+00">
                        <c:v>8.2408400000000002E-5</c:v>
                      </c:pt>
                      <c:pt idx="244">
                        <c:v>1.36236E-3</c:v>
                      </c:pt>
                      <c:pt idx="245">
                        <c:v>-2.4774900000000002E-3</c:v>
                      </c:pt>
                      <c:pt idx="246" formatCode="0.00E+00">
                        <c:v>8.2408400000000002E-5</c:v>
                      </c:pt>
                      <c:pt idx="247">
                        <c:v>-5.5756700000000002E-4</c:v>
                      </c:pt>
                      <c:pt idx="248">
                        <c:v>-1.19754E-3</c:v>
                      </c:pt>
                      <c:pt idx="249">
                        <c:v>7.2238399999999996E-4</c:v>
                      </c:pt>
                      <c:pt idx="250">
                        <c:v>-5.5756700000000002E-4</c:v>
                      </c:pt>
                      <c:pt idx="251">
                        <c:v>-1.19754E-3</c:v>
                      </c:pt>
                      <c:pt idx="252">
                        <c:v>7.2238399999999996E-4</c:v>
                      </c:pt>
                      <c:pt idx="253">
                        <c:v>-5.5756700000000002E-4</c:v>
                      </c:pt>
                      <c:pt idx="254" formatCode="0.00E+00">
                        <c:v>8.2408400000000002E-5</c:v>
                      </c:pt>
                      <c:pt idx="255">
                        <c:v>7.2238399999999996E-4</c:v>
                      </c:pt>
                      <c:pt idx="256">
                        <c:v>7.2238399999999996E-4</c:v>
                      </c:pt>
                      <c:pt idx="257">
                        <c:v>7.2238399999999996E-4</c:v>
                      </c:pt>
                      <c:pt idx="258">
                        <c:v>7.2238399999999996E-4</c:v>
                      </c:pt>
                      <c:pt idx="259">
                        <c:v>2.0023300000000001E-3</c:v>
                      </c:pt>
                      <c:pt idx="260">
                        <c:v>7.2238399999999996E-4</c:v>
                      </c:pt>
                      <c:pt idx="261">
                        <c:v>7.2238399999999996E-4</c:v>
                      </c:pt>
                      <c:pt idx="262">
                        <c:v>1.36236E-3</c:v>
                      </c:pt>
                      <c:pt idx="263">
                        <c:v>7.2238399999999996E-4</c:v>
                      </c:pt>
                      <c:pt idx="264">
                        <c:v>7.2238399999999996E-4</c:v>
                      </c:pt>
                      <c:pt idx="265">
                        <c:v>2.0023300000000001E-3</c:v>
                      </c:pt>
                      <c:pt idx="266">
                        <c:v>1.36236E-3</c:v>
                      </c:pt>
                      <c:pt idx="267">
                        <c:v>2.0023300000000001E-3</c:v>
                      </c:pt>
                      <c:pt idx="268">
                        <c:v>1.36236E-3</c:v>
                      </c:pt>
                      <c:pt idx="269">
                        <c:v>2.0023300000000001E-3</c:v>
                      </c:pt>
                      <c:pt idx="270">
                        <c:v>1.36236E-3</c:v>
                      </c:pt>
                      <c:pt idx="271">
                        <c:v>1.36236E-3</c:v>
                      </c:pt>
                      <c:pt idx="272">
                        <c:v>7.2238399999999996E-4</c:v>
                      </c:pt>
                      <c:pt idx="273" formatCode="0.00E+00">
                        <c:v>8.2408400000000002E-5</c:v>
                      </c:pt>
                      <c:pt idx="274">
                        <c:v>7.2238399999999996E-4</c:v>
                      </c:pt>
                      <c:pt idx="275">
                        <c:v>-5.5756700000000002E-4</c:v>
                      </c:pt>
                      <c:pt idx="276">
                        <c:v>7.2238399999999996E-4</c:v>
                      </c:pt>
                      <c:pt idx="277" formatCode="0.00E+00">
                        <c:v>8.2408400000000002E-5</c:v>
                      </c:pt>
                      <c:pt idx="278">
                        <c:v>2.6423100000000001E-3</c:v>
                      </c:pt>
                      <c:pt idx="279">
                        <c:v>1.36236E-3</c:v>
                      </c:pt>
                      <c:pt idx="280">
                        <c:v>1.36236E-3</c:v>
                      </c:pt>
                      <c:pt idx="281">
                        <c:v>-5.5756700000000002E-4</c:v>
                      </c:pt>
                      <c:pt idx="282">
                        <c:v>2.0023300000000001E-3</c:v>
                      </c:pt>
                      <c:pt idx="283">
                        <c:v>7.2238399999999996E-4</c:v>
                      </c:pt>
                      <c:pt idx="284">
                        <c:v>2.0023300000000001E-3</c:v>
                      </c:pt>
                      <c:pt idx="285">
                        <c:v>7.2238399999999996E-4</c:v>
                      </c:pt>
                      <c:pt idx="286">
                        <c:v>1.36236E-3</c:v>
                      </c:pt>
                      <c:pt idx="287">
                        <c:v>2.0023300000000001E-3</c:v>
                      </c:pt>
                      <c:pt idx="288">
                        <c:v>7.2238399999999996E-4</c:v>
                      </c:pt>
                      <c:pt idx="289" formatCode="0.00E+00">
                        <c:v>8.2408400000000002E-5</c:v>
                      </c:pt>
                      <c:pt idx="290">
                        <c:v>1.36236E-3</c:v>
                      </c:pt>
                      <c:pt idx="291">
                        <c:v>2.6423100000000001E-3</c:v>
                      </c:pt>
                      <c:pt idx="292" formatCode="0.00E+00">
                        <c:v>8.2408400000000002E-5</c:v>
                      </c:pt>
                      <c:pt idx="293">
                        <c:v>2.0023300000000001E-3</c:v>
                      </c:pt>
                      <c:pt idx="294">
                        <c:v>2.0023300000000001E-3</c:v>
                      </c:pt>
                      <c:pt idx="295">
                        <c:v>1.36236E-3</c:v>
                      </c:pt>
                      <c:pt idx="296">
                        <c:v>7.2238399999999996E-4</c:v>
                      </c:pt>
                      <c:pt idx="297">
                        <c:v>2.6423100000000001E-3</c:v>
                      </c:pt>
                      <c:pt idx="298">
                        <c:v>-5.5756700000000002E-4</c:v>
                      </c:pt>
                      <c:pt idx="299">
                        <c:v>7.2238399999999996E-4</c:v>
                      </c:pt>
                      <c:pt idx="300">
                        <c:v>2.0023300000000001E-3</c:v>
                      </c:pt>
                      <c:pt idx="301">
                        <c:v>-5.5756700000000002E-4</c:v>
                      </c:pt>
                      <c:pt idx="302">
                        <c:v>-1.19754E-3</c:v>
                      </c:pt>
                      <c:pt idx="303">
                        <c:v>2.0023300000000001E-3</c:v>
                      </c:pt>
                      <c:pt idx="304">
                        <c:v>-5.5756700000000002E-4</c:v>
                      </c:pt>
                      <c:pt idx="305">
                        <c:v>1.36236E-3</c:v>
                      </c:pt>
                      <c:pt idx="306">
                        <c:v>7.2238399999999996E-4</c:v>
                      </c:pt>
                      <c:pt idx="307">
                        <c:v>-1.83752E-3</c:v>
                      </c:pt>
                      <c:pt idx="308">
                        <c:v>1.36236E-3</c:v>
                      </c:pt>
                      <c:pt idx="309">
                        <c:v>7.2238399999999996E-4</c:v>
                      </c:pt>
                      <c:pt idx="310">
                        <c:v>1.36236E-3</c:v>
                      </c:pt>
                      <c:pt idx="311">
                        <c:v>7.2238399999999996E-4</c:v>
                      </c:pt>
                      <c:pt idx="312">
                        <c:v>1.36236E-3</c:v>
                      </c:pt>
                      <c:pt idx="313" formatCode="0.00E+00">
                        <c:v>8.2408400000000002E-5</c:v>
                      </c:pt>
                      <c:pt idx="314" formatCode="0.00E+00">
                        <c:v>8.2408400000000002E-5</c:v>
                      </c:pt>
                      <c:pt idx="315" formatCode="0.00E+00">
                        <c:v>8.2408400000000002E-5</c:v>
                      </c:pt>
                      <c:pt idx="316">
                        <c:v>-5.5756700000000002E-4</c:v>
                      </c:pt>
                      <c:pt idx="317">
                        <c:v>-5.5756700000000002E-4</c:v>
                      </c:pt>
                      <c:pt idx="318" formatCode="0.00E+00">
                        <c:v>8.2408400000000002E-5</c:v>
                      </c:pt>
                      <c:pt idx="319">
                        <c:v>7.2238399999999996E-4</c:v>
                      </c:pt>
                      <c:pt idx="320">
                        <c:v>7.2238399999999996E-4</c:v>
                      </c:pt>
                      <c:pt idx="321" formatCode="0.00E+00">
                        <c:v>8.2408400000000002E-5</c:v>
                      </c:pt>
                      <c:pt idx="322" formatCode="0.00E+00">
                        <c:v>8.2408400000000002E-5</c:v>
                      </c:pt>
                      <c:pt idx="323">
                        <c:v>-1.83752E-3</c:v>
                      </c:pt>
                      <c:pt idx="324" formatCode="0.00E+00">
                        <c:v>8.2408400000000002E-5</c:v>
                      </c:pt>
                      <c:pt idx="325">
                        <c:v>1.36236E-3</c:v>
                      </c:pt>
                      <c:pt idx="326">
                        <c:v>-5.5756700000000002E-4</c:v>
                      </c:pt>
                      <c:pt idx="327" formatCode="0.00E+00">
                        <c:v>8.2408400000000002E-5</c:v>
                      </c:pt>
                      <c:pt idx="328" formatCode="0.00E+00">
                        <c:v>8.2408400000000002E-5</c:v>
                      </c:pt>
                      <c:pt idx="329">
                        <c:v>7.2238399999999996E-4</c:v>
                      </c:pt>
                      <c:pt idx="330">
                        <c:v>2.0023300000000001E-3</c:v>
                      </c:pt>
                      <c:pt idx="331">
                        <c:v>1.36236E-3</c:v>
                      </c:pt>
                      <c:pt idx="332">
                        <c:v>1.36236E-3</c:v>
                      </c:pt>
                      <c:pt idx="333">
                        <c:v>2.0023300000000001E-3</c:v>
                      </c:pt>
                      <c:pt idx="334" formatCode="0.00E+00">
                        <c:v>8.2408400000000002E-5</c:v>
                      </c:pt>
                      <c:pt idx="335">
                        <c:v>-1.19754E-3</c:v>
                      </c:pt>
                      <c:pt idx="336" formatCode="0.00E+00">
                        <c:v>8.2408400000000002E-5</c:v>
                      </c:pt>
                      <c:pt idx="337" formatCode="0.00E+00">
                        <c:v>8.2408400000000002E-5</c:v>
                      </c:pt>
                      <c:pt idx="338">
                        <c:v>7.2238399999999996E-4</c:v>
                      </c:pt>
                      <c:pt idx="339" formatCode="0.00E+00">
                        <c:v>8.2408400000000002E-5</c:v>
                      </c:pt>
                      <c:pt idx="340">
                        <c:v>7.2238399999999996E-4</c:v>
                      </c:pt>
                      <c:pt idx="341">
                        <c:v>7.2238399999999996E-4</c:v>
                      </c:pt>
                      <c:pt idx="342">
                        <c:v>7.2238399999999996E-4</c:v>
                      </c:pt>
                      <c:pt idx="343">
                        <c:v>-5.5756700000000002E-4</c:v>
                      </c:pt>
                      <c:pt idx="344" formatCode="0.00E+00">
                        <c:v>8.2408400000000002E-5</c:v>
                      </c:pt>
                      <c:pt idx="345">
                        <c:v>1.36236E-3</c:v>
                      </c:pt>
                      <c:pt idx="346" formatCode="0.00E+00">
                        <c:v>8.2408400000000002E-5</c:v>
                      </c:pt>
                      <c:pt idx="347">
                        <c:v>-1.19754E-3</c:v>
                      </c:pt>
                      <c:pt idx="348">
                        <c:v>2.0023300000000001E-3</c:v>
                      </c:pt>
                      <c:pt idx="349">
                        <c:v>1.36236E-3</c:v>
                      </c:pt>
                      <c:pt idx="350">
                        <c:v>-5.5756700000000002E-4</c:v>
                      </c:pt>
                      <c:pt idx="351">
                        <c:v>7.2238399999999996E-4</c:v>
                      </c:pt>
                      <c:pt idx="352">
                        <c:v>1.36236E-3</c:v>
                      </c:pt>
                      <c:pt idx="353">
                        <c:v>7.2238399999999996E-4</c:v>
                      </c:pt>
                      <c:pt idx="354">
                        <c:v>1.36236E-3</c:v>
                      </c:pt>
                      <c:pt idx="355" formatCode="0.00E+00">
                        <c:v>8.2408400000000002E-5</c:v>
                      </c:pt>
                      <c:pt idx="356">
                        <c:v>7.2238399999999996E-4</c:v>
                      </c:pt>
                      <c:pt idx="357">
                        <c:v>7.2238399999999996E-4</c:v>
                      </c:pt>
                      <c:pt idx="358" formatCode="0.00E+00">
                        <c:v>8.2408400000000002E-5</c:v>
                      </c:pt>
                      <c:pt idx="359" formatCode="0.00E+00">
                        <c:v>8.2408400000000002E-5</c:v>
                      </c:pt>
                      <c:pt idx="360">
                        <c:v>7.2238399999999996E-4</c:v>
                      </c:pt>
                      <c:pt idx="361" formatCode="0.00E+00">
                        <c:v>8.2408400000000002E-5</c:v>
                      </c:pt>
                      <c:pt idx="362" formatCode="0.00E+00">
                        <c:v>8.2408400000000002E-5</c:v>
                      </c:pt>
                      <c:pt idx="363">
                        <c:v>-5.5756700000000002E-4</c:v>
                      </c:pt>
                      <c:pt idx="364">
                        <c:v>7.2238399999999996E-4</c:v>
                      </c:pt>
                      <c:pt idx="365" formatCode="0.00E+00">
                        <c:v>8.2408400000000002E-5</c:v>
                      </c:pt>
                      <c:pt idx="366">
                        <c:v>7.2238399999999996E-4</c:v>
                      </c:pt>
                      <c:pt idx="367" formatCode="0.00E+00">
                        <c:v>8.2408400000000002E-5</c:v>
                      </c:pt>
                      <c:pt idx="368">
                        <c:v>-5.5756700000000002E-4</c:v>
                      </c:pt>
                      <c:pt idx="369">
                        <c:v>1.36236E-3</c:v>
                      </c:pt>
                      <c:pt idx="370">
                        <c:v>7.2238399999999996E-4</c:v>
                      </c:pt>
                      <c:pt idx="371">
                        <c:v>2.6423100000000001E-3</c:v>
                      </c:pt>
                      <c:pt idx="372" formatCode="0.00E+00">
                        <c:v>8.2408400000000002E-5</c:v>
                      </c:pt>
                      <c:pt idx="373">
                        <c:v>-2.4774900000000002E-3</c:v>
                      </c:pt>
                      <c:pt idx="374">
                        <c:v>1.36236E-3</c:v>
                      </c:pt>
                      <c:pt idx="375">
                        <c:v>7.2238399999999996E-4</c:v>
                      </c:pt>
                      <c:pt idx="376" formatCode="0.00E+00">
                        <c:v>8.2408400000000002E-5</c:v>
                      </c:pt>
                      <c:pt idx="377">
                        <c:v>-5.5756700000000002E-4</c:v>
                      </c:pt>
                      <c:pt idx="378">
                        <c:v>2.0023300000000001E-3</c:v>
                      </c:pt>
                      <c:pt idx="379">
                        <c:v>1.36236E-3</c:v>
                      </c:pt>
                      <c:pt idx="380">
                        <c:v>7.2238399999999996E-4</c:v>
                      </c:pt>
                      <c:pt idx="381">
                        <c:v>2.0023300000000001E-3</c:v>
                      </c:pt>
                      <c:pt idx="382" formatCode="0.00E+00">
                        <c:v>8.2408400000000002E-5</c:v>
                      </c:pt>
                      <c:pt idx="383">
                        <c:v>2.0023300000000001E-3</c:v>
                      </c:pt>
                      <c:pt idx="384" formatCode="0.00E+00">
                        <c:v>8.2408400000000002E-5</c:v>
                      </c:pt>
                      <c:pt idx="385">
                        <c:v>2.0023300000000001E-3</c:v>
                      </c:pt>
                      <c:pt idx="386">
                        <c:v>1.36236E-3</c:v>
                      </c:pt>
                      <c:pt idx="387">
                        <c:v>7.2238399999999996E-4</c:v>
                      </c:pt>
                      <c:pt idx="388" formatCode="0.00E+00">
                        <c:v>8.2408400000000002E-5</c:v>
                      </c:pt>
                      <c:pt idx="389" formatCode="0.00E+00">
                        <c:v>8.2408400000000002E-5</c:v>
                      </c:pt>
                      <c:pt idx="390">
                        <c:v>7.2238399999999996E-4</c:v>
                      </c:pt>
                      <c:pt idx="391">
                        <c:v>-5.5756700000000002E-4</c:v>
                      </c:pt>
                      <c:pt idx="392">
                        <c:v>-5.5756700000000002E-4</c:v>
                      </c:pt>
                      <c:pt idx="393">
                        <c:v>-1.19754E-3</c:v>
                      </c:pt>
                      <c:pt idx="394">
                        <c:v>2.0023300000000001E-3</c:v>
                      </c:pt>
                      <c:pt idx="395">
                        <c:v>1.36236E-3</c:v>
                      </c:pt>
                      <c:pt idx="396" formatCode="0.00E+00">
                        <c:v>8.2408400000000002E-5</c:v>
                      </c:pt>
                      <c:pt idx="397">
                        <c:v>7.2238399999999996E-4</c:v>
                      </c:pt>
                      <c:pt idx="398">
                        <c:v>-5.5756700000000002E-4</c:v>
                      </c:pt>
                      <c:pt idx="399">
                        <c:v>-5.5756700000000002E-4</c:v>
                      </c:pt>
                      <c:pt idx="400">
                        <c:v>-5.5756700000000002E-4</c:v>
                      </c:pt>
                      <c:pt idx="401">
                        <c:v>2.0023300000000001E-3</c:v>
                      </c:pt>
                      <c:pt idx="402" formatCode="0.00E+00">
                        <c:v>8.2408400000000002E-5</c:v>
                      </c:pt>
                      <c:pt idx="403">
                        <c:v>1.36236E-3</c:v>
                      </c:pt>
                      <c:pt idx="404">
                        <c:v>7.2238399999999996E-4</c:v>
                      </c:pt>
                      <c:pt idx="405">
                        <c:v>7.2238399999999996E-4</c:v>
                      </c:pt>
                      <c:pt idx="406">
                        <c:v>1.36236E-3</c:v>
                      </c:pt>
                      <c:pt idx="407">
                        <c:v>-1.19754E-3</c:v>
                      </c:pt>
                      <c:pt idx="408">
                        <c:v>-1.19754E-3</c:v>
                      </c:pt>
                      <c:pt idx="409">
                        <c:v>-2.4774900000000002E-3</c:v>
                      </c:pt>
                      <c:pt idx="410">
                        <c:v>1.36236E-3</c:v>
                      </c:pt>
                      <c:pt idx="411">
                        <c:v>2.0023300000000001E-3</c:v>
                      </c:pt>
                      <c:pt idx="412">
                        <c:v>-5.5756700000000002E-4</c:v>
                      </c:pt>
                      <c:pt idx="413">
                        <c:v>-5.5756700000000002E-4</c:v>
                      </c:pt>
                      <c:pt idx="414">
                        <c:v>-5.5756700000000002E-4</c:v>
                      </c:pt>
                      <c:pt idx="415" formatCode="0.00E+00">
                        <c:v>8.2408400000000002E-5</c:v>
                      </c:pt>
                      <c:pt idx="416">
                        <c:v>-1.19754E-3</c:v>
                      </c:pt>
                      <c:pt idx="417">
                        <c:v>7.2238399999999996E-4</c:v>
                      </c:pt>
                      <c:pt idx="418" formatCode="0.00E+00">
                        <c:v>8.2408400000000002E-5</c:v>
                      </c:pt>
                      <c:pt idx="419">
                        <c:v>-5.5756700000000002E-4</c:v>
                      </c:pt>
                      <c:pt idx="420">
                        <c:v>7.2238399999999996E-4</c:v>
                      </c:pt>
                      <c:pt idx="421">
                        <c:v>7.2238399999999996E-4</c:v>
                      </c:pt>
                      <c:pt idx="422" formatCode="0.00E+00">
                        <c:v>8.2408400000000002E-5</c:v>
                      </c:pt>
                      <c:pt idx="423" formatCode="0.00E+00">
                        <c:v>8.2408400000000002E-5</c:v>
                      </c:pt>
                      <c:pt idx="424">
                        <c:v>7.2238399999999996E-4</c:v>
                      </c:pt>
                      <c:pt idx="425">
                        <c:v>1.36236E-3</c:v>
                      </c:pt>
                      <c:pt idx="426">
                        <c:v>7.2238399999999996E-4</c:v>
                      </c:pt>
                      <c:pt idx="427" formatCode="0.00E+00">
                        <c:v>8.2408400000000002E-5</c:v>
                      </c:pt>
                      <c:pt idx="428" formatCode="0.00E+00">
                        <c:v>8.2408400000000002E-5</c:v>
                      </c:pt>
                      <c:pt idx="429">
                        <c:v>1.36236E-3</c:v>
                      </c:pt>
                      <c:pt idx="430">
                        <c:v>7.2238399999999996E-4</c:v>
                      </c:pt>
                      <c:pt idx="431" formatCode="0.00E+00">
                        <c:v>8.2408400000000002E-5</c:v>
                      </c:pt>
                      <c:pt idx="432">
                        <c:v>7.2238399999999996E-4</c:v>
                      </c:pt>
                      <c:pt idx="433" formatCode="0.00E+00">
                        <c:v>8.2408400000000002E-5</c:v>
                      </c:pt>
                      <c:pt idx="434">
                        <c:v>-5.5756700000000002E-4</c:v>
                      </c:pt>
                      <c:pt idx="435" formatCode="0.00E+00">
                        <c:v>8.2408400000000002E-5</c:v>
                      </c:pt>
                      <c:pt idx="436">
                        <c:v>7.2238399999999996E-4</c:v>
                      </c:pt>
                      <c:pt idx="437">
                        <c:v>-1.83752E-3</c:v>
                      </c:pt>
                      <c:pt idx="438">
                        <c:v>-5.5756700000000002E-4</c:v>
                      </c:pt>
                      <c:pt idx="439" formatCode="0.00E+00">
                        <c:v>8.2408400000000002E-5</c:v>
                      </c:pt>
                      <c:pt idx="440" formatCode="0.00E+00">
                        <c:v>8.2408400000000002E-5</c:v>
                      </c:pt>
                      <c:pt idx="441">
                        <c:v>7.2238399999999996E-4</c:v>
                      </c:pt>
                      <c:pt idx="442" formatCode="0.00E+00">
                        <c:v>8.2408400000000002E-5</c:v>
                      </c:pt>
                      <c:pt idx="443">
                        <c:v>7.2238399999999996E-4</c:v>
                      </c:pt>
                      <c:pt idx="444">
                        <c:v>7.2238399999999996E-4</c:v>
                      </c:pt>
                      <c:pt idx="445">
                        <c:v>7.2238399999999996E-4</c:v>
                      </c:pt>
                      <c:pt idx="446">
                        <c:v>7.2238399999999996E-4</c:v>
                      </c:pt>
                      <c:pt idx="447">
                        <c:v>1.36236E-3</c:v>
                      </c:pt>
                      <c:pt idx="448">
                        <c:v>-5.5756700000000002E-4</c:v>
                      </c:pt>
                      <c:pt idx="449" formatCode="0.00E+00">
                        <c:v>8.2408400000000002E-5</c:v>
                      </c:pt>
                      <c:pt idx="450" formatCode="0.00E+00">
                        <c:v>8.2408400000000002E-5</c:v>
                      </c:pt>
                      <c:pt idx="451">
                        <c:v>-5.5756700000000002E-4</c:v>
                      </c:pt>
                      <c:pt idx="452">
                        <c:v>-5.5756700000000002E-4</c:v>
                      </c:pt>
                      <c:pt idx="453">
                        <c:v>7.2238399999999996E-4</c:v>
                      </c:pt>
                      <c:pt idx="454">
                        <c:v>1.36236E-3</c:v>
                      </c:pt>
                      <c:pt idx="455">
                        <c:v>-1.19754E-3</c:v>
                      </c:pt>
                      <c:pt idx="456">
                        <c:v>7.2238399999999996E-4</c:v>
                      </c:pt>
                      <c:pt idx="457" formatCode="0.00E+00">
                        <c:v>8.2408400000000002E-5</c:v>
                      </c:pt>
                      <c:pt idx="458">
                        <c:v>1.36236E-3</c:v>
                      </c:pt>
                      <c:pt idx="459">
                        <c:v>7.2238399999999996E-4</c:v>
                      </c:pt>
                      <c:pt idx="460">
                        <c:v>-5.5756700000000002E-4</c:v>
                      </c:pt>
                      <c:pt idx="461">
                        <c:v>-1.19754E-3</c:v>
                      </c:pt>
                      <c:pt idx="462" formatCode="0.00E+00">
                        <c:v>8.2408400000000002E-5</c:v>
                      </c:pt>
                      <c:pt idx="463" formatCode="0.00E+00">
                        <c:v>8.2408400000000002E-5</c:v>
                      </c:pt>
                      <c:pt idx="464">
                        <c:v>-1.19754E-3</c:v>
                      </c:pt>
                      <c:pt idx="465" formatCode="0.00E+00">
                        <c:v>8.2408400000000002E-5</c:v>
                      </c:pt>
                      <c:pt idx="466">
                        <c:v>2.0023300000000001E-3</c:v>
                      </c:pt>
                      <c:pt idx="467">
                        <c:v>-5.5756700000000002E-4</c:v>
                      </c:pt>
                      <c:pt idx="468" formatCode="0.00E+00">
                        <c:v>8.2408400000000002E-5</c:v>
                      </c:pt>
                      <c:pt idx="469">
                        <c:v>-5.5756700000000002E-4</c:v>
                      </c:pt>
                      <c:pt idx="470">
                        <c:v>-5.5756700000000002E-4</c:v>
                      </c:pt>
                      <c:pt idx="471">
                        <c:v>7.2238399999999996E-4</c:v>
                      </c:pt>
                      <c:pt idx="472">
                        <c:v>-5.5756700000000002E-4</c:v>
                      </c:pt>
                      <c:pt idx="473">
                        <c:v>7.2238399999999996E-4</c:v>
                      </c:pt>
                      <c:pt idx="474">
                        <c:v>-5.5756700000000002E-4</c:v>
                      </c:pt>
                      <c:pt idx="475">
                        <c:v>-1.83752E-3</c:v>
                      </c:pt>
                      <c:pt idx="476" formatCode="0.00E+00">
                        <c:v>8.2408400000000002E-5</c:v>
                      </c:pt>
                      <c:pt idx="477" formatCode="0.00E+00">
                        <c:v>8.2408400000000002E-5</c:v>
                      </c:pt>
                      <c:pt idx="478" formatCode="0.00E+00">
                        <c:v>8.2408400000000002E-5</c:v>
                      </c:pt>
                      <c:pt idx="479">
                        <c:v>7.2238399999999996E-4</c:v>
                      </c:pt>
                      <c:pt idx="480" formatCode="0.00E+00">
                        <c:v>8.2408400000000002E-5</c:v>
                      </c:pt>
                      <c:pt idx="481">
                        <c:v>-5.5756700000000002E-4</c:v>
                      </c:pt>
                      <c:pt idx="482">
                        <c:v>-1.83752E-3</c:v>
                      </c:pt>
                      <c:pt idx="483">
                        <c:v>1.36236E-3</c:v>
                      </c:pt>
                      <c:pt idx="484">
                        <c:v>7.2238399999999996E-4</c:v>
                      </c:pt>
                      <c:pt idx="485" formatCode="0.00E+00">
                        <c:v>8.2408400000000002E-5</c:v>
                      </c:pt>
                      <c:pt idx="486">
                        <c:v>-5.5756700000000002E-4</c:v>
                      </c:pt>
                      <c:pt idx="487" formatCode="0.00E+00">
                        <c:v>8.2408400000000002E-5</c:v>
                      </c:pt>
                      <c:pt idx="488" formatCode="0.00E+00">
                        <c:v>8.2408400000000002E-5</c:v>
                      </c:pt>
                      <c:pt idx="489" formatCode="0.00E+00">
                        <c:v>8.2408400000000002E-5</c:v>
                      </c:pt>
                      <c:pt idx="490">
                        <c:v>1.36236E-3</c:v>
                      </c:pt>
                      <c:pt idx="491">
                        <c:v>1.36236E-3</c:v>
                      </c:pt>
                      <c:pt idx="492" formatCode="0.00E+00">
                        <c:v>8.2408400000000002E-5</c:v>
                      </c:pt>
                      <c:pt idx="493">
                        <c:v>1.36236E-3</c:v>
                      </c:pt>
                      <c:pt idx="494" formatCode="0.00E+00">
                        <c:v>8.2408400000000002E-5</c:v>
                      </c:pt>
                      <c:pt idx="495">
                        <c:v>-1.19754E-3</c:v>
                      </c:pt>
                      <c:pt idx="496">
                        <c:v>1.36236E-3</c:v>
                      </c:pt>
                      <c:pt idx="497">
                        <c:v>7.2238399999999996E-4</c:v>
                      </c:pt>
                      <c:pt idx="498" formatCode="0.00E+00">
                        <c:v>8.2408400000000002E-5</c:v>
                      </c:pt>
                      <c:pt idx="499" formatCode="0.00E+00">
                        <c:v>8.2408400000000002E-5</c:v>
                      </c:pt>
                      <c:pt idx="500">
                        <c:v>-5.5756700000000002E-4</c:v>
                      </c:pt>
                      <c:pt idx="501">
                        <c:v>1.36236E-3</c:v>
                      </c:pt>
                      <c:pt idx="502">
                        <c:v>-5.5756700000000002E-4</c:v>
                      </c:pt>
                      <c:pt idx="503" formatCode="0.00E+00">
                        <c:v>8.2408400000000002E-5</c:v>
                      </c:pt>
                      <c:pt idx="504">
                        <c:v>-5.5756700000000002E-4</c:v>
                      </c:pt>
                      <c:pt idx="505">
                        <c:v>-5.5756700000000002E-4</c:v>
                      </c:pt>
                      <c:pt idx="506">
                        <c:v>-5.5756700000000002E-4</c:v>
                      </c:pt>
                      <c:pt idx="507">
                        <c:v>1.36236E-3</c:v>
                      </c:pt>
                      <c:pt idx="508">
                        <c:v>7.2238399999999996E-4</c:v>
                      </c:pt>
                      <c:pt idx="509">
                        <c:v>7.2238399999999996E-4</c:v>
                      </c:pt>
                      <c:pt idx="510">
                        <c:v>-5.5756700000000002E-4</c:v>
                      </c:pt>
                      <c:pt idx="511">
                        <c:v>-1.19754E-3</c:v>
                      </c:pt>
                      <c:pt idx="512">
                        <c:v>-1.19754E-3</c:v>
                      </c:pt>
                      <c:pt idx="513">
                        <c:v>-5.5756700000000002E-4</c:v>
                      </c:pt>
                      <c:pt idx="514" formatCode="0.00E+00">
                        <c:v>8.2408400000000002E-5</c:v>
                      </c:pt>
                      <c:pt idx="515">
                        <c:v>-1.19754E-3</c:v>
                      </c:pt>
                      <c:pt idx="516" formatCode="0.00E+00">
                        <c:v>8.2408400000000002E-5</c:v>
                      </c:pt>
                      <c:pt idx="517">
                        <c:v>-5.5756700000000002E-4</c:v>
                      </c:pt>
                      <c:pt idx="518">
                        <c:v>7.2238399999999996E-4</c:v>
                      </c:pt>
                      <c:pt idx="519">
                        <c:v>2.0023300000000001E-3</c:v>
                      </c:pt>
                      <c:pt idx="520">
                        <c:v>2.0023300000000001E-3</c:v>
                      </c:pt>
                      <c:pt idx="521">
                        <c:v>7.2238399999999996E-4</c:v>
                      </c:pt>
                      <c:pt idx="522">
                        <c:v>7.2238399999999996E-4</c:v>
                      </c:pt>
                      <c:pt idx="523">
                        <c:v>-5.5756700000000002E-4</c:v>
                      </c:pt>
                      <c:pt idx="524" formatCode="0.00E+00">
                        <c:v>8.2408400000000002E-5</c:v>
                      </c:pt>
                      <c:pt idx="525">
                        <c:v>2.0023300000000001E-3</c:v>
                      </c:pt>
                      <c:pt idx="526">
                        <c:v>7.2238399999999996E-4</c:v>
                      </c:pt>
                      <c:pt idx="527">
                        <c:v>7.2238399999999996E-4</c:v>
                      </c:pt>
                      <c:pt idx="528">
                        <c:v>1.36236E-3</c:v>
                      </c:pt>
                      <c:pt idx="529">
                        <c:v>-5.5756700000000002E-4</c:v>
                      </c:pt>
                      <c:pt idx="530">
                        <c:v>-5.5756700000000002E-4</c:v>
                      </c:pt>
                      <c:pt idx="531">
                        <c:v>-5.5756700000000002E-4</c:v>
                      </c:pt>
                      <c:pt idx="532" formatCode="0.00E+00">
                        <c:v>8.2408400000000002E-5</c:v>
                      </c:pt>
                      <c:pt idx="533" formatCode="0.00E+00">
                        <c:v>8.2408400000000002E-5</c:v>
                      </c:pt>
                      <c:pt idx="534">
                        <c:v>1.36236E-3</c:v>
                      </c:pt>
                      <c:pt idx="535" formatCode="0.00E+00">
                        <c:v>8.2408400000000002E-5</c:v>
                      </c:pt>
                      <c:pt idx="536">
                        <c:v>-5.5756700000000002E-4</c:v>
                      </c:pt>
                      <c:pt idx="537" formatCode="0.00E+00">
                        <c:v>8.2408400000000002E-5</c:v>
                      </c:pt>
                      <c:pt idx="538">
                        <c:v>-1.19754E-3</c:v>
                      </c:pt>
                      <c:pt idx="539">
                        <c:v>2.0023300000000001E-3</c:v>
                      </c:pt>
                      <c:pt idx="540" formatCode="0.00E+00">
                        <c:v>8.2408400000000002E-5</c:v>
                      </c:pt>
                      <c:pt idx="541">
                        <c:v>7.2238399999999996E-4</c:v>
                      </c:pt>
                      <c:pt idx="542" formatCode="0.00E+00">
                        <c:v>8.2408400000000002E-5</c:v>
                      </c:pt>
                      <c:pt idx="543" formatCode="0.00E+00">
                        <c:v>8.2408400000000002E-5</c:v>
                      </c:pt>
                      <c:pt idx="544">
                        <c:v>-1.19754E-3</c:v>
                      </c:pt>
                      <c:pt idx="545">
                        <c:v>7.2238399999999996E-4</c:v>
                      </c:pt>
                      <c:pt idx="546" formatCode="0.00E+00">
                        <c:v>8.2408400000000002E-5</c:v>
                      </c:pt>
                      <c:pt idx="547" formatCode="0.00E+00">
                        <c:v>8.2408400000000002E-5</c:v>
                      </c:pt>
                      <c:pt idx="548">
                        <c:v>7.2238399999999996E-4</c:v>
                      </c:pt>
                      <c:pt idx="549">
                        <c:v>2.0023300000000001E-3</c:v>
                      </c:pt>
                      <c:pt idx="550">
                        <c:v>1.36236E-3</c:v>
                      </c:pt>
                      <c:pt idx="551">
                        <c:v>2.0023300000000001E-3</c:v>
                      </c:pt>
                      <c:pt idx="552">
                        <c:v>2.0023300000000001E-3</c:v>
                      </c:pt>
                      <c:pt idx="553" formatCode="0.00E+00">
                        <c:v>8.2408400000000002E-5</c:v>
                      </c:pt>
                      <c:pt idx="554">
                        <c:v>7.2238399999999996E-4</c:v>
                      </c:pt>
                      <c:pt idx="555">
                        <c:v>7.2238399999999996E-4</c:v>
                      </c:pt>
                      <c:pt idx="556" formatCode="0.00E+00">
                        <c:v>8.2408400000000002E-5</c:v>
                      </c:pt>
                      <c:pt idx="557">
                        <c:v>7.2238399999999996E-4</c:v>
                      </c:pt>
                      <c:pt idx="558">
                        <c:v>7.2238399999999996E-4</c:v>
                      </c:pt>
                      <c:pt idx="559">
                        <c:v>-5.5756700000000002E-4</c:v>
                      </c:pt>
                      <c:pt idx="560" formatCode="0.00E+00">
                        <c:v>8.2408400000000002E-5</c:v>
                      </c:pt>
                      <c:pt idx="561">
                        <c:v>-1.19754E-3</c:v>
                      </c:pt>
                      <c:pt idx="562">
                        <c:v>-2.4774900000000002E-3</c:v>
                      </c:pt>
                      <c:pt idx="563">
                        <c:v>-1.19754E-3</c:v>
                      </c:pt>
                      <c:pt idx="564">
                        <c:v>7.2238399999999996E-4</c:v>
                      </c:pt>
                      <c:pt idx="565">
                        <c:v>-5.5756700000000002E-4</c:v>
                      </c:pt>
                      <c:pt idx="566" formatCode="0.00E+00">
                        <c:v>8.2408400000000002E-5</c:v>
                      </c:pt>
                      <c:pt idx="567">
                        <c:v>1.36236E-3</c:v>
                      </c:pt>
                      <c:pt idx="568">
                        <c:v>7.2238399999999996E-4</c:v>
                      </c:pt>
                      <c:pt idx="569">
                        <c:v>2.0023300000000001E-3</c:v>
                      </c:pt>
                      <c:pt idx="570">
                        <c:v>1.36236E-3</c:v>
                      </c:pt>
                      <c:pt idx="571">
                        <c:v>7.2238399999999996E-4</c:v>
                      </c:pt>
                      <c:pt idx="572" formatCode="0.00E+00">
                        <c:v>8.2408400000000002E-5</c:v>
                      </c:pt>
                      <c:pt idx="573">
                        <c:v>7.2238399999999996E-4</c:v>
                      </c:pt>
                      <c:pt idx="574">
                        <c:v>1.36236E-3</c:v>
                      </c:pt>
                      <c:pt idx="575" formatCode="0.00E+00">
                        <c:v>8.2408400000000002E-5</c:v>
                      </c:pt>
                      <c:pt idx="576">
                        <c:v>7.2238399999999996E-4</c:v>
                      </c:pt>
                      <c:pt idx="577">
                        <c:v>-5.5756700000000002E-4</c:v>
                      </c:pt>
                      <c:pt idx="578" formatCode="0.00E+00">
                        <c:v>8.2408400000000002E-5</c:v>
                      </c:pt>
                      <c:pt idx="579" formatCode="0.00E+00">
                        <c:v>8.2408400000000002E-5</c:v>
                      </c:pt>
                      <c:pt idx="580">
                        <c:v>-5.5756700000000002E-4</c:v>
                      </c:pt>
                      <c:pt idx="581" formatCode="0.00E+00">
                        <c:v>8.2408400000000002E-5</c:v>
                      </c:pt>
                      <c:pt idx="582">
                        <c:v>7.2238399999999996E-4</c:v>
                      </c:pt>
                      <c:pt idx="583">
                        <c:v>7.2238399999999996E-4</c:v>
                      </c:pt>
                      <c:pt idx="584">
                        <c:v>1.36236E-3</c:v>
                      </c:pt>
                      <c:pt idx="585" formatCode="0.00E+00">
                        <c:v>8.2408400000000002E-5</c:v>
                      </c:pt>
                      <c:pt idx="586">
                        <c:v>1.36236E-3</c:v>
                      </c:pt>
                      <c:pt idx="587">
                        <c:v>7.2238399999999996E-4</c:v>
                      </c:pt>
                      <c:pt idx="588">
                        <c:v>1.36236E-3</c:v>
                      </c:pt>
                      <c:pt idx="589">
                        <c:v>1.36236E-3</c:v>
                      </c:pt>
                      <c:pt idx="590">
                        <c:v>7.2238399999999996E-4</c:v>
                      </c:pt>
                      <c:pt idx="591">
                        <c:v>2.0023300000000001E-3</c:v>
                      </c:pt>
                      <c:pt idx="592" formatCode="0.00E+00">
                        <c:v>8.2408400000000002E-5</c:v>
                      </c:pt>
                      <c:pt idx="593">
                        <c:v>2.0023300000000001E-3</c:v>
                      </c:pt>
                      <c:pt idx="594">
                        <c:v>7.2238399999999996E-4</c:v>
                      </c:pt>
                      <c:pt idx="595" formatCode="0.00E+00">
                        <c:v>8.2408400000000002E-5</c:v>
                      </c:pt>
                      <c:pt idx="596">
                        <c:v>7.2238399999999996E-4</c:v>
                      </c:pt>
                      <c:pt idx="597">
                        <c:v>-5.5756700000000002E-4</c:v>
                      </c:pt>
                      <c:pt idx="598" formatCode="0.00E+00">
                        <c:v>8.2408400000000002E-5</c:v>
                      </c:pt>
                      <c:pt idx="599">
                        <c:v>2.6423100000000001E-3</c:v>
                      </c:pt>
                      <c:pt idx="600">
                        <c:v>1.36236E-3</c:v>
                      </c:pt>
                      <c:pt idx="601">
                        <c:v>1.36236E-3</c:v>
                      </c:pt>
                      <c:pt idx="602">
                        <c:v>-5.5756700000000002E-4</c:v>
                      </c:pt>
                      <c:pt idx="603" formatCode="0.00E+00">
                        <c:v>8.2408400000000002E-5</c:v>
                      </c:pt>
                      <c:pt idx="604" formatCode="0.00E+00">
                        <c:v>8.2408400000000002E-5</c:v>
                      </c:pt>
                      <c:pt idx="605">
                        <c:v>7.2238399999999996E-4</c:v>
                      </c:pt>
                      <c:pt idx="606" formatCode="0.00E+00">
                        <c:v>8.2408400000000002E-5</c:v>
                      </c:pt>
                      <c:pt idx="607" formatCode="0.00E+00">
                        <c:v>8.2408400000000002E-5</c:v>
                      </c:pt>
                      <c:pt idx="608">
                        <c:v>7.2238399999999996E-4</c:v>
                      </c:pt>
                      <c:pt idx="609">
                        <c:v>2.0023300000000001E-3</c:v>
                      </c:pt>
                      <c:pt idx="610">
                        <c:v>7.2238399999999996E-4</c:v>
                      </c:pt>
                      <c:pt idx="611">
                        <c:v>1.36236E-3</c:v>
                      </c:pt>
                      <c:pt idx="612">
                        <c:v>-5.5756700000000002E-4</c:v>
                      </c:pt>
                      <c:pt idx="613">
                        <c:v>7.2238399999999996E-4</c:v>
                      </c:pt>
                      <c:pt idx="614">
                        <c:v>1.36236E-3</c:v>
                      </c:pt>
                      <c:pt idx="615" formatCode="0.00E+00">
                        <c:v>8.2408400000000002E-5</c:v>
                      </c:pt>
                      <c:pt idx="616" formatCode="0.00E+00">
                        <c:v>8.2408400000000002E-5</c:v>
                      </c:pt>
                      <c:pt idx="617">
                        <c:v>1.36236E-3</c:v>
                      </c:pt>
                      <c:pt idx="618">
                        <c:v>7.2238399999999996E-4</c:v>
                      </c:pt>
                      <c:pt idx="619">
                        <c:v>1.36236E-3</c:v>
                      </c:pt>
                      <c:pt idx="620">
                        <c:v>1.36236E-3</c:v>
                      </c:pt>
                      <c:pt idx="621" formatCode="0.00E+00">
                        <c:v>8.2408400000000002E-5</c:v>
                      </c:pt>
                      <c:pt idx="622">
                        <c:v>-1.19754E-3</c:v>
                      </c:pt>
                      <c:pt idx="623">
                        <c:v>7.2238399999999996E-4</c:v>
                      </c:pt>
                      <c:pt idx="624" formatCode="0.00E+00">
                        <c:v>8.2408400000000002E-5</c:v>
                      </c:pt>
                      <c:pt idx="625">
                        <c:v>2.6423100000000001E-3</c:v>
                      </c:pt>
                      <c:pt idx="626">
                        <c:v>7.2238399999999996E-4</c:v>
                      </c:pt>
                      <c:pt idx="627">
                        <c:v>2.0023300000000001E-3</c:v>
                      </c:pt>
                      <c:pt idx="628">
                        <c:v>7.2238399999999996E-4</c:v>
                      </c:pt>
                      <c:pt idx="629">
                        <c:v>-5.5756700000000002E-4</c:v>
                      </c:pt>
                      <c:pt idx="630">
                        <c:v>-5.5756700000000002E-4</c:v>
                      </c:pt>
                      <c:pt idx="631">
                        <c:v>1.36236E-3</c:v>
                      </c:pt>
                      <c:pt idx="632">
                        <c:v>-1.19754E-3</c:v>
                      </c:pt>
                      <c:pt idx="633" formatCode="0.00E+00">
                        <c:v>8.2408400000000002E-5</c:v>
                      </c:pt>
                      <c:pt idx="634">
                        <c:v>1.36236E-3</c:v>
                      </c:pt>
                      <c:pt idx="635">
                        <c:v>7.2238399999999996E-4</c:v>
                      </c:pt>
                      <c:pt idx="636" formatCode="0.00E+00">
                        <c:v>8.2408400000000002E-5</c:v>
                      </c:pt>
                      <c:pt idx="637">
                        <c:v>-5.5756700000000002E-4</c:v>
                      </c:pt>
                      <c:pt idx="638" formatCode="0.00E+00">
                        <c:v>8.2408400000000002E-5</c:v>
                      </c:pt>
                      <c:pt idx="639">
                        <c:v>2.0023300000000001E-3</c:v>
                      </c:pt>
                      <c:pt idx="640">
                        <c:v>7.2238399999999996E-4</c:v>
                      </c:pt>
                      <c:pt idx="641">
                        <c:v>-5.5756700000000002E-4</c:v>
                      </c:pt>
                      <c:pt idx="642">
                        <c:v>1.36236E-3</c:v>
                      </c:pt>
                      <c:pt idx="643">
                        <c:v>-1.19754E-3</c:v>
                      </c:pt>
                      <c:pt idx="644">
                        <c:v>7.2238399999999996E-4</c:v>
                      </c:pt>
                      <c:pt idx="645">
                        <c:v>7.2238399999999996E-4</c:v>
                      </c:pt>
                      <c:pt idx="646">
                        <c:v>1.36236E-3</c:v>
                      </c:pt>
                      <c:pt idx="647">
                        <c:v>-5.5756700000000002E-4</c:v>
                      </c:pt>
                      <c:pt idx="648" formatCode="0.00E+00">
                        <c:v>8.2408400000000002E-5</c:v>
                      </c:pt>
                      <c:pt idx="649">
                        <c:v>-5.5756700000000002E-4</c:v>
                      </c:pt>
                      <c:pt idx="650">
                        <c:v>1.36236E-3</c:v>
                      </c:pt>
                      <c:pt idx="651">
                        <c:v>1.36236E-3</c:v>
                      </c:pt>
                      <c:pt idx="652">
                        <c:v>7.2238399999999996E-4</c:v>
                      </c:pt>
                      <c:pt idx="653">
                        <c:v>7.2238399999999996E-4</c:v>
                      </c:pt>
                      <c:pt idx="654">
                        <c:v>7.2238399999999996E-4</c:v>
                      </c:pt>
                      <c:pt idx="655">
                        <c:v>7.2238399999999996E-4</c:v>
                      </c:pt>
                      <c:pt idx="656" formatCode="0.00E+00">
                        <c:v>8.2408400000000002E-5</c:v>
                      </c:pt>
                      <c:pt idx="657">
                        <c:v>7.2238399999999996E-4</c:v>
                      </c:pt>
                      <c:pt idx="658" formatCode="0.00E+00">
                        <c:v>8.2408400000000002E-5</c:v>
                      </c:pt>
                      <c:pt idx="659">
                        <c:v>1.36236E-3</c:v>
                      </c:pt>
                      <c:pt idx="660">
                        <c:v>2.0023300000000001E-3</c:v>
                      </c:pt>
                      <c:pt idx="661">
                        <c:v>1.36236E-3</c:v>
                      </c:pt>
                      <c:pt idx="662">
                        <c:v>2.0023300000000001E-3</c:v>
                      </c:pt>
                      <c:pt idx="663">
                        <c:v>7.2238399999999996E-4</c:v>
                      </c:pt>
                      <c:pt idx="664">
                        <c:v>7.2238399999999996E-4</c:v>
                      </c:pt>
                      <c:pt idx="665">
                        <c:v>-5.5756700000000002E-4</c:v>
                      </c:pt>
                      <c:pt idx="666">
                        <c:v>1.36236E-3</c:v>
                      </c:pt>
                      <c:pt idx="667">
                        <c:v>-5.5756700000000002E-4</c:v>
                      </c:pt>
                      <c:pt idx="668" formatCode="0.00E+00">
                        <c:v>8.2408400000000002E-5</c:v>
                      </c:pt>
                      <c:pt idx="669" formatCode="0.00E+00">
                        <c:v>8.2408400000000002E-5</c:v>
                      </c:pt>
                      <c:pt idx="670">
                        <c:v>1.36236E-3</c:v>
                      </c:pt>
                      <c:pt idx="671">
                        <c:v>7.2238399999999996E-4</c:v>
                      </c:pt>
                      <c:pt idx="672" formatCode="0.00E+00">
                        <c:v>8.2408400000000002E-5</c:v>
                      </c:pt>
                      <c:pt idx="673">
                        <c:v>-5.5756700000000002E-4</c:v>
                      </c:pt>
                      <c:pt idx="674">
                        <c:v>1.36236E-3</c:v>
                      </c:pt>
                      <c:pt idx="675" formatCode="0.00E+00">
                        <c:v>8.2408400000000002E-5</c:v>
                      </c:pt>
                      <c:pt idx="676">
                        <c:v>2.0023300000000001E-3</c:v>
                      </c:pt>
                      <c:pt idx="677" formatCode="0.00E+00">
                        <c:v>8.2408400000000002E-5</c:v>
                      </c:pt>
                      <c:pt idx="678">
                        <c:v>-5.5756700000000002E-4</c:v>
                      </c:pt>
                      <c:pt idx="679">
                        <c:v>-5.5756700000000002E-4</c:v>
                      </c:pt>
                      <c:pt idx="680">
                        <c:v>7.2238399999999996E-4</c:v>
                      </c:pt>
                      <c:pt idx="681">
                        <c:v>2.0023300000000001E-3</c:v>
                      </c:pt>
                      <c:pt idx="682">
                        <c:v>-1.19754E-3</c:v>
                      </c:pt>
                      <c:pt idx="683">
                        <c:v>-1.19754E-3</c:v>
                      </c:pt>
                      <c:pt idx="684">
                        <c:v>7.2238399999999996E-4</c:v>
                      </c:pt>
                      <c:pt idx="685">
                        <c:v>-1.19754E-3</c:v>
                      </c:pt>
                      <c:pt idx="686" formatCode="0.00E+00">
                        <c:v>8.2408400000000002E-5</c:v>
                      </c:pt>
                      <c:pt idx="687" formatCode="0.00E+00">
                        <c:v>8.2408400000000002E-5</c:v>
                      </c:pt>
                      <c:pt idx="688" formatCode="0.00E+00">
                        <c:v>8.2408400000000002E-5</c:v>
                      </c:pt>
                      <c:pt idx="689">
                        <c:v>7.2238399999999996E-4</c:v>
                      </c:pt>
                      <c:pt idx="690">
                        <c:v>7.2238399999999996E-4</c:v>
                      </c:pt>
                      <c:pt idx="691">
                        <c:v>2.0023300000000001E-3</c:v>
                      </c:pt>
                      <c:pt idx="692">
                        <c:v>1.36236E-3</c:v>
                      </c:pt>
                      <c:pt idx="693" formatCode="0.00E+00">
                        <c:v>8.2408400000000002E-5</c:v>
                      </c:pt>
                      <c:pt idx="694">
                        <c:v>-5.5756700000000002E-4</c:v>
                      </c:pt>
                      <c:pt idx="695">
                        <c:v>2.6423100000000001E-3</c:v>
                      </c:pt>
                      <c:pt idx="696" formatCode="0.00E+00">
                        <c:v>8.2408400000000002E-5</c:v>
                      </c:pt>
                      <c:pt idx="697">
                        <c:v>2.0023300000000001E-3</c:v>
                      </c:pt>
                      <c:pt idx="698">
                        <c:v>7.2238399999999996E-4</c:v>
                      </c:pt>
                      <c:pt idx="699">
                        <c:v>1.36236E-3</c:v>
                      </c:pt>
                      <c:pt idx="700">
                        <c:v>2.0023300000000001E-3</c:v>
                      </c:pt>
                      <c:pt idx="701">
                        <c:v>7.2238399999999996E-4</c:v>
                      </c:pt>
                      <c:pt idx="702">
                        <c:v>1.36236E-3</c:v>
                      </c:pt>
                      <c:pt idx="703">
                        <c:v>-5.5756700000000002E-4</c:v>
                      </c:pt>
                      <c:pt idx="704">
                        <c:v>1.36236E-3</c:v>
                      </c:pt>
                      <c:pt idx="705">
                        <c:v>2.0023300000000001E-3</c:v>
                      </c:pt>
                      <c:pt idx="706">
                        <c:v>1.36236E-3</c:v>
                      </c:pt>
                      <c:pt idx="707">
                        <c:v>-5.5756700000000002E-4</c:v>
                      </c:pt>
                      <c:pt idx="708">
                        <c:v>1.36236E-3</c:v>
                      </c:pt>
                      <c:pt idx="709">
                        <c:v>7.2238399999999996E-4</c:v>
                      </c:pt>
                      <c:pt idx="710" formatCode="0.00E+00">
                        <c:v>8.2408400000000002E-5</c:v>
                      </c:pt>
                      <c:pt idx="711">
                        <c:v>1.36236E-3</c:v>
                      </c:pt>
                      <c:pt idx="712">
                        <c:v>1.36236E-3</c:v>
                      </c:pt>
                      <c:pt idx="713">
                        <c:v>-1.19754E-3</c:v>
                      </c:pt>
                      <c:pt idx="714">
                        <c:v>-5.5756700000000002E-4</c:v>
                      </c:pt>
                      <c:pt idx="715">
                        <c:v>7.2238399999999996E-4</c:v>
                      </c:pt>
                      <c:pt idx="716">
                        <c:v>-1.83752E-3</c:v>
                      </c:pt>
                      <c:pt idx="717">
                        <c:v>7.2238399999999996E-4</c:v>
                      </c:pt>
                      <c:pt idx="718">
                        <c:v>7.2238399999999996E-4</c:v>
                      </c:pt>
                      <c:pt idx="719" formatCode="0.00E+00">
                        <c:v>8.2408400000000002E-5</c:v>
                      </c:pt>
                      <c:pt idx="720" formatCode="0.00E+00">
                        <c:v>8.2408400000000002E-5</c:v>
                      </c:pt>
                      <c:pt idx="721" formatCode="0.00E+00">
                        <c:v>8.2408400000000002E-5</c:v>
                      </c:pt>
                      <c:pt idx="722">
                        <c:v>7.2238399999999996E-4</c:v>
                      </c:pt>
                      <c:pt idx="723">
                        <c:v>7.2238399999999996E-4</c:v>
                      </c:pt>
                      <c:pt idx="724">
                        <c:v>2.0023300000000001E-3</c:v>
                      </c:pt>
                      <c:pt idx="725">
                        <c:v>1.36236E-3</c:v>
                      </c:pt>
                      <c:pt idx="726">
                        <c:v>-5.5756700000000002E-4</c:v>
                      </c:pt>
                      <c:pt idx="727">
                        <c:v>-5.5756700000000002E-4</c:v>
                      </c:pt>
                      <c:pt idx="728">
                        <c:v>-5.5756700000000002E-4</c:v>
                      </c:pt>
                      <c:pt idx="729">
                        <c:v>1.36236E-3</c:v>
                      </c:pt>
                      <c:pt idx="730">
                        <c:v>1.36236E-3</c:v>
                      </c:pt>
                      <c:pt idx="731" formatCode="0.00E+00">
                        <c:v>8.2408400000000002E-5</c:v>
                      </c:pt>
                      <c:pt idx="732">
                        <c:v>1.36236E-3</c:v>
                      </c:pt>
                      <c:pt idx="733">
                        <c:v>7.2238399999999996E-4</c:v>
                      </c:pt>
                      <c:pt idx="734">
                        <c:v>7.2238399999999996E-4</c:v>
                      </c:pt>
                      <c:pt idx="735">
                        <c:v>2.0023300000000001E-3</c:v>
                      </c:pt>
                      <c:pt idx="736">
                        <c:v>1.36236E-3</c:v>
                      </c:pt>
                      <c:pt idx="737">
                        <c:v>1.36236E-3</c:v>
                      </c:pt>
                      <c:pt idx="738">
                        <c:v>1.36236E-3</c:v>
                      </c:pt>
                      <c:pt idx="739">
                        <c:v>2.0023300000000001E-3</c:v>
                      </c:pt>
                      <c:pt idx="740">
                        <c:v>-5.5756700000000002E-4</c:v>
                      </c:pt>
                      <c:pt idx="741">
                        <c:v>1.36236E-3</c:v>
                      </c:pt>
                      <c:pt idx="742">
                        <c:v>2.0023300000000001E-3</c:v>
                      </c:pt>
                      <c:pt idx="743">
                        <c:v>1.36236E-3</c:v>
                      </c:pt>
                      <c:pt idx="744">
                        <c:v>7.2238399999999996E-4</c:v>
                      </c:pt>
                      <c:pt idx="745">
                        <c:v>2.0023300000000001E-3</c:v>
                      </c:pt>
                      <c:pt idx="746">
                        <c:v>7.2238399999999996E-4</c:v>
                      </c:pt>
                      <c:pt idx="747">
                        <c:v>1.36236E-3</c:v>
                      </c:pt>
                      <c:pt idx="748">
                        <c:v>-5.5756700000000002E-4</c:v>
                      </c:pt>
                      <c:pt idx="749">
                        <c:v>7.2238399999999996E-4</c:v>
                      </c:pt>
                      <c:pt idx="750">
                        <c:v>1.36236E-3</c:v>
                      </c:pt>
                      <c:pt idx="751">
                        <c:v>7.2238399999999996E-4</c:v>
                      </c:pt>
                      <c:pt idx="752">
                        <c:v>7.2238399999999996E-4</c:v>
                      </c:pt>
                      <c:pt idx="753">
                        <c:v>7.2238399999999996E-4</c:v>
                      </c:pt>
                      <c:pt idx="754">
                        <c:v>1.36236E-3</c:v>
                      </c:pt>
                      <c:pt idx="755">
                        <c:v>2.0023300000000001E-3</c:v>
                      </c:pt>
                      <c:pt idx="756">
                        <c:v>2.0023300000000001E-3</c:v>
                      </c:pt>
                      <c:pt idx="757" formatCode="0.00E+00">
                        <c:v>8.2408400000000002E-5</c:v>
                      </c:pt>
                      <c:pt idx="758">
                        <c:v>2.0023300000000001E-3</c:v>
                      </c:pt>
                      <c:pt idx="759">
                        <c:v>7.2238399999999996E-4</c:v>
                      </c:pt>
                      <c:pt idx="760">
                        <c:v>-5.5756700000000002E-4</c:v>
                      </c:pt>
                      <c:pt idx="761">
                        <c:v>7.2238399999999996E-4</c:v>
                      </c:pt>
                      <c:pt idx="762">
                        <c:v>2.0023300000000001E-3</c:v>
                      </c:pt>
                      <c:pt idx="763">
                        <c:v>-5.5756700000000002E-4</c:v>
                      </c:pt>
                      <c:pt idx="764">
                        <c:v>7.2238399999999996E-4</c:v>
                      </c:pt>
                      <c:pt idx="765" formatCode="0.00E+00">
                        <c:v>8.2408400000000002E-5</c:v>
                      </c:pt>
                      <c:pt idx="766">
                        <c:v>1.36236E-3</c:v>
                      </c:pt>
                      <c:pt idx="767">
                        <c:v>7.2238399999999996E-4</c:v>
                      </c:pt>
                      <c:pt idx="768" formatCode="0.00E+00">
                        <c:v>8.2408400000000002E-5</c:v>
                      </c:pt>
                      <c:pt idx="769">
                        <c:v>1.36236E-3</c:v>
                      </c:pt>
                      <c:pt idx="770" formatCode="0.00E+00">
                        <c:v>8.2408400000000002E-5</c:v>
                      </c:pt>
                      <c:pt idx="771">
                        <c:v>1.36236E-3</c:v>
                      </c:pt>
                      <c:pt idx="772" formatCode="0.00E+00">
                        <c:v>8.2408400000000002E-5</c:v>
                      </c:pt>
                      <c:pt idx="773" formatCode="0.00E+00">
                        <c:v>8.2408400000000002E-5</c:v>
                      </c:pt>
                      <c:pt idx="774">
                        <c:v>1.36236E-3</c:v>
                      </c:pt>
                      <c:pt idx="775">
                        <c:v>1.36236E-3</c:v>
                      </c:pt>
                      <c:pt idx="776">
                        <c:v>-5.5756700000000002E-4</c:v>
                      </c:pt>
                      <c:pt idx="777" formatCode="0.00E+00">
                        <c:v>8.2408400000000002E-5</c:v>
                      </c:pt>
                      <c:pt idx="778">
                        <c:v>7.2238399999999996E-4</c:v>
                      </c:pt>
                      <c:pt idx="779">
                        <c:v>2.0023300000000001E-3</c:v>
                      </c:pt>
                      <c:pt idx="780">
                        <c:v>7.2238399999999996E-4</c:v>
                      </c:pt>
                      <c:pt idx="781">
                        <c:v>-5.5756700000000002E-4</c:v>
                      </c:pt>
                      <c:pt idx="782">
                        <c:v>-5.5756700000000002E-4</c:v>
                      </c:pt>
                      <c:pt idx="783" formatCode="0.00E+00">
                        <c:v>8.2408400000000002E-5</c:v>
                      </c:pt>
                      <c:pt idx="784" formatCode="0.00E+00">
                        <c:v>8.2408400000000002E-5</c:v>
                      </c:pt>
                      <c:pt idx="785">
                        <c:v>1.36236E-3</c:v>
                      </c:pt>
                      <c:pt idx="786" formatCode="0.00E+00">
                        <c:v>8.2408400000000002E-5</c:v>
                      </c:pt>
                      <c:pt idx="787" formatCode="0.00E+00">
                        <c:v>8.2408400000000002E-5</c:v>
                      </c:pt>
                      <c:pt idx="788">
                        <c:v>-5.5756700000000002E-4</c:v>
                      </c:pt>
                      <c:pt idx="789" formatCode="0.00E+00">
                        <c:v>8.2408400000000002E-5</c:v>
                      </c:pt>
                      <c:pt idx="790">
                        <c:v>2.0023300000000001E-3</c:v>
                      </c:pt>
                      <c:pt idx="791">
                        <c:v>2.0023300000000001E-3</c:v>
                      </c:pt>
                      <c:pt idx="792">
                        <c:v>-5.5756700000000002E-4</c:v>
                      </c:pt>
                      <c:pt idx="793" formatCode="0.00E+00">
                        <c:v>8.2408400000000002E-5</c:v>
                      </c:pt>
                      <c:pt idx="794">
                        <c:v>-1.19754E-3</c:v>
                      </c:pt>
                      <c:pt idx="795">
                        <c:v>1.36236E-3</c:v>
                      </c:pt>
                      <c:pt idx="796">
                        <c:v>-1.19754E-3</c:v>
                      </c:pt>
                      <c:pt idx="797">
                        <c:v>-1.83752E-3</c:v>
                      </c:pt>
                      <c:pt idx="798">
                        <c:v>1.36236E-3</c:v>
                      </c:pt>
                      <c:pt idx="799" formatCode="0.00E+00">
                        <c:v>8.2408400000000002E-5</c:v>
                      </c:pt>
                      <c:pt idx="800">
                        <c:v>7.2238399999999996E-4</c:v>
                      </c:pt>
                      <c:pt idx="801">
                        <c:v>7.2238399999999996E-4</c:v>
                      </c:pt>
                      <c:pt idx="802">
                        <c:v>-5.5756700000000002E-4</c:v>
                      </c:pt>
                      <c:pt idx="803">
                        <c:v>1.36236E-3</c:v>
                      </c:pt>
                      <c:pt idx="804">
                        <c:v>1.36236E-3</c:v>
                      </c:pt>
                      <c:pt idx="805">
                        <c:v>2.0023300000000001E-3</c:v>
                      </c:pt>
                      <c:pt idx="806" formatCode="0.00E+00">
                        <c:v>8.2408400000000002E-5</c:v>
                      </c:pt>
                      <c:pt idx="807">
                        <c:v>7.2238399999999996E-4</c:v>
                      </c:pt>
                      <c:pt idx="808">
                        <c:v>2.0023300000000001E-3</c:v>
                      </c:pt>
                      <c:pt idx="809">
                        <c:v>7.2238399999999996E-4</c:v>
                      </c:pt>
                      <c:pt idx="810">
                        <c:v>7.2238399999999996E-4</c:v>
                      </c:pt>
                      <c:pt idx="811">
                        <c:v>1.36236E-3</c:v>
                      </c:pt>
                      <c:pt idx="812">
                        <c:v>-5.5756700000000002E-4</c:v>
                      </c:pt>
                      <c:pt idx="813">
                        <c:v>7.2238399999999996E-4</c:v>
                      </c:pt>
                      <c:pt idx="814" formatCode="0.00E+00">
                        <c:v>8.2408400000000002E-5</c:v>
                      </c:pt>
                      <c:pt idx="815">
                        <c:v>-5.5756700000000002E-4</c:v>
                      </c:pt>
                      <c:pt idx="816">
                        <c:v>7.2238399999999996E-4</c:v>
                      </c:pt>
                      <c:pt idx="817">
                        <c:v>-5.5756700000000002E-4</c:v>
                      </c:pt>
                      <c:pt idx="818">
                        <c:v>-1.19754E-3</c:v>
                      </c:pt>
                      <c:pt idx="819">
                        <c:v>7.2238399999999996E-4</c:v>
                      </c:pt>
                      <c:pt idx="820" formatCode="0.00E+00">
                        <c:v>8.2408400000000002E-5</c:v>
                      </c:pt>
                      <c:pt idx="821">
                        <c:v>7.2238399999999996E-4</c:v>
                      </c:pt>
                      <c:pt idx="822">
                        <c:v>7.2238399999999996E-4</c:v>
                      </c:pt>
                      <c:pt idx="823">
                        <c:v>1.36236E-3</c:v>
                      </c:pt>
                      <c:pt idx="824">
                        <c:v>-1.19754E-3</c:v>
                      </c:pt>
                      <c:pt idx="825">
                        <c:v>1.36236E-3</c:v>
                      </c:pt>
                      <c:pt idx="826">
                        <c:v>-5.5756700000000002E-4</c:v>
                      </c:pt>
                      <c:pt idx="827">
                        <c:v>7.2238399999999996E-4</c:v>
                      </c:pt>
                      <c:pt idx="828">
                        <c:v>1.36236E-3</c:v>
                      </c:pt>
                      <c:pt idx="829" formatCode="0.00E+00">
                        <c:v>8.2408400000000002E-5</c:v>
                      </c:pt>
                      <c:pt idx="830">
                        <c:v>7.2238399999999996E-4</c:v>
                      </c:pt>
                      <c:pt idx="831" formatCode="0.00E+00">
                        <c:v>8.2408400000000002E-5</c:v>
                      </c:pt>
                      <c:pt idx="832">
                        <c:v>-5.5756700000000002E-4</c:v>
                      </c:pt>
                      <c:pt idx="833" formatCode="0.00E+00">
                        <c:v>8.2408400000000002E-5</c:v>
                      </c:pt>
                      <c:pt idx="834" formatCode="0.00E+00">
                        <c:v>8.2408400000000002E-5</c:v>
                      </c:pt>
                      <c:pt idx="835" formatCode="0.00E+00">
                        <c:v>8.2408400000000002E-5</c:v>
                      </c:pt>
                      <c:pt idx="836">
                        <c:v>1.36236E-3</c:v>
                      </c:pt>
                      <c:pt idx="837">
                        <c:v>7.2238399999999996E-4</c:v>
                      </c:pt>
                      <c:pt idx="838">
                        <c:v>-1.83752E-3</c:v>
                      </c:pt>
                      <c:pt idx="839">
                        <c:v>7.2238399999999996E-4</c:v>
                      </c:pt>
                      <c:pt idx="840">
                        <c:v>-5.5756700000000002E-4</c:v>
                      </c:pt>
                      <c:pt idx="841" formatCode="0.00E+00">
                        <c:v>8.2408400000000002E-5</c:v>
                      </c:pt>
                      <c:pt idx="842">
                        <c:v>1.36236E-3</c:v>
                      </c:pt>
                      <c:pt idx="843">
                        <c:v>7.2238399999999996E-4</c:v>
                      </c:pt>
                      <c:pt idx="844" formatCode="0.00E+00">
                        <c:v>8.2408400000000002E-5</c:v>
                      </c:pt>
                      <c:pt idx="845" formatCode="0.00E+00">
                        <c:v>8.2408400000000002E-5</c:v>
                      </c:pt>
                      <c:pt idx="846" formatCode="0.00E+00">
                        <c:v>8.2408400000000002E-5</c:v>
                      </c:pt>
                      <c:pt idx="847">
                        <c:v>1.36236E-3</c:v>
                      </c:pt>
                      <c:pt idx="848">
                        <c:v>7.2238399999999996E-4</c:v>
                      </c:pt>
                      <c:pt idx="849">
                        <c:v>7.2238399999999996E-4</c:v>
                      </c:pt>
                      <c:pt idx="850">
                        <c:v>1.36236E-3</c:v>
                      </c:pt>
                      <c:pt idx="851">
                        <c:v>7.2238399999999996E-4</c:v>
                      </c:pt>
                      <c:pt idx="852">
                        <c:v>2.0023300000000001E-3</c:v>
                      </c:pt>
                      <c:pt idx="853">
                        <c:v>2.0023300000000001E-3</c:v>
                      </c:pt>
                      <c:pt idx="854">
                        <c:v>2.0023300000000001E-3</c:v>
                      </c:pt>
                      <c:pt idx="855" formatCode="0.00E+00">
                        <c:v>8.2408400000000002E-5</c:v>
                      </c:pt>
                      <c:pt idx="856">
                        <c:v>2.6423100000000001E-3</c:v>
                      </c:pt>
                      <c:pt idx="857" formatCode="0.00E+00">
                        <c:v>8.2408400000000002E-5</c:v>
                      </c:pt>
                      <c:pt idx="858">
                        <c:v>7.2238399999999996E-4</c:v>
                      </c:pt>
                      <c:pt idx="859">
                        <c:v>7.2238399999999996E-4</c:v>
                      </c:pt>
                      <c:pt idx="860">
                        <c:v>7.2238399999999996E-4</c:v>
                      </c:pt>
                      <c:pt idx="861" formatCode="0.00E+00">
                        <c:v>8.2408400000000002E-5</c:v>
                      </c:pt>
                      <c:pt idx="862">
                        <c:v>-1.19754E-3</c:v>
                      </c:pt>
                      <c:pt idx="863" formatCode="0.00E+00">
                        <c:v>8.2408400000000002E-5</c:v>
                      </c:pt>
                      <c:pt idx="864">
                        <c:v>1.36236E-3</c:v>
                      </c:pt>
                      <c:pt idx="865" formatCode="0.00E+00">
                        <c:v>8.2408400000000002E-5</c:v>
                      </c:pt>
                      <c:pt idx="866">
                        <c:v>7.2238399999999996E-4</c:v>
                      </c:pt>
                      <c:pt idx="867" formatCode="0.00E+00">
                        <c:v>8.2408400000000002E-5</c:v>
                      </c:pt>
                      <c:pt idx="868">
                        <c:v>1.36236E-3</c:v>
                      </c:pt>
                      <c:pt idx="869" formatCode="0.00E+00">
                        <c:v>8.2408400000000002E-5</c:v>
                      </c:pt>
                      <c:pt idx="870">
                        <c:v>7.2238399999999996E-4</c:v>
                      </c:pt>
                      <c:pt idx="871">
                        <c:v>-1.19754E-3</c:v>
                      </c:pt>
                      <c:pt idx="872">
                        <c:v>-5.5756700000000002E-4</c:v>
                      </c:pt>
                      <c:pt idx="873" formatCode="0.00E+00">
                        <c:v>8.2408400000000002E-5</c:v>
                      </c:pt>
                      <c:pt idx="874">
                        <c:v>-1.83752E-3</c:v>
                      </c:pt>
                      <c:pt idx="875">
                        <c:v>-1.19754E-3</c:v>
                      </c:pt>
                      <c:pt idx="876" formatCode="0.00E+00">
                        <c:v>8.2408400000000002E-5</c:v>
                      </c:pt>
                      <c:pt idx="877" formatCode="0.00E+00">
                        <c:v>8.2408400000000002E-5</c:v>
                      </c:pt>
                      <c:pt idx="878">
                        <c:v>7.2238399999999996E-4</c:v>
                      </c:pt>
                      <c:pt idx="879" formatCode="0.00E+00">
                        <c:v>8.2408400000000002E-5</c:v>
                      </c:pt>
                      <c:pt idx="880">
                        <c:v>-1.19754E-3</c:v>
                      </c:pt>
                      <c:pt idx="881">
                        <c:v>-1.19754E-3</c:v>
                      </c:pt>
                      <c:pt idx="882" formatCode="0.00E+00">
                        <c:v>8.2408400000000002E-5</c:v>
                      </c:pt>
                      <c:pt idx="883">
                        <c:v>-2.4774900000000002E-3</c:v>
                      </c:pt>
                      <c:pt idx="884">
                        <c:v>2.0023300000000001E-3</c:v>
                      </c:pt>
                      <c:pt idx="885">
                        <c:v>7.2238399999999996E-4</c:v>
                      </c:pt>
                      <c:pt idx="886">
                        <c:v>1.36236E-3</c:v>
                      </c:pt>
                      <c:pt idx="887">
                        <c:v>-1.19754E-3</c:v>
                      </c:pt>
                      <c:pt idx="888">
                        <c:v>1.36236E-3</c:v>
                      </c:pt>
                      <c:pt idx="889">
                        <c:v>1.36236E-3</c:v>
                      </c:pt>
                      <c:pt idx="890">
                        <c:v>-5.5756700000000002E-4</c:v>
                      </c:pt>
                      <c:pt idx="891">
                        <c:v>7.2238399999999996E-4</c:v>
                      </c:pt>
                      <c:pt idx="892">
                        <c:v>-5.5756700000000002E-4</c:v>
                      </c:pt>
                      <c:pt idx="893">
                        <c:v>7.2238399999999996E-4</c:v>
                      </c:pt>
                      <c:pt idx="894">
                        <c:v>7.2238399999999996E-4</c:v>
                      </c:pt>
                      <c:pt idx="895">
                        <c:v>2.0023300000000001E-3</c:v>
                      </c:pt>
                      <c:pt idx="896">
                        <c:v>7.2238399999999996E-4</c:v>
                      </c:pt>
                      <c:pt idx="897">
                        <c:v>7.2238399999999996E-4</c:v>
                      </c:pt>
                      <c:pt idx="898">
                        <c:v>-1.19754E-3</c:v>
                      </c:pt>
                      <c:pt idx="899">
                        <c:v>-5.5756700000000002E-4</c:v>
                      </c:pt>
                      <c:pt idx="900" formatCode="0.00E+00">
                        <c:v>8.2408400000000002E-5</c:v>
                      </c:pt>
                      <c:pt idx="901">
                        <c:v>7.2238399999999996E-4</c:v>
                      </c:pt>
                      <c:pt idx="902">
                        <c:v>7.2238399999999996E-4</c:v>
                      </c:pt>
                      <c:pt idx="903">
                        <c:v>7.2238399999999996E-4</c:v>
                      </c:pt>
                      <c:pt idx="904">
                        <c:v>7.2238399999999996E-4</c:v>
                      </c:pt>
                      <c:pt idx="905">
                        <c:v>1.36236E-3</c:v>
                      </c:pt>
                      <c:pt idx="906">
                        <c:v>2.0023300000000001E-3</c:v>
                      </c:pt>
                      <c:pt idx="907">
                        <c:v>-5.5756700000000002E-4</c:v>
                      </c:pt>
                      <c:pt idx="908" formatCode="0.00E+00">
                        <c:v>8.2408400000000002E-5</c:v>
                      </c:pt>
                      <c:pt idx="909">
                        <c:v>7.2238399999999996E-4</c:v>
                      </c:pt>
                      <c:pt idx="910">
                        <c:v>2.0023300000000001E-3</c:v>
                      </c:pt>
                      <c:pt idx="911">
                        <c:v>2.0023300000000001E-3</c:v>
                      </c:pt>
                      <c:pt idx="912">
                        <c:v>2.0023300000000001E-3</c:v>
                      </c:pt>
                      <c:pt idx="913">
                        <c:v>7.2238399999999996E-4</c:v>
                      </c:pt>
                      <c:pt idx="914">
                        <c:v>2.0023300000000001E-3</c:v>
                      </c:pt>
                      <c:pt idx="915">
                        <c:v>7.2238399999999996E-4</c:v>
                      </c:pt>
                      <c:pt idx="916">
                        <c:v>1.36236E-3</c:v>
                      </c:pt>
                      <c:pt idx="917">
                        <c:v>1.36236E-3</c:v>
                      </c:pt>
                      <c:pt idx="918">
                        <c:v>7.2238399999999996E-4</c:v>
                      </c:pt>
                      <c:pt idx="919">
                        <c:v>-5.5756700000000002E-4</c:v>
                      </c:pt>
                      <c:pt idx="920">
                        <c:v>7.2238399999999996E-4</c:v>
                      </c:pt>
                      <c:pt idx="921" formatCode="0.00E+00">
                        <c:v>8.2408400000000002E-5</c:v>
                      </c:pt>
                      <c:pt idx="922">
                        <c:v>7.2238399999999996E-4</c:v>
                      </c:pt>
                      <c:pt idx="923">
                        <c:v>-1.19754E-3</c:v>
                      </c:pt>
                      <c:pt idx="924">
                        <c:v>1.36236E-3</c:v>
                      </c:pt>
                      <c:pt idx="925">
                        <c:v>7.2238399999999996E-4</c:v>
                      </c:pt>
                      <c:pt idx="926">
                        <c:v>7.2238399999999996E-4</c:v>
                      </c:pt>
                      <c:pt idx="927">
                        <c:v>7.2238399999999996E-4</c:v>
                      </c:pt>
                      <c:pt idx="928">
                        <c:v>1.36236E-3</c:v>
                      </c:pt>
                      <c:pt idx="929" formatCode="0.00E+00">
                        <c:v>8.2408400000000002E-5</c:v>
                      </c:pt>
                      <c:pt idx="930" formatCode="0.00E+00">
                        <c:v>8.2408400000000002E-5</c:v>
                      </c:pt>
                      <c:pt idx="931">
                        <c:v>1.36236E-3</c:v>
                      </c:pt>
                      <c:pt idx="932" formatCode="0.00E+00">
                        <c:v>8.2408400000000002E-5</c:v>
                      </c:pt>
                      <c:pt idx="933">
                        <c:v>7.2238399999999996E-4</c:v>
                      </c:pt>
                      <c:pt idx="934" formatCode="0.00E+00">
                        <c:v>8.2408400000000002E-5</c:v>
                      </c:pt>
                      <c:pt idx="935" formatCode="0.00E+00">
                        <c:v>8.2408400000000002E-5</c:v>
                      </c:pt>
                      <c:pt idx="936">
                        <c:v>7.2238399999999996E-4</c:v>
                      </c:pt>
                      <c:pt idx="937">
                        <c:v>1.36236E-3</c:v>
                      </c:pt>
                      <c:pt idx="938">
                        <c:v>2.6423100000000001E-3</c:v>
                      </c:pt>
                      <c:pt idx="939">
                        <c:v>-5.5756700000000002E-4</c:v>
                      </c:pt>
                      <c:pt idx="940" formatCode="0.00E+00">
                        <c:v>8.2408400000000002E-5</c:v>
                      </c:pt>
                      <c:pt idx="941">
                        <c:v>7.2238399999999996E-4</c:v>
                      </c:pt>
                      <c:pt idx="942">
                        <c:v>2.0023300000000001E-3</c:v>
                      </c:pt>
                      <c:pt idx="943" formatCode="0.00E+00">
                        <c:v>8.2408400000000002E-5</c:v>
                      </c:pt>
                      <c:pt idx="944">
                        <c:v>2.0023300000000001E-3</c:v>
                      </c:pt>
                      <c:pt idx="945">
                        <c:v>7.2238399999999996E-4</c:v>
                      </c:pt>
                      <c:pt idx="946">
                        <c:v>7.2238399999999996E-4</c:v>
                      </c:pt>
                      <c:pt idx="947">
                        <c:v>1.36236E-3</c:v>
                      </c:pt>
                      <c:pt idx="948">
                        <c:v>1.36236E-3</c:v>
                      </c:pt>
                      <c:pt idx="949">
                        <c:v>7.2238399999999996E-4</c:v>
                      </c:pt>
                      <c:pt idx="950">
                        <c:v>7.2238399999999996E-4</c:v>
                      </c:pt>
                      <c:pt idx="951">
                        <c:v>2.6423100000000001E-3</c:v>
                      </c:pt>
                      <c:pt idx="952">
                        <c:v>-1.19754E-3</c:v>
                      </c:pt>
                      <c:pt idx="953">
                        <c:v>-5.5756700000000002E-4</c:v>
                      </c:pt>
                      <c:pt idx="954">
                        <c:v>7.2238399999999996E-4</c:v>
                      </c:pt>
                      <c:pt idx="955">
                        <c:v>2.0023300000000001E-3</c:v>
                      </c:pt>
                      <c:pt idx="956">
                        <c:v>-1.19754E-3</c:v>
                      </c:pt>
                      <c:pt idx="957">
                        <c:v>-1.19754E-3</c:v>
                      </c:pt>
                      <c:pt idx="958" formatCode="0.00E+00">
                        <c:v>8.2408400000000002E-5</c:v>
                      </c:pt>
                      <c:pt idx="959">
                        <c:v>7.2238399999999996E-4</c:v>
                      </c:pt>
                      <c:pt idx="960">
                        <c:v>-5.5756700000000002E-4</c:v>
                      </c:pt>
                      <c:pt idx="961">
                        <c:v>7.2238399999999996E-4</c:v>
                      </c:pt>
                      <c:pt idx="962">
                        <c:v>-5.5756700000000002E-4</c:v>
                      </c:pt>
                      <c:pt idx="963" formatCode="0.00E+00">
                        <c:v>8.2408400000000002E-5</c:v>
                      </c:pt>
                      <c:pt idx="964">
                        <c:v>1.36236E-3</c:v>
                      </c:pt>
                      <c:pt idx="965">
                        <c:v>1.36236E-3</c:v>
                      </c:pt>
                      <c:pt idx="966">
                        <c:v>7.2238399999999996E-4</c:v>
                      </c:pt>
                      <c:pt idx="967" formatCode="0.00E+00">
                        <c:v>8.2408400000000002E-5</c:v>
                      </c:pt>
                      <c:pt idx="968">
                        <c:v>7.2238399999999996E-4</c:v>
                      </c:pt>
                      <c:pt idx="969">
                        <c:v>7.2238399999999996E-4</c:v>
                      </c:pt>
                      <c:pt idx="970" formatCode="0.00E+00">
                        <c:v>8.2408400000000002E-5</c:v>
                      </c:pt>
                      <c:pt idx="971">
                        <c:v>7.2238399999999996E-4</c:v>
                      </c:pt>
                      <c:pt idx="972">
                        <c:v>7.2238399999999996E-4</c:v>
                      </c:pt>
                      <c:pt idx="973" formatCode="0.00E+00">
                        <c:v>8.2408400000000002E-5</c:v>
                      </c:pt>
                      <c:pt idx="974">
                        <c:v>-5.5756700000000002E-4</c:v>
                      </c:pt>
                      <c:pt idx="975">
                        <c:v>1.36236E-3</c:v>
                      </c:pt>
                      <c:pt idx="976">
                        <c:v>-1.19754E-3</c:v>
                      </c:pt>
                      <c:pt idx="977">
                        <c:v>2.0023300000000001E-3</c:v>
                      </c:pt>
                      <c:pt idx="978">
                        <c:v>7.2238399999999996E-4</c:v>
                      </c:pt>
                      <c:pt idx="979">
                        <c:v>1.36236E-3</c:v>
                      </c:pt>
                      <c:pt idx="980">
                        <c:v>7.2238399999999996E-4</c:v>
                      </c:pt>
                      <c:pt idx="981">
                        <c:v>1.36236E-3</c:v>
                      </c:pt>
                      <c:pt idx="982">
                        <c:v>-5.5756700000000002E-4</c:v>
                      </c:pt>
                      <c:pt idx="983">
                        <c:v>7.2238399999999996E-4</c:v>
                      </c:pt>
                      <c:pt idx="984">
                        <c:v>7.2238399999999996E-4</c:v>
                      </c:pt>
                      <c:pt idx="985">
                        <c:v>-5.5756700000000002E-4</c:v>
                      </c:pt>
                      <c:pt idx="986">
                        <c:v>7.2238399999999996E-4</c:v>
                      </c:pt>
                      <c:pt idx="987" formatCode="0.00E+00">
                        <c:v>8.2408400000000002E-5</c:v>
                      </c:pt>
                      <c:pt idx="988">
                        <c:v>1.36236E-3</c:v>
                      </c:pt>
                      <c:pt idx="989">
                        <c:v>2.0023300000000001E-3</c:v>
                      </c:pt>
                      <c:pt idx="990">
                        <c:v>7.2238399999999996E-4</c:v>
                      </c:pt>
                      <c:pt idx="991">
                        <c:v>1.36236E-3</c:v>
                      </c:pt>
                      <c:pt idx="992">
                        <c:v>-5.5756700000000002E-4</c:v>
                      </c:pt>
                      <c:pt idx="993" formatCode="0.00E+00">
                        <c:v>8.2408400000000002E-5</c:v>
                      </c:pt>
                      <c:pt idx="994">
                        <c:v>-5.5756700000000002E-4</c:v>
                      </c:pt>
                      <c:pt idx="995" formatCode="0.00E+00">
                        <c:v>8.2408400000000002E-5</c:v>
                      </c:pt>
                      <c:pt idx="996">
                        <c:v>7.2238399999999996E-4</c:v>
                      </c:pt>
                      <c:pt idx="997">
                        <c:v>-5.5756700000000002E-4</c:v>
                      </c:pt>
                      <c:pt idx="998">
                        <c:v>1.36236E-3</c:v>
                      </c:pt>
                      <c:pt idx="999" formatCode="0.00E+00">
                        <c:v>8.2408400000000002E-5</c:v>
                      </c:pt>
                      <c:pt idx="1000">
                        <c:v>1.36236E-3</c:v>
                      </c:pt>
                      <c:pt idx="1001">
                        <c:v>1.36236E-3</c:v>
                      </c:pt>
                      <c:pt idx="1002">
                        <c:v>7.2238399999999996E-4</c:v>
                      </c:pt>
                      <c:pt idx="1003">
                        <c:v>7.2238399999999996E-4</c:v>
                      </c:pt>
                      <c:pt idx="1004">
                        <c:v>7.2238399999999996E-4</c:v>
                      </c:pt>
                      <c:pt idx="1005">
                        <c:v>1.36236E-3</c:v>
                      </c:pt>
                      <c:pt idx="1006">
                        <c:v>1.36236E-3</c:v>
                      </c:pt>
                      <c:pt idx="1007">
                        <c:v>7.2238399999999996E-4</c:v>
                      </c:pt>
                      <c:pt idx="1008">
                        <c:v>2.6423100000000001E-3</c:v>
                      </c:pt>
                      <c:pt idx="1009">
                        <c:v>1.36236E-3</c:v>
                      </c:pt>
                      <c:pt idx="1010">
                        <c:v>7.2238399999999996E-4</c:v>
                      </c:pt>
                      <c:pt idx="1011">
                        <c:v>1.36236E-3</c:v>
                      </c:pt>
                      <c:pt idx="1012">
                        <c:v>1.36236E-3</c:v>
                      </c:pt>
                      <c:pt idx="1013">
                        <c:v>7.2238399999999996E-4</c:v>
                      </c:pt>
                      <c:pt idx="1014" formatCode="0.00E+00">
                        <c:v>8.2408400000000002E-5</c:v>
                      </c:pt>
                      <c:pt idx="1015" formatCode="0.00E+00">
                        <c:v>8.2408400000000002E-5</c:v>
                      </c:pt>
                      <c:pt idx="1016" formatCode="0.00E+00">
                        <c:v>8.2408400000000002E-5</c:v>
                      </c:pt>
                      <c:pt idx="1017" formatCode="0.00E+00">
                        <c:v>8.2408400000000002E-5</c:v>
                      </c:pt>
                      <c:pt idx="1018" formatCode="0.00E+00">
                        <c:v>8.2408400000000002E-5</c:v>
                      </c:pt>
                      <c:pt idx="1019">
                        <c:v>2.0023300000000001E-3</c:v>
                      </c:pt>
                      <c:pt idx="1020">
                        <c:v>1.36236E-3</c:v>
                      </c:pt>
                      <c:pt idx="1021">
                        <c:v>7.2238399999999996E-4</c:v>
                      </c:pt>
                      <c:pt idx="1022">
                        <c:v>1.36236E-3</c:v>
                      </c:pt>
                      <c:pt idx="1023">
                        <c:v>1.36236E-3</c:v>
                      </c:pt>
                      <c:pt idx="1024" formatCode="0.00E+00">
                        <c:v>8.2408400000000002E-5</c:v>
                      </c:pt>
                      <c:pt idx="1025" formatCode="0.00E+00">
                        <c:v>8.2408400000000002E-5</c:v>
                      </c:pt>
                      <c:pt idx="1026">
                        <c:v>2.0023300000000001E-3</c:v>
                      </c:pt>
                      <c:pt idx="1027" formatCode="0.00E+00">
                        <c:v>8.2408400000000002E-5</c:v>
                      </c:pt>
                      <c:pt idx="1028">
                        <c:v>7.2238399999999996E-4</c:v>
                      </c:pt>
                      <c:pt idx="1029">
                        <c:v>-1.19754E-3</c:v>
                      </c:pt>
                      <c:pt idx="1030">
                        <c:v>1.36236E-3</c:v>
                      </c:pt>
                      <c:pt idx="1031">
                        <c:v>7.2238399999999996E-4</c:v>
                      </c:pt>
                      <c:pt idx="1032">
                        <c:v>7.2238399999999996E-4</c:v>
                      </c:pt>
                      <c:pt idx="1033" formatCode="0.00E+00">
                        <c:v>8.2408400000000002E-5</c:v>
                      </c:pt>
                      <c:pt idx="1034">
                        <c:v>7.2238399999999996E-4</c:v>
                      </c:pt>
                      <c:pt idx="1035">
                        <c:v>-1.19754E-3</c:v>
                      </c:pt>
                      <c:pt idx="1036">
                        <c:v>-5.5756700000000002E-4</c:v>
                      </c:pt>
                      <c:pt idx="1037">
                        <c:v>-5.5756700000000002E-4</c:v>
                      </c:pt>
                      <c:pt idx="1038" formatCode="0.00E+00">
                        <c:v>8.2408400000000002E-5</c:v>
                      </c:pt>
                      <c:pt idx="1039" formatCode="0.00E+00">
                        <c:v>8.2408400000000002E-5</c:v>
                      </c:pt>
                      <c:pt idx="1040">
                        <c:v>2.0023300000000001E-3</c:v>
                      </c:pt>
                      <c:pt idx="1041">
                        <c:v>7.2238399999999996E-4</c:v>
                      </c:pt>
                      <c:pt idx="1042" formatCode="0.00E+00">
                        <c:v>8.2408400000000002E-5</c:v>
                      </c:pt>
                      <c:pt idx="1043">
                        <c:v>-5.5756700000000002E-4</c:v>
                      </c:pt>
                      <c:pt idx="1044">
                        <c:v>7.2238399999999996E-4</c:v>
                      </c:pt>
                      <c:pt idx="1045">
                        <c:v>7.2238399999999996E-4</c:v>
                      </c:pt>
                      <c:pt idx="1046" formatCode="0.00E+00">
                        <c:v>8.2408400000000002E-5</c:v>
                      </c:pt>
                      <c:pt idx="1047">
                        <c:v>1.36236E-3</c:v>
                      </c:pt>
                      <c:pt idx="1048">
                        <c:v>7.2238399999999996E-4</c:v>
                      </c:pt>
                      <c:pt idx="1049">
                        <c:v>7.2238399999999996E-4</c:v>
                      </c:pt>
                      <c:pt idx="1050">
                        <c:v>1.36236E-3</c:v>
                      </c:pt>
                      <c:pt idx="1051">
                        <c:v>7.2238399999999996E-4</c:v>
                      </c:pt>
                      <c:pt idx="1052">
                        <c:v>2.0023300000000001E-3</c:v>
                      </c:pt>
                      <c:pt idx="1053">
                        <c:v>1.36236E-3</c:v>
                      </c:pt>
                      <c:pt idx="1054" formatCode="0.00E+00">
                        <c:v>8.2408400000000002E-5</c:v>
                      </c:pt>
                      <c:pt idx="1055">
                        <c:v>7.2238399999999996E-4</c:v>
                      </c:pt>
                      <c:pt idx="1056">
                        <c:v>7.2238399999999996E-4</c:v>
                      </c:pt>
                      <c:pt idx="1057">
                        <c:v>-5.5756700000000002E-4</c:v>
                      </c:pt>
                      <c:pt idx="1058">
                        <c:v>1.36236E-3</c:v>
                      </c:pt>
                      <c:pt idx="1059">
                        <c:v>1.36236E-3</c:v>
                      </c:pt>
                      <c:pt idx="1060">
                        <c:v>-5.5756700000000002E-4</c:v>
                      </c:pt>
                      <c:pt idx="1061">
                        <c:v>2.6423100000000001E-3</c:v>
                      </c:pt>
                      <c:pt idx="1062">
                        <c:v>2.0023300000000001E-3</c:v>
                      </c:pt>
                      <c:pt idx="1063">
                        <c:v>7.2238399999999996E-4</c:v>
                      </c:pt>
                      <c:pt idx="1064" formatCode="0.00E+00">
                        <c:v>8.2408400000000002E-5</c:v>
                      </c:pt>
                      <c:pt idx="1065">
                        <c:v>1.36236E-3</c:v>
                      </c:pt>
                      <c:pt idx="1066">
                        <c:v>2.0023300000000001E-3</c:v>
                      </c:pt>
                      <c:pt idx="1067">
                        <c:v>7.2238399999999996E-4</c:v>
                      </c:pt>
                      <c:pt idx="1068">
                        <c:v>2.0023300000000001E-3</c:v>
                      </c:pt>
                      <c:pt idx="1069">
                        <c:v>1.36236E-3</c:v>
                      </c:pt>
                      <c:pt idx="1070" formatCode="0.00E+00">
                        <c:v>8.2408400000000002E-5</c:v>
                      </c:pt>
                      <c:pt idx="1071">
                        <c:v>1.36236E-3</c:v>
                      </c:pt>
                      <c:pt idx="1072">
                        <c:v>7.2238399999999996E-4</c:v>
                      </c:pt>
                      <c:pt idx="1073">
                        <c:v>-5.5756700000000002E-4</c:v>
                      </c:pt>
                      <c:pt idx="1074">
                        <c:v>7.2238399999999996E-4</c:v>
                      </c:pt>
                      <c:pt idx="1075">
                        <c:v>7.2238399999999996E-4</c:v>
                      </c:pt>
                      <c:pt idx="1076" formatCode="0.00E+00">
                        <c:v>8.2408400000000002E-5</c:v>
                      </c:pt>
                      <c:pt idx="1077">
                        <c:v>7.2238399999999996E-4</c:v>
                      </c:pt>
                      <c:pt idx="1078" formatCode="0.00E+00">
                        <c:v>8.2408400000000002E-5</c:v>
                      </c:pt>
                      <c:pt idx="1079">
                        <c:v>7.2238399999999996E-4</c:v>
                      </c:pt>
                      <c:pt idx="1080">
                        <c:v>-5.5756700000000002E-4</c:v>
                      </c:pt>
                      <c:pt idx="1081">
                        <c:v>-1.19754E-3</c:v>
                      </c:pt>
                      <c:pt idx="1082" formatCode="0.00E+00">
                        <c:v>8.2408400000000002E-5</c:v>
                      </c:pt>
                      <c:pt idx="1083">
                        <c:v>7.2238399999999996E-4</c:v>
                      </c:pt>
                      <c:pt idx="1084">
                        <c:v>1.36236E-3</c:v>
                      </c:pt>
                      <c:pt idx="1085" formatCode="0.00E+00">
                        <c:v>8.2408400000000002E-5</c:v>
                      </c:pt>
                      <c:pt idx="1086">
                        <c:v>7.2238399999999996E-4</c:v>
                      </c:pt>
                      <c:pt idx="1087" formatCode="0.00E+00">
                        <c:v>8.2408400000000002E-5</c:v>
                      </c:pt>
                      <c:pt idx="1088" formatCode="0.00E+00">
                        <c:v>8.2408400000000002E-5</c:v>
                      </c:pt>
                      <c:pt idx="1089">
                        <c:v>1.36236E-3</c:v>
                      </c:pt>
                      <c:pt idx="1090" formatCode="0.00E+00">
                        <c:v>8.2408400000000002E-5</c:v>
                      </c:pt>
                      <c:pt idx="1091" formatCode="0.00E+00">
                        <c:v>8.2408400000000002E-5</c:v>
                      </c:pt>
                      <c:pt idx="1092">
                        <c:v>-5.5756700000000002E-4</c:v>
                      </c:pt>
                      <c:pt idx="1093" formatCode="0.00E+00">
                        <c:v>8.2408400000000002E-5</c:v>
                      </c:pt>
                      <c:pt idx="1094">
                        <c:v>1.36236E-3</c:v>
                      </c:pt>
                      <c:pt idx="1095">
                        <c:v>7.2238399999999996E-4</c:v>
                      </c:pt>
                      <c:pt idx="1096">
                        <c:v>7.2238399999999996E-4</c:v>
                      </c:pt>
                      <c:pt idx="1097">
                        <c:v>2.0023300000000001E-3</c:v>
                      </c:pt>
                      <c:pt idx="1098">
                        <c:v>1.36236E-3</c:v>
                      </c:pt>
                      <c:pt idx="1099">
                        <c:v>-5.5756700000000002E-4</c:v>
                      </c:pt>
                      <c:pt idx="1100">
                        <c:v>7.2238399999999996E-4</c:v>
                      </c:pt>
                      <c:pt idx="1101" formatCode="0.00E+00">
                        <c:v>8.2408400000000002E-5</c:v>
                      </c:pt>
                      <c:pt idx="1102">
                        <c:v>-5.5756700000000002E-4</c:v>
                      </c:pt>
                      <c:pt idx="1103" formatCode="0.00E+00">
                        <c:v>8.2408400000000002E-5</c:v>
                      </c:pt>
                      <c:pt idx="1104">
                        <c:v>2.0023300000000001E-3</c:v>
                      </c:pt>
                      <c:pt idx="1105" formatCode="0.00E+00">
                        <c:v>8.2408400000000002E-5</c:v>
                      </c:pt>
                      <c:pt idx="1106">
                        <c:v>7.2238399999999996E-4</c:v>
                      </c:pt>
                      <c:pt idx="1107">
                        <c:v>7.2238399999999996E-4</c:v>
                      </c:pt>
                      <c:pt idx="1108">
                        <c:v>7.2238399999999996E-4</c:v>
                      </c:pt>
                      <c:pt idx="1109">
                        <c:v>7.2238399999999996E-4</c:v>
                      </c:pt>
                      <c:pt idx="1110">
                        <c:v>1.36236E-3</c:v>
                      </c:pt>
                      <c:pt idx="1111">
                        <c:v>1.36236E-3</c:v>
                      </c:pt>
                      <c:pt idx="1112">
                        <c:v>7.2238399999999996E-4</c:v>
                      </c:pt>
                      <c:pt idx="1113">
                        <c:v>1.36236E-3</c:v>
                      </c:pt>
                      <c:pt idx="1114" formatCode="0.00E+00">
                        <c:v>8.2408400000000002E-5</c:v>
                      </c:pt>
                      <c:pt idx="1115" formatCode="0.00E+00">
                        <c:v>8.2408400000000002E-5</c:v>
                      </c:pt>
                      <c:pt idx="1116" formatCode="0.00E+00">
                        <c:v>8.2408400000000002E-5</c:v>
                      </c:pt>
                      <c:pt idx="1117">
                        <c:v>-1.19754E-3</c:v>
                      </c:pt>
                      <c:pt idx="1118">
                        <c:v>-1.19754E-3</c:v>
                      </c:pt>
                      <c:pt idx="1119" formatCode="0.00E+00">
                        <c:v>8.2408400000000002E-5</c:v>
                      </c:pt>
                      <c:pt idx="1120">
                        <c:v>7.2238399999999996E-4</c:v>
                      </c:pt>
                      <c:pt idx="1121">
                        <c:v>-5.5756700000000002E-4</c:v>
                      </c:pt>
                      <c:pt idx="1122" formatCode="0.00E+00">
                        <c:v>8.2408400000000002E-5</c:v>
                      </c:pt>
                      <c:pt idx="1123" formatCode="0.00E+00">
                        <c:v>8.2408400000000002E-5</c:v>
                      </c:pt>
                      <c:pt idx="1124">
                        <c:v>2.0023300000000001E-3</c:v>
                      </c:pt>
                      <c:pt idx="1125">
                        <c:v>1.36236E-3</c:v>
                      </c:pt>
                      <c:pt idx="1126" formatCode="0.00E+00">
                        <c:v>8.2408400000000002E-5</c:v>
                      </c:pt>
                      <c:pt idx="1127">
                        <c:v>-5.5756700000000002E-4</c:v>
                      </c:pt>
                      <c:pt idx="1128">
                        <c:v>7.2238399999999996E-4</c:v>
                      </c:pt>
                      <c:pt idx="1129">
                        <c:v>-5.5756700000000002E-4</c:v>
                      </c:pt>
                      <c:pt idx="1130">
                        <c:v>1.36236E-3</c:v>
                      </c:pt>
                      <c:pt idx="1131">
                        <c:v>2.0023300000000001E-3</c:v>
                      </c:pt>
                      <c:pt idx="1132">
                        <c:v>1.36236E-3</c:v>
                      </c:pt>
                      <c:pt idx="1133">
                        <c:v>-5.5756700000000002E-4</c:v>
                      </c:pt>
                      <c:pt idx="1134">
                        <c:v>1.36236E-3</c:v>
                      </c:pt>
                      <c:pt idx="1135">
                        <c:v>7.2238399999999996E-4</c:v>
                      </c:pt>
                      <c:pt idx="1136">
                        <c:v>-5.5756700000000002E-4</c:v>
                      </c:pt>
                      <c:pt idx="1137">
                        <c:v>-1.19754E-3</c:v>
                      </c:pt>
                      <c:pt idx="1138" formatCode="0.00E+00">
                        <c:v>8.2408400000000002E-5</c:v>
                      </c:pt>
                      <c:pt idx="1139" formatCode="0.00E+00">
                        <c:v>8.2408400000000002E-5</c:v>
                      </c:pt>
                      <c:pt idx="1140" formatCode="0.00E+00">
                        <c:v>8.2408400000000002E-5</c:v>
                      </c:pt>
                      <c:pt idx="1141" formatCode="0.00E+00">
                        <c:v>8.2408400000000002E-5</c:v>
                      </c:pt>
                      <c:pt idx="1142">
                        <c:v>7.2238399999999996E-4</c:v>
                      </c:pt>
                      <c:pt idx="1143">
                        <c:v>1.36236E-3</c:v>
                      </c:pt>
                      <c:pt idx="1144">
                        <c:v>1.36236E-3</c:v>
                      </c:pt>
                      <c:pt idx="1145" formatCode="0.00E+00">
                        <c:v>8.2408400000000002E-5</c:v>
                      </c:pt>
                      <c:pt idx="1146">
                        <c:v>1.36236E-3</c:v>
                      </c:pt>
                      <c:pt idx="1147">
                        <c:v>7.2238399999999996E-4</c:v>
                      </c:pt>
                      <c:pt idx="1148">
                        <c:v>7.2238399999999996E-4</c:v>
                      </c:pt>
                      <c:pt idx="1149" formatCode="0.00E+00">
                        <c:v>8.2408400000000002E-5</c:v>
                      </c:pt>
                      <c:pt idx="1150" formatCode="0.00E+00">
                        <c:v>8.2408400000000002E-5</c:v>
                      </c:pt>
                      <c:pt idx="1151">
                        <c:v>-1.19754E-3</c:v>
                      </c:pt>
                      <c:pt idx="1152" formatCode="0.00E+00">
                        <c:v>8.2408400000000002E-5</c:v>
                      </c:pt>
                      <c:pt idx="1153">
                        <c:v>-5.5756700000000002E-4</c:v>
                      </c:pt>
                      <c:pt idx="1154">
                        <c:v>7.2238399999999996E-4</c:v>
                      </c:pt>
                      <c:pt idx="1155">
                        <c:v>-5.5756700000000002E-4</c:v>
                      </c:pt>
                      <c:pt idx="1156">
                        <c:v>1.36236E-3</c:v>
                      </c:pt>
                      <c:pt idx="1157" formatCode="0.00E+00">
                        <c:v>8.2408400000000002E-5</c:v>
                      </c:pt>
                      <c:pt idx="1158" formatCode="0.00E+00">
                        <c:v>8.2408400000000002E-5</c:v>
                      </c:pt>
                      <c:pt idx="1159">
                        <c:v>-1.19754E-3</c:v>
                      </c:pt>
                      <c:pt idx="1160">
                        <c:v>-1.19754E-3</c:v>
                      </c:pt>
                      <c:pt idx="1161" formatCode="0.00E+00">
                        <c:v>8.2408400000000002E-5</c:v>
                      </c:pt>
                      <c:pt idx="1162" formatCode="0.00E+00">
                        <c:v>8.2408400000000002E-5</c:v>
                      </c:pt>
                      <c:pt idx="1163" formatCode="0.00E+00">
                        <c:v>8.2408400000000002E-5</c:v>
                      </c:pt>
                      <c:pt idx="1164">
                        <c:v>2.6423100000000001E-3</c:v>
                      </c:pt>
                      <c:pt idx="1165">
                        <c:v>-1.83752E-3</c:v>
                      </c:pt>
                      <c:pt idx="1166" formatCode="0.00E+00">
                        <c:v>8.2408400000000002E-5</c:v>
                      </c:pt>
                      <c:pt idx="1167" formatCode="0.00E+00">
                        <c:v>8.2408400000000002E-5</c:v>
                      </c:pt>
                      <c:pt idx="1168">
                        <c:v>-1.83752E-3</c:v>
                      </c:pt>
                      <c:pt idx="1169" formatCode="0.00E+00">
                        <c:v>8.2408400000000002E-5</c:v>
                      </c:pt>
                      <c:pt idx="1170">
                        <c:v>-1.19754E-3</c:v>
                      </c:pt>
                      <c:pt idx="1171">
                        <c:v>-5.5756700000000002E-4</c:v>
                      </c:pt>
                      <c:pt idx="1172">
                        <c:v>-1.19754E-3</c:v>
                      </c:pt>
                      <c:pt idx="1173">
                        <c:v>7.2238399999999996E-4</c:v>
                      </c:pt>
                      <c:pt idx="1174" formatCode="0.00E+00">
                        <c:v>8.2408400000000002E-5</c:v>
                      </c:pt>
                      <c:pt idx="1175" formatCode="0.00E+00">
                        <c:v>8.2408400000000002E-5</c:v>
                      </c:pt>
                      <c:pt idx="1176">
                        <c:v>-5.5756700000000002E-4</c:v>
                      </c:pt>
                      <c:pt idx="1177">
                        <c:v>2.0023300000000001E-3</c:v>
                      </c:pt>
                      <c:pt idx="1178">
                        <c:v>1.36236E-3</c:v>
                      </c:pt>
                      <c:pt idx="1179">
                        <c:v>7.2238399999999996E-4</c:v>
                      </c:pt>
                      <c:pt idx="1180">
                        <c:v>1.36236E-3</c:v>
                      </c:pt>
                      <c:pt idx="1181" formatCode="0.00E+00">
                        <c:v>8.2408400000000002E-5</c:v>
                      </c:pt>
                      <c:pt idx="1182">
                        <c:v>7.2238399999999996E-4</c:v>
                      </c:pt>
                      <c:pt idx="1183" formatCode="0.00E+00">
                        <c:v>8.2408400000000002E-5</c:v>
                      </c:pt>
                      <c:pt idx="1184">
                        <c:v>2.0023300000000001E-3</c:v>
                      </c:pt>
                      <c:pt idx="1185">
                        <c:v>2.0023300000000001E-3</c:v>
                      </c:pt>
                      <c:pt idx="1186">
                        <c:v>7.2238399999999996E-4</c:v>
                      </c:pt>
                      <c:pt idx="1187" formatCode="0.00E+00">
                        <c:v>8.2408400000000002E-5</c:v>
                      </c:pt>
                      <c:pt idx="1188">
                        <c:v>-1.19754E-3</c:v>
                      </c:pt>
                      <c:pt idx="1189">
                        <c:v>-5.5756700000000002E-4</c:v>
                      </c:pt>
                      <c:pt idx="1190">
                        <c:v>7.2238399999999996E-4</c:v>
                      </c:pt>
                      <c:pt idx="1191">
                        <c:v>7.2238399999999996E-4</c:v>
                      </c:pt>
                      <c:pt idx="1192">
                        <c:v>-5.5756700000000002E-4</c:v>
                      </c:pt>
                      <c:pt idx="1193">
                        <c:v>-1.19754E-3</c:v>
                      </c:pt>
                      <c:pt idx="1194">
                        <c:v>1.36236E-3</c:v>
                      </c:pt>
                      <c:pt idx="1195" formatCode="0.00E+00">
                        <c:v>8.2408400000000002E-5</c:v>
                      </c:pt>
                      <c:pt idx="1196" formatCode="0.00E+00">
                        <c:v>8.2408400000000002E-5</c:v>
                      </c:pt>
                      <c:pt idx="1197" formatCode="0.00E+00">
                        <c:v>8.2408400000000002E-5</c:v>
                      </c:pt>
                      <c:pt idx="1198">
                        <c:v>7.2238399999999996E-4</c:v>
                      </c:pt>
                      <c:pt idx="1199" formatCode="0.00E+00">
                        <c:v>8.2408400000000002E-5</c:v>
                      </c:pt>
                      <c:pt idx="1200" formatCode="0.00E+00">
                        <c:v>8.2408400000000002E-5</c:v>
                      </c:pt>
                      <c:pt idx="1201">
                        <c:v>1.36236E-3</c:v>
                      </c:pt>
                      <c:pt idx="1202" formatCode="0.00E+00">
                        <c:v>8.2408400000000002E-5</c:v>
                      </c:pt>
                      <c:pt idx="1203" formatCode="0.00E+00">
                        <c:v>8.2408400000000002E-5</c:v>
                      </c:pt>
                      <c:pt idx="1204">
                        <c:v>-5.5756700000000002E-4</c:v>
                      </c:pt>
                      <c:pt idx="1205">
                        <c:v>7.2238399999999996E-4</c:v>
                      </c:pt>
                      <c:pt idx="1206">
                        <c:v>2.6423100000000001E-3</c:v>
                      </c:pt>
                      <c:pt idx="1207">
                        <c:v>-5.5756700000000002E-4</c:v>
                      </c:pt>
                      <c:pt idx="1208">
                        <c:v>1.36236E-3</c:v>
                      </c:pt>
                      <c:pt idx="1209">
                        <c:v>1.36236E-3</c:v>
                      </c:pt>
                      <c:pt idx="1210" formatCode="0.00E+00">
                        <c:v>8.2408400000000002E-5</c:v>
                      </c:pt>
                      <c:pt idx="1211" formatCode="0.00E+00">
                        <c:v>8.2408400000000002E-5</c:v>
                      </c:pt>
                      <c:pt idx="1212">
                        <c:v>7.2238399999999996E-4</c:v>
                      </c:pt>
                      <c:pt idx="1213">
                        <c:v>-5.5756700000000002E-4</c:v>
                      </c:pt>
                      <c:pt idx="1214">
                        <c:v>-5.5756700000000002E-4</c:v>
                      </c:pt>
                      <c:pt idx="1215">
                        <c:v>1.36236E-3</c:v>
                      </c:pt>
                      <c:pt idx="1216">
                        <c:v>1.36236E-3</c:v>
                      </c:pt>
                      <c:pt idx="1217" formatCode="0.00E+00">
                        <c:v>8.2408400000000002E-5</c:v>
                      </c:pt>
                      <c:pt idx="1218" formatCode="0.00E+00">
                        <c:v>8.2408400000000002E-5</c:v>
                      </c:pt>
                      <c:pt idx="1219">
                        <c:v>1.36236E-3</c:v>
                      </c:pt>
                      <c:pt idx="1220">
                        <c:v>7.2238399999999996E-4</c:v>
                      </c:pt>
                      <c:pt idx="1221">
                        <c:v>7.2238399999999996E-4</c:v>
                      </c:pt>
                      <c:pt idx="1222">
                        <c:v>1.36236E-3</c:v>
                      </c:pt>
                      <c:pt idx="1223">
                        <c:v>-1.19754E-3</c:v>
                      </c:pt>
                      <c:pt idx="1224">
                        <c:v>-1.19754E-3</c:v>
                      </c:pt>
                      <c:pt idx="1225" formatCode="0.00E+00">
                        <c:v>8.2408400000000002E-5</c:v>
                      </c:pt>
                      <c:pt idx="1226">
                        <c:v>-1.19754E-3</c:v>
                      </c:pt>
                      <c:pt idx="1227" formatCode="0.00E+00">
                        <c:v>8.2408400000000002E-5</c:v>
                      </c:pt>
                      <c:pt idx="1228">
                        <c:v>1.36236E-3</c:v>
                      </c:pt>
                      <c:pt idx="1229">
                        <c:v>1.36236E-3</c:v>
                      </c:pt>
                      <c:pt idx="1230" formatCode="0.00E+00">
                        <c:v>8.2408400000000002E-5</c:v>
                      </c:pt>
                      <c:pt idx="1231" formatCode="0.00E+00">
                        <c:v>8.2408400000000002E-5</c:v>
                      </c:pt>
                      <c:pt idx="1232">
                        <c:v>-1.19754E-3</c:v>
                      </c:pt>
                      <c:pt idx="1233">
                        <c:v>-5.5756700000000002E-4</c:v>
                      </c:pt>
                      <c:pt idx="1234">
                        <c:v>-1.19754E-3</c:v>
                      </c:pt>
                      <c:pt idx="1235">
                        <c:v>-1.19754E-3</c:v>
                      </c:pt>
                      <c:pt idx="1236" formatCode="0.00E+00">
                        <c:v>8.2408400000000002E-5</c:v>
                      </c:pt>
                      <c:pt idx="1237">
                        <c:v>-5.5756700000000002E-4</c:v>
                      </c:pt>
                      <c:pt idx="1238">
                        <c:v>7.2238399999999996E-4</c:v>
                      </c:pt>
                      <c:pt idx="1239">
                        <c:v>1.36236E-3</c:v>
                      </c:pt>
                      <c:pt idx="1240">
                        <c:v>2.0023300000000001E-3</c:v>
                      </c:pt>
                      <c:pt idx="1241">
                        <c:v>-1.19754E-3</c:v>
                      </c:pt>
                      <c:pt idx="1242" formatCode="0.00E+00">
                        <c:v>8.2408400000000002E-5</c:v>
                      </c:pt>
                      <c:pt idx="1243">
                        <c:v>1.36236E-3</c:v>
                      </c:pt>
                      <c:pt idx="1244">
                        <c:v>2.0023300000000001E-3</c:v>
                      </c:pt>
                      <c:pt idx="1245">
                        <c:v>2.6423100000000001E-3</c:v>
                      </c:pt>
                      <c:pt idx="1246" formatCode="0.00E+00">
                        <c:v>8.2408400000000002E-5</c:v>
                      </c:pt>
                      <c:pt idx="1247">
                        <c:v>7.2238399999999996E-4</c:v>
                      </c:pt>
                      <c:pt idx="1248">
                        <c:v>-5.5756700000000002E-4</c:v>
                      </c:pt>
                      <c:pt idx="1249" formatCode="0.00E+00">
                        <c:v>8.2408400000000002E-5</c:v>
                      </c:pt>
                      <c:pt idx="1250">
                        <c:v>1.36236E-3</c:v>
                      </c:pt>
                      <c:pt idx="1251">
                        <c:v>7.2238399999999996E-4</c:v>
                      </c:pt>
                      <c:pt idx="1252">
                        <c:v>-5.5756700000000002E-4</c:v>
                      </c:pt>
                      <c:pt idx="1253">
                        <c:v>2.6423100000000001E-3</c:v>
                      </c:pt>
                      <c:pt idx="1254">
                        <c:v>7.2238399999999996E-4</c:v>
                      </c:pt>
                      <c:pt idx="1255">
                        <c:v>7.2238399999999996E-4</c:v>
                      </c:pt>
                      <c:pt idx="1256">
                        <c:v>1.36236E-3</c:v>
                      </c:pt>
                      <c:pt idx="1257">
                        <c:v>-5.5756700000000002E-4</c:v>
                      </c:pt>
                      <c:pt idx="1258">
                        <c:v>1.36236E-3</c:v>
                      </c:pt>
                      <c:pt idx="1259" formatCode="0.00E+00">
                        <c:v>8.2408400000000002E-5</c:v>
                      </c:pt>
                      <c:pt idx="1260">
                        <c:v>-5.5756700000000002E-4</c:v>
                      </c:pt>
                      <c:pt idx="1261">
                        <c:v>7.2238399999999996E-4</c:v>
                      </c:pt>
                      <c:pt idx="1262" formatCode="0.00E+00">
                        <c:v>8.2408400000000002E-5</c:v>
                      </c:pt>
                      <c:pt idx="1263">
                        <c:v>1.36236E-3</c:v>
                      </c:pt>
                      <c:pt idx="1264">
                        <c:v>2.0023300000000001E-3</c:v>
                      </c:pt>
                      <c:pt idx="1265">
                        <c:v>1.36236E-3</c:v>
                      </c:pt>
                      <c:pt idx="1266">
                        <c:v>1.36236E-3</c:v>
                      </c:pt>
                      <c:pt idx="1267">
                        <c:v>3.2822900000000002E-3</c:v>
                      </c:pt>
                      <c:pt idx="1268">
                        <c:v>7.2238399999999996E-4</c:v>
                      </c:pt>
                      <c:pt idx="1269">
                        <c:v>1.36236E-3</c:v>
                      </c:pt>
                      <c:pt idx="1270">
                        <c:v>2.6423100000000001E-3</c:v>
                      </c:pt>
                      <c:pt idx="1271">
                        <c:v>7.2238399999999996E-4</c:v>
                      </c:pt>
                      <c:pt idx="1272">
                        <c:v>-1.19754E-3</c:v>
                      </c:pt>
                      <c:pt idx="1273" formatCode="0.00E+00">
                        <c:v>8.2408400000000002E-5</c:v>
                      </c:pt>
                      <c:pt idx="1274">
                        <c:v>7.2238399999999996E-4</c:v>
                      </c:pt>
                      <c:pt idx="1275">
                        <c:v>1.36236E-3</c:v>
                      </c:pt>
                      <c:pt idx="1276">
                        <c:v>7.2238399999999996E-4</c:v>
                      </c:pt>
                      <c:pt idx="1277">
                        <c:v>7.2238399999999996E-4</c:v>
                      </c:pt>
                      <c:pt idx="1278">
                        <c:v>7.2238399999999996E-4</c:v>
                      </c:pt>
                      <c:pt idx="1279">
                        <c:v>-1.19754E-3</c:v>
                      </c:pt>
                      <c:pt idx="1280">
                        <c:v>1.36236E-3</c:v>
                      </c:pt>
                      <c:pt idx="1281">
                        <c:v>2.0023300000000001E-3</c:v>
                      </c:pt>
                      <c:pt idx="1282">
                        <c:v>1.36236E-3</c:v>
                      </c:pt>
                      <c:pt idx="1283" formatCode="0.00E+00">
                        <c:v>8.2408400000000002E-5</c:v>
                      </c:pt>
                      <c:pt idx="1284">
                        <c:v>7.2238399999999996E-4</c:v>
                      </c:pt>
                      <c:pt idx="1285">
                        <c:v>7.2238399999999996E-4</c:v>
                      </c:pt>
                      <c:pt idx="1286">
                        <c:v>7.2238399999999996E-4</c:v>
                      </c:pt>
                      <c:pt idx="1287">
                        <c:v>2.0023300000000001E-3</c:v>
                      </c:pt>
                      <c:pt idx="1288">
                        <c:v>-5.5756700000000002E-4</c:v>
                      </c:pt>
                      <c:pt idx="1289">
                        <c:v>2.6423100000000001E-3</c:v>
                      </c:pt>
                      <c:pt idx="1290">
                        <c:v>7.2238399999999996E-4</c:v>
                      </c:pt>
                      <c:pt idx="1291">
                        <c:v>-5.5756700000000002E-4</c:v>
                      </c:pt>
                      <c:pt idx="1292">
                        <c:v>7.2238399999999996E-4</c:v>
                      </c:pt>
                      <c:pt idx="1293">
                        <c:v>7.2238399999999996E-4</c:v>
                      </c:pt>
                      <c:pt idx="1294">
                        <c:v>-5.5756700000000002E-4</c:v>
                      </c:pt>
                      <c:pt idx="1295">
                        <c:v>7.2238399999999996E-4</c:v>
                      </c:pt>
                      <c:pt idx="1296">
                        <c:v>7.2238399999999996E-4</c:v>
                      </c:pt>
                      <c:pt idx="1297">
                        <c:v>7.2238399999999996E-4</c:v>
                      </c:pt>
                      <c:pt idx="1298">
                        <c:v>7.2238399999999996E-4</c:v>
                      </c:pt>
                      <c:pt idx="1299">
                        <c:v>7.2238399999999996E-4</c:v>
                      </c:pt>
                      <c:pt idx="1300">
                        <c:v>-5.5756700000000002E-4</c:v>
                      </c:pt>
                      <c:pt idx="1301">
                        <c:v>-1.19754E-3</c:v>
                      </c:pt>
                      <c:pt idx="1302" formatCode="0.00E+00">
                        <c:v>8.2408400000000002E-5</c:v>
                      </c:pt>
                      <c:pt idx="1303">
                        <c:v>1.36236E-3</c:v>
                      </c:pt>
                      <c:pt idx="1304">
                        <c:v>-5.5756700000000002E-4</c:v>
                      </c:pt>
                      <c:pt idx="1305">
                        <c:v>7.2238399999999996E-4</c:v>
                      </c:pt>
                      <c:pt idx="1306" formatCode="0.00E+00">
                        <c:v>8.2408400000000002E-5</c:v>
                      </c:pt>
                      <c:pt idx="1307">
                        <c:v>2.0023300000000001E-3</c:v>
                      </c:pt>
                      <c:pt idx="1308" formatCode="0.00E+00">
                        <c:v>8.2408400000000002E-5</c:v>
                      </c:pt>
                      <c:pt idx="1309">
                        <c:v>1.36236E-3</c:v>
                      </c:pt>
                      <c:pt idx="1310">
                        <c:v>-1.19754E-3</c:v>
                      </c:pt>
                      <c:pt idx="1311">
                        <c:v>2.0023300000000001E-3</c:v>
                      </c:pt>
                      <c:pt idx="1312">
                        <c:v>7.2238399999999996E-4</c:v>
                      </c:pt>
                      <c:pt idx="1313" formatCode="0.00E+00">
                        <c:v>8.2408400000000002E-5</c:v>
                      </c:pt>
                      <c:pt idx="1314">
                        <c:v>-5.5756700000000002E-4</c:v>
                      </c:pt>
                      <c:pt idx="1315">
                        <c:v>1.36236E-3</c:v>
                      </c:pt>
                      <c:pt idx="1316">
                        <c:v>7.2238399999999996E-4</c:v>
                      </c:pt>
                      <c:pt idx="1317">
                        <c:v>-5.5756700000000002E-4</c:v>
                      </c:pt>
                      <c:pt idx="1318" formatCode="0.00E+00">
                        <c:v>8.2408400000000002E-5</c:v>
                      </c:pt>
                      <c:pt idx="1319">
                        <c:v>7.2238399999999996E-4</c:v>
                      </c:pt>
                      <c:pt idx="1320">
                        <c:v>1.36236E-3</c:v>
                      </c:pt>
                      <c:pt idx="1321">
                        <c:v>-1.83752E-3</c:v>
                      </c:pt>
                      <c:pt idx="1322">
                        <c:v>-1.19754E-3</c:v>
                      </c:pt>
                      <c:pt idx="1323">
                        <c:v>1.36236E-3</c:v>
                      </c:pt>
                      <c:pt idx="1324">
                        <c:v>7.2238399999999996E-4</c:v>
                      </c:pt>
                      <c:pt idx="1325" formatCode="0.00E+00">
                        <c:v>8.2408400000000002E-5</c:v>
                      </c:pt>
                      <c:pt idx="1326">
                        <c:v>-5.5756700000000002E-4</c:v>
                      </c:pt>
                      <c:pt idx="1327" formatCode="0.00E+00">
                        <c:v>8.2408400000000002E-5</c:v>
                      </c:pt>
                      <c:pt idx="1328" formatCode="0.00E+00">
                        <c:v>8.2408400000000002E-5</c:v>
                      </c:pt>
                      <c:pt idx="1329" formatCode="0.00E+00">
                        <c:v>8.2408400000000002E-5</c:v>
                      </c:pt>
                      <c:pt idx="1330" formatCode="0.00E+00">
                        <c:v>8.2408400000000002E-5</c:v>
                      </c:pt>
                      <c:pt idx="1331" formatCode="0.00E+00">
                        <c:v>8.2408400000000002E-5</c:v>
                      </c:pt>
                      <c:pt idx="1332" formatCode="0.00E+00">
                        <c:v>8.2408400000000002E-5</c:v>
                      </c:pt>
                      <c:pt idx="1333">
                        <c:v>-1.83752E-3</c:v>
                      </c:pt>
                      <c:pt idx="1334">
                        <c:v>-1.19754E-3</c:v>
                      </c:pt>
                      <c:pt idx="1335">
                        <c:v>2.0023300000000001E-3</c:v>
                      </c:pt>
                      <c:pt idx="1336">
                        <c:v>1.36236E-3</c:v>
                      </c:pt>
                      <c:pt idx="1337">
                        <c:v>7.2238399999999996E-4</c:v>
                      </c:pt>
                      <c:pt idx="1338">
                        <c:v>-1.19754E-3</c:v>
                      </c:pt>
                      <c:pt idx="1339">
                        <c:v>-1.19754E-3</c:v>
                      </c:pt>
                      <c:pt idx="1340">
                        <c:v>1.36236E-3</c:v>
                      </c:pt>
                      <c:pt idx="1341">
                        <c:v>7.2238399999999996E-4</c:v>
                      </c:pt>
                      <c:pt idx="1342">
                        <c:v>1.36236E-3</c:v>
                      </c:pt>
                      <c:pt idx="1343">
                        <c:v>7.2238399999999996E-4</c:v>
                      </c:pt>
                      <c:pt idx="1344" formatCode="0.00E+00">
                        <c:v>8.2408400000000002E-5</c:v>
                      </c:pt>
                      <c:pt idx="1345" formatCode="0.00E+00">
                        <c:v>8.2408400000000002E-5</c:v>
                      </c:pt>
                      <c:pt idx="1346">
                        <c:v>1.36236E-3</c:v>
                      </c:pt>
                      <c:pt idx="1347" formatCode="0.00E+00">
                        <c:v>8.2408400000000002E-5</c:v>
                      </c:pt>
                      <c:pt idx="1348">
                        <c:v>1.36236E-3</c:v>
                      </c:pt>
                      <c:pt idx="1349">
                        <c:v>7.2238399999999996E-4</c:v>
                      </c:pt>
                      <c:pt idx="1350">
                        <c:v>7.2238399999999996E-4</c:v>
                      </c:pt>
                      <c:pt idx="1351">
                        <c:v>-5.5756700000000002E-4</c:v>
                      </c:pt>
                      <c:pt idx="1352" formatCode="0.00E+00">
                        <c:v>8.2408400000000002E-5</c:v>
                      </c:pt>
                      <c:pt idx="1353">
                        <c:v>7.2238399999999996E-4</c:v>
                      </c:pt>
                      <c:pt idx="1354">
                        <c:v>-5.5756700000000002E-4</c:v>
                      </c:pt>
                      <c:pt idx="1355" formatCode="0.00E+00">
                        <c:v>8.2408400000000002E-5</c:v>
                      </c:pt>
                      <c:pt idx="1356" formatCode="0.00E+00">
                        <c:v>8.2408400000000002E-5</c:v>
                      </c:pt>
                      <c:pt idx="1357">
                        <c:v>7.2238399999999996E-4</c:v>
                      </c:pt>
                      <c:pt idx="1358" formatCode="0.00E+00">
                        <c:v>8.2408400000000002E-5</c:v>
                      </c:pt>
                      <c:pt idx="1359">
                        <c:v>7.2238399999999996E-4</c:v>
                      </c:pt>
                      <c:pt idx="1360">
                        <c:v>-5.5756700000000002E-4</c:v>
                      </c:pt>
                      <c:pt idx="1361" formatCode="0.00E+00">
                        <c:v>8.2408400000000002E-5</c:v>
                      </c:pt>
                      <c:pt idx="1362" formatCode="0.00E+00">
                        <c:v>8.2408400000000002E-5</c:v>
                      </c:pt>
                      <c:pt idx="1363" formatCode="0.00E+00">
                        <c:v>8.2408400000000002E-5</c:v>
                      </c:pt>
                      <c:pt idx="1364" formatCode="0.00E+00">
                        <c:v>8.2408400000000002E-5</c:v>
                      </c:pt>
                      <c:pt idx="1365" formatCode="0.00E+00">
                        <c:v>8.2408400000000002E-5</c:v>
                      </c:pt>
                      <c:pt idx="1366">
                        <c:v>7.2238399999999996E-4</c:v>
                      </c:pt>
                      <c:pt idx="1367">
                        <c:v>7.2238399999999996E-4</c:v>
                      </c:pt>
                      <c:pt idx="1368" formatCode="0.00E+00">
                        <c:v>8.2408400000000002E-5</c:v>
                      </c:pt>
                      <c:pt idx="1369">
                        <c:v>1.36236E-3</c:v>
                      </c:pt>
                      <c:pt idx="1370">
                        <c:v>2.6423100000000001E-3</c:v>
                      </c:pt>
                      <c:pt idx="1371">
                        <c:v>1.36236E-3</c:v>
                      </c:pt>
                      <c:pt idx="1372">
                        <c:v>7.2238399999999996E-4</c:v>
                      </c:pt>
                      <c:pt idx="1373">
                        <c:v>7.2238399999999996E-4</c:v>
                      </c:pt>
                      <c:pt idx="1374">
                        <c:v>2.0023300000000001E-3</c:v>
                      </c:pt>
                      <c:pt idx="1375">
                        <c:v>7.2238399999999996E-4</c:v>
                      </c:pt>
                      <c:pt idx="1376" formatCode="0.00E+00">
                        <c:v>8.2408400000000002E-5</c:v>
                      </c:pt>
                      <c:pt idx="1377">
                        <c:v>1.36236E-3</c:v>
                      </c:pt>
                      <c:pt idx="1378">
                        <c:v>-5.5756700000000002E-4</c:v>
                      </c:pt>
                      <c:pt idx="1379">
                        <c:v>1.36236E-3</c:v>
                      </c:pt>
                      <c:pt idx="1380">
                        <c:v>2.0023300000000001E-3</c:v>
                      </c:pt>
                      <c:pt idx="1381">
                        <c:v>7.2238399999999996E-4</c:v>
                      </c:pt>
                      <c:pt idx="1382">
                        <c:v>-5.5756700000000002E-4</c:v>
                      </c:pt>
                      <c:pt idx="1383">
                        <c:v>7.2238399999999996E-4</c:v>
                      </c:pt>
                      <c:pt idx="1384">
                        <c:v>2.0023300000000001E-3</c:v>
                      </c:pt>
                      <c:pt idx="1385">
                        <c:v>-5.5756700000000002E-4</c:v>
                      </c:pt>
                      <c:pt idx="1386">
                        <c:v>2.0023300000000001E-3</c:v>
                      </c:pt>
                      <c:pt idx="1387">
                        <c:v>1.36236E-3</c:v>
                      </c:pt>
                      <c:pt idx="1388" formatCode="0.00E+00">
                        <c:v>8.2408400000000002E-5</c:v>
                      </c:pt>
                      <c:pt idx="1389">
                        <c:v>1.36236E-3</c:v>
                      </c:pt>
                      <c:pt idx="1390">
                        <c:v>1.36236E-3</c:v>
                      </c:pt>
                      <c:pt idx="1391" formatCode="0.00E+00">
                        <c:v>8.2408400000000002E-5</c:v>
                      </c:pt>
                      <c:pt idx="1392" formatCode="0.00E+00">
                        <c:v>8.2408400000000002E-5</c:v>
                      </c:pt>
                      <c:pt idx="1393">
                        <c:v>-1.19754E-3</c:v>
                      </c:pt>
                      <c:pt idx="1394">
                        <c:v>-5.5756700000000002E-4</c:v>
                      </c:pt>
                      <c:pt idx="1395">
                        <c:v>7.2238399999999996E-4</c:v>
                      </c:pt>
                      <c:pt idx="1396">
                        <c:v>1.36236E-3</c:v>
                      </c:pt>
                      <c:pt idx="1397">
                        <c:v>7.2238399999999996E-4</c:v>
                      </c:pt>
                      <c:pt idx="1398">
                        <c:v>-5.5756700000000002E-4</c:v>
                      </c:pt>
                      <c:pt idx="1399">
                        <c:v>1.36236E-3</c:v>
                      </c:pt>
                      <c:pt idx="1400">
                        <c:v>7.2238399999999996E-4</c:v>
                      </c:pt>
                      <c:pt idx="1401" formatCode="0.00E+00">
                        <c:v>8.2408400000000002E-5</c:v>
                      </c:pt>
                      <c:pt idx="1402">
                        <c:v>-1.83752E-3</c:v>
                      </c:pt>
                      <c:pt idx="1403" formatCode="0.00E+00">
                        <c:v>8.2408400000000002E-5</c:v>
                      </c:pt>
                      <c:pt idx="1404">
                        <c:v>7.2238399999999996E-4</c:v>
                      </c:pt>
                      <c:pt idx="1405" formatCode="0.00E+00">
                        <c:v>8.2408400000000002E-5</c:v>
                      </c:pt>
                      <c:pt idx="1406">
                        <c:v>2.0023300000000001E-3</c:v>
                      </c:pt>
                      <c:pt idx="1407">
                        <c:v>7.2238399999999996E-4</c:v>
                      </c:pt>
                      <c:pt idx="1408">
                        <c:v>2.0023300000000001E-3</c:v>
                      </c:pt>
                      <c:pt idx="1409">
                        <c:v>1.36236E-3</c:v>
                      </c:pt>
                      <c:pt idx="1410">
                        <c:v>2.0023300000000001E-3</c:v>
                      </c:pt>
                      <c:pt idx="1411" formatCode="0.00E+00">
                        <c:v>8.2408400000000002E-5</c:v>
                      </c:pt>
                      <c:pt idx="1412">
                        <c:v>7.2238399999999996E-4</c:v>
                      </c:pt>
                      <c:pt idx="1413">
                        <c:v>7.2238399999999996E-4</c:v>
                      </c:pt>
                      <c:pt idx="1414">
                        <c:v>1.36236E-3</c:v>
                      </c:pt>
                      <c:pt idx="1415">
                        <c:v>-1.19754E-3</c:v>
                      </c:pt>
                      <c:pt idx="1416">
                        <c:v>1.36236E-3</c:v>
                      </c:pt>
                      <c:pt idx="1417">
                        <c:v>1.36236E-3</c:v>
                      </c:pt>
                      <c:pt idx="1418">
                        <c:v>2.0023300000000001E-3</c:v>
                      </c:pt>
                      <c:pt idx="1419" formatCode="0.00E+00">
                        <c:v>8.2408400000000002E-5</c:v>
                      </c:pt>
                      <c:pt idx="1420">
                        <c:v>1.36236E-3</c:v>
                      </c:pt>
                      <c:pt idx="1421">
                        <c:v>7.2238399999999996E-4</c:v>
                      </c:pt>
                      <c:pt idx="1422">
                        <c:v>7.2238399999999996E-4</c:v>
                      </c:pt>
                      <c:pt idx="1423">
                        <c:v>-5.5756700000000002E-4</c:v>
                      </c:pt>
                      <c:pt idx="1424">
                        <c:v>2.0023300000000001E-3</c:v>
                      </c:pt>
                      <c:pt idx="1425">
                        <c:v>-5.5756700000000002E-4</c:v>
                      </c:pt>
                      <c:pt idx="1426" formatCode="0.00E+00">
                        <c:v>8.2408400000000002E-5</c:v>
                      </c:pt>
                      <c:pt idx="1427">
                        <c:v>7.2238399999999996E-4</c:v>
                      </c:pt>
                      <c:pt idx="1428">
                        <c:v>-1.19754E-3</c:v>
                      </c:pt>
                      <c:pt idx="1429">
                        <c:v>1.36236E-3</c:v>
                      </c:pt>
                      <c:pt idx="1430" formatCode="0.00E+00">
                        <c:v>8.2408400000000002E-5</c:v>
                      </c:pt>
                      <c:pt idx="1431">
                        <c:v>1.36236E-3</c:v>
                      </c:pt>
                      <c:pt idx="1432">
                        <c:v>7.2238399999999996E-4</c:v>
                      </c:pt>
                      <c:pt idx="1433">
                        <c:v>-1.19754E-3</c:v>
                      </c:pt>
                      <c:pt idx="1434">
                        <c:v>7.2238399999999996E-4</c:v>
                      </c:pt>
                      <c:pt idx="1435">
                        <c:v>-5.5756700000000002E-4</c:v>
                      </c:pt>
                      <c:pt idx="1436">
                        <c:v>-5.5756700000000002E-4</c:v>
                      </c:pt>
                      <c:pt idx="1437">
                        <c:v>2.0023300000000001E-3</c:v>
                      </c:pt>
                      <c:pt idx="1438">
                        <c:v>7.2238399999999996E-4</c:v>
                      </c:pt>
                      <c:pt idx="1439">
                        <c:v>7.2238399999999996E-4</c:v>
                      </c:pt>
                      <c:pt idx="1440" formatCode="0.00E+00">
                        <c:v>8.2408400000000002E-5</c:v>
                      </c:pt>
                      <c:pt idx="1441" formatCode="0.00E+00">
                        <c:v>8.2408400000000002E-5</c:v>
                      </c:pt>
                      <c:pt idx="1442">
                        <c:v>7.2238399999999996E-4</c:v>
                      </c:pt>
                      <c:pt idx="1443">
                        <c:v>7.2238399999999996E-4</c:v>
                      </c:pt>
                      <c:pt idx="1444">
                        <c:v>1.36236E-3</c:v>
                      </c:pt>
                      <c:pt idx="1445" formatCode="0.00E+00">
                        <c:v>8.2408400000000002E-5</c:v>
                      </c:pt>
                      <c:pt idx="1446">
                        <c:v>1.36236E-3</c:v>
                      </c:pt>
                      <c:pt idx="1447" formatCode="0.00E+00">
                        <c:v>8.2408400000000002E-5</c:v>
                      </c:pt>
                      <c:pt idx="1448">
                        <c:v>1.36236E-3</c:v>
                      </c:pt>
                      <c:pt idx="1449">
                        <c:v>-5.5756700000000002E-4</c:v>
                      </c:pt>
                      <c:pt idx="1450">
                        <c:v>-5.5756700000000002E-4</c:v>
                      </c:pt>
                      <c:pt idx="1451">
                        <c:v>1.36236E-3</c:v>
                      </c:pt>
                      <c:pt idx="1452">
                        <c:v>-5.5756700000000002E-4</c:v>
                      </c:pt>
                      <c:pt idx="1453" formatCode="0.00E+00">
                        <c:v>8.2408400000000002E-5</c:v>
                      </c:pt>
                      <c:pt idx="1454">
                        <c:v>1.36236E-3</c:v>
                      </c:pt>
                      <c:pt idx="1455">
                        <c:v>1.36236E-3</c:v>
                      </c:pt>
                      <c:pt idx="1456">
                        <c:v>1.36236E-3</c:v>
                      </c:pt>
                      <c:pt idx="1457" formatCode="0.00E+00">
                        <c:v>8.2408400000000002E-5</c:v>
                      </c:pt>
                      <c:pt idx="1458">
                        <c:v>7.2238399999999996E-4</c:v>
                      </c:pt>
                      <c:pt idx="1459">
                        <c:v>7.2238399999999996E-4</c:v>
                      </c:pt>
                      <c:pt idx="1460" formatCode="0.00E+00">
                        <c:v>8.2408400000000002E-5</c:v>
                      </c:pt>
                      <c:pt idx="1461">
                        <c:v>-5.5756700000000002E-4</c:v>
                      </c:pt>
                      <c:pt idx="1462" formatCode="0.00E+00">
                        <c:v>8.2408400000000002E-5</c:v>
                      </c:pt>
                      <c:pt idx="1463">
                        <c:v>-1.19754E-3</c:v>
                      </c:pt>
                      <c:pt idx="1464">
                        <c:v>1.36236E-3</c:v>
                      </c:pt>
                      <c:pt idx="1465" formatCode="0.00E+00">
                        <c:v>8.2408400000000002E-5</c:v>
                      </c:pt>
                      <c:pt idx="1466">
                        <c:v>7.2238399999999996E-4</c:v>
                      </c:pt>
                      <c:pt idx="1467">
                        <c:v>7.2238399999999996E-4</c:v>
                      </c:pt>
                      <c:pt idx="1468" formatCode="0.00E+00">
                        <c:v>8.2408400000000002E-5</c:v>
                      </c:pt>
                      <c:pt idx="1469">
                        <c:v>2.0023300000000001E-3</c:v>
                      </c:pt>
                      <c:pt idx="1470">
                        <c:v>1.36236E-3</c:v>
                      </c:pt>
                      <c:pt idx="1471" formatCode="0.00E+00">
                        <c:v>8.2408400000000002E-5</c:v>
                      </c:pt>
                      <c:pt idx="1472">
                        <c:v>7.2238399999999996E-4</c:v>
                      </c:pt>
                      <c:pt idx="1473">
                        <c:v>1.36236E-3</c:v>
                      </c:pt>
                      <c:pt idx="1474" formatCode="0.00E+00">
                        <c:v>8.2408400000000002E-5</c:v>
                      </c:pt>
                      <c:pt idx="1475">
                        <c:v>7.2238399999999996E-4</c:v>
                      </c:pt>
                      <c:pt idx="1476">
                        <c:v>7.2238399999999996E-4</c:v>
                      </c:pt>
                      <c:pt idx="1477">
                        <c:v>7.2238399999999996E-4</c:v>
                      </c:pt>
                      <c:pt idx="1478">
                        <c:v>1.36236E-3</c:v>
                      </c:pt>
                      <c:pt idx="1479" formatCode="0.00E+00">
                        <c:v>8.2408400000000002E-5</c:v>
                      </c:pt>
                      <c:pt idx="1480">
                        <c:v>7.2238399999999996E-4</c:v>
                      </c:pt>
                      <c:pt idx="1481">
                        <c:v>7.2238399999999996E-4</c:v>
                      </c:pt>
                      <c:pt idx="1482" formatCode="0.00E+00">
                        <c:v>8.2408400000000002E-5</c:v>
                      </c:pt>
                      <c:pt idx="1483">
                        <c:v>1.36236E-3</c:v>
                      </c:pt>
                      <c:pt idx="1484">
                        <c:v>7.2238399999999996E-4</c:v>
                      </c:pt>
                      <c:pt idx="1485" formatCode="0.00E+00">
                        <c:v>8.2408400000000002E-5</c:v>
                      </c:pt>
                      <c:pt idx="1486">
                        <c:v>2.0023300000000001E-3</c:v>
                      </c:pt>
                      <c:pt idx="1487" formatCode="0.00E+00">
                        <c:v>8.2408400000000002E-5</c:v>
                      </c:pt>
                      <c:pt idx="1488" formatCode="0.00E+00">
                        <c:v>8.2408400000000002E-5</c:v>
                      </c:pt>
                      <c:pt idx="1489">
                        <c:v>2.0023300000000001E-3</c:v>
                      </c:pt>
                      <c:pt idx="1490">
                        <c:v>7.2238399999999996E-4</c:v>
                      </c:pt>
                      <c:pt idx="1491" formatCode="0.00E+00">
                        <c:v>8.2408400000000002E-5</c:v>
                      </c:pt>
                      <c:pt idx="1492">
                        <c:v>-1.19754E-3</c:v>
                      </c:pt>
                      <c:pt idx="1493" formatCode="0.00E+00">
                        <c:v>8.2408400000000002E-5</c:v>
                      </c:pt>
                      <c:pt idx="1494">
                        <c:v>-1.19754E-3</c:v>
                      </c:pt>
                      <c:pt idx="1495">
                        <c:v>-1.19754E-3</c:v>
                      </c:pt>
                      <c:pt idx="1496">
                        <c:v>2.0023300000000001E-3</c:v>
                      </c:pt>
                      <c:pt idx="1497" formatCode="0.00E+00">
                        <c:v>8.2408400000000002E-5</c:v>
                      </c:pt>
                      <c:pt idx="1498">
                        <c:v>2.0023300000000001E-3</c:v>
                      </c:pt>
                      <c:pt idx="1499">
                        <c:v>7.2238399999999996E-4</c:v>
                      </c:pt>
                      <c:pt idx="1500">
                        <c:v>-5.5756700000000002E-4</c:v>
                      </c:pt>
                      <c:pt idx="1501">
                        <c:v>2.0023300000000001E-3</c:v>
                      </c:pt>
                      <c:pt idx="1502">
                        <c:v>2.0023300000000001E-3</c:v>
                      </c:pt>
                      <c:pt idx="1503" formatCode="0.00E+00">
                        <c:v>8.2408400000000002E-5</c:v>
                      </c:pt>
                      <c:pt idx="1504">
                        <c:v>2.6423100000000001E-3</c:v>
                      </c:pt>
                      <c:pt idx="1505">
                        <c:v>1.36236E-3</c:v>
                      </c:pt>
                      <c:pt idx="1506">
                        <c:v>7.2238399999999996E-4</c:v>
                      </c:pt>
                      <c:pt idx="1507">
                        <c:v>2.0023300000000001E-3</c:v>
                      </c:pt>
                      <c:pt idx="1508">
                        <c:v>2.0023300000000001E-3</c:v>
                      </c:pt>
                      <c:pt idx="1509" formatCode="0.00E+00">
                        <c:v>8.2408400000000002E-5</c:v>
                      </c:pt>
                      <c:pt idx="1510">
                        <c:v>7.2238399999999996E-4</c:v>
                      </c:pt>
                      <c:pt idx="1511">
                        <c:v>7.2238399999999996E-4</c:v>
                      </c:pt>
                      <c:pt idx="1512" formatCode="0.00E+00">
                        <c:v>8.2408400000000002E-5</c:v>
                      </c:pt>
                      <c:pt idx="1513" formatCode="0.00E+00">
                        <c:v>8.2408400000000002E-5</c:v>
                      </c:pt>
                      <c:pt idx="1514">
                        <c:v>2.6423100000000001E-3</c:v>
                      </c:pt>
                      <c:pt idx="1515">
                        <c:v>7.2238399999999996E-4</c:v>
                      </c:pt>
                      <c:pt idx="1516">
                        <c:v>2.0023300000000001E-3</c:v>
                      </c:pt>
                      <c:pt idx="1517">
                        <c:v>2.0023300000000001E-3</c:v>
                      </c:pt>
                      <c:pt idx="1518">
                        <c:v>1.36236E-3</c:v>
                      </c:pt>
                      <c:pt idx="1519">
                        <c:v>-5.5756700000000002E-4</c:v>
                      </c:pt>
                      <c:pt idx="1520" formatCode="0.00E+00">
                        <c:v>8.2408400000000002E-5</c:v>
                      </c:pt>
                      <c:pt idx="1521" formatCode="0.00E+00">
                        <c:v>8.2408400000000002E-5</c:v>
                      </c:pt>
                      <c:pt idx="1522">
                        <c:v>-1.19754E-3</c:v>
                      </c:pt>
                      <c:pt idx="1523">
                        <c:v>7.2238399999999996E-4</c:v>
                      </c:pt>
                      <c:pt idx="1524">
                        <c:v>7.2238399999999996E-4</c:v>
                      </c:pt>
                      <c:pt idx="1525">
                        <c:v>1.36236E-3</c:v>
                      </c:pt>
                      <c:pt idx="1526" formatCode="0.00E+00">
                        <c:v>8.2408400000000002E-5</c:v>
                      </c:pt>
                      <c:pt idx="1527">
                        <c:v>7.2238399999999996E-4</c:v>
                      </c:pt>
                      <c:pt idx="1528">
                        <c:v>7.2238399999999996E-4</c:v>
                      </c:pt>
                      <c:pt idx="1529">
                        <c:v>7.2238399999999996E-4</c:v>
                      </c:pt>
                      <c:pt idx="1530">
                        <c:v>2.6423100000000001E-3</c:v>
                      </c:pt>
                      <c:pt idx="1531">
                        <c:v>-5.5756700000000002E-4</c:v>
                      </c:pt>
                      <c:pt idx="1532" formatCode="0.00E+00">
                        <c:v>8.2408400000000002E-5</c:v>
                      </c:pt>
                      <c:pt idx="1533">
                        <c:v>7.2238399999999996E-4</c:v>
                      </c:pt>
                      <c:pt idx="1534">
                        <c:v>1.36236E-3</c:v>
                      </c:pt>
                      <c:pt idx="1535">
                        <c:v>7.2238399999999996E-4</c:v>
                      </c:pt>
                      <c:pt idx="1536">
                        <c:v>7.2238399999999996E-4</c:v>
                      </c:pt>
                      <c:pt idx="1537">
                        <c:v>1.36236E-3</c:v>
                      </c:pt>
                      <c:pt idx="1538">
                        <c:v>7.2238399999999996E-4</c:v>
                      </c:pt>
                      <c:pt idx="1539">
                        <c:v>7.2238399999999996E-4</c:v>
                      </c:pt>
                      <c:pt idx="1540">
                        <c:v>7.2238399999999996E-4</c:v>
                      </c:pt>
                      <c:pt idx="1541">
                        <c:v>7.2238399999999996E-4</c:v>
                      </c:pt>
                      <c:pt idx="1542">
                        <c:v>7.2238399999999996E-4</c:v>
                      </c:pt>
                      <c:pt idx="1543">
                        <c:v>-5.5756700000000002E-4</c:v>
                      </c:pt>
                      <c:pt idx="1544" formatCode="0.00E+00">
                        <c:v>8.2408400000000002E-5</c:v>
                      </c:pt>
                      <c:pt idx="1545">
                        <c:v>2.0023300000000001E-3</c:v>
                      </c:pt>
                      <c:pt idx="1546">
                        <c:v>7.2238399999999996E-4</c:v>
                      </c:pt>
                      <c:pt idx="1547" formatCode="0.00E+00">
                        <c:v>8.2408400000000002E-5</c:v>
                      </c:pt>
                      <c:pt idx="1548">
                        <c:v>7.2238399999999996E-4</c:v>
                      </c:pt>
                      <c:pt idx="1549">
                        <c:v>-5.5756700000000002E-4</c:v>
                      </c:pt>
                      <c:pt idx="1550" formatCode="0.00E+00">
                        <c:v>8.2408400000000002E-5</c:v>
                      </c:pt>
                      <c:pt idx="1551">
                        <c:v>1.36236E-3</c:v>
                      </c:pt>
                      <c:pt idx="1552">
                        <c:v>2.0023300000000001E-3</c:v>
                      </c:pt>
                      <c:pt idx="1553">
                        <c:v>2.0023300000000001E-3</c:v>
                      </c:pt>
                      <c:pt idx="1554">
                        <c:v>7.2238399999999996E-4</c:v>
                      </c:pt>
                      <c:pt idx="1555">
                        <c:v>-5.5756700000000002E-4</c:v>
                      </c:pt>
                      <c:pt idx="1556" formatCode="0.00E+00">
                        <c:v>8.2408400000000002E-5</c:v>
                      </c:pt>
                      <c:pt idx="1557">
                        <c:v>-5.5756700000000002E-4</c:v>
                      </c:pt>
                      <c:pt idx="1558">
                        <c:v>1.36236E-3</c:v>
                      </c:pt>
                      <c:pt idx="1559">
                        <c:v>7.2238399999999996E-4</c:v>
                      </c:pt>
                      <c:pt idx="1560">
                        <c:v>2.6423100000000001E-3</c:v>
                      </c:pt>
                      <c:pt idx="1561">
                        <c:v>-5.5756700000000002E-4</c:v>
                      </c:pt>
                      <c:pt idx="1562" formatCode="0.00E+00">
                        <c:v>8.2408400000000002E-5</c:v>
                      </c:pt>
                      <c:pt idx="1563" formatCode="0.00E+00">
                        <c:v>8.2408400000000002E-5</c:v>
                      </c:pt>
                      <c:pt idx="1564" formatCode="0.00E+00">
                        <c:v>8.2408400000000002E-5</c:v>
                      </c:pt>
                      <c:pt idx="1565">
                        <c:v>7.2238399999999996E-4</c:v>
                      </c:pt>
                      <c:pt idx="1566">
                        <c:v>1.36236E-3</c:v>
                      </c:pt>
                      <c:pt idx="1567">
                        <c:v>2.0023300000000001E-3</c:v>
                      </c:pt>
                      <c:pt idx="1568">
                        <c:v>7.2238399999999996E-4</c:v>
                      </c:pt>
                      <c:pt idx="1569">
                        <c:v>2.6423100000000001E-3</c:v>
                      </c:pt>
                      <c:pt idx="1570">
                        <c:v>7.2238399999999996E-4</c:v>
                      </c:pt>
                      <c:pt idx="1571">
                        <c:v>1.36236E-3</c:v>
                      </c:pt>
                      <c:pt idx="1572">
                        <c:v>1.36236E-3</c:v>
                      </c:pt>
                      <c:pt idx="1573">
                        <c:v>1.36236E-3</c:v>
                      </c:pt>
                      <c:pt idx="1574">
                        <c:v>1.36236E-3</c:v>
                      </c:pt>
                      <c:pt idx="1575">
                        <c:v>2.0023300000000001E-3</c:v>
                      </c:pt>
                      <c:pt idx="1576">
                        <c:v>7.2238399999999996E-4</c:v>
                      </c:pt>
                      <c:pt idx="1577">
                        <c:v>7.2238399999999996E-4</c:v>
                      </c:pt>
                      <c:pt idx="1578" formatCode="0.00E+00">
                        <c:v>8.2408400000000002E-5</c:v>
                      </c:pt>
                      <c:pt idx="1579" formatCode="0.00E+00">
                        <c:v>8.2408400000000002E-5</c:v>
                      </c:pt>
                      <c:pt idx="1580">
                        <c:v>-5.5756700000000002E-4</c:v>
                      </c:pt>
                      <c:pt idx="1581">
                        <c:v>7.2238399999999996E-4</c:v>
                      </c:pt>
                      <c:pt idx="1582" formatCode="0.00E+00">
                        <c:v>8.2408400000000002E-5</c:v>
                      </c:pt>
                      <c:pt idx="1583" formatCode="0.00E+00">
                        <c:v>8.2408400000000002E-5</c:v>
                      </c:pt>
                      <c:pt idx="1584">
                        <c:v>2.0023300000000001E-3</c:v>
                      </c:pt>
                      <c:pt idx="1585">
                        <c:v>2.0023300000000001E-3</c:v>
                      </c:pt>
                      <c:pt idx="1586" formatCode="0.00E+00">
                        <c:v>8.2408400000000002E-5</c:v>
                      </c:pt>
                      <c:pt idx="1587">
                        <c:v>1.36236E-3</c:v>
                      </c:pt>
                      <c:pt idx="1588">
                        <c:v>-5.5756700000000002E-4</c:v>
                      </c:pt>
                      <c:pt idx="1589" formatCode="0.00E+00">
                        <c:v>8.2408400000000002E-5</c:v>
                      </c:pt>
                      <c:pt idx="1590">
                        <c:v>-1.19754E-3</c:v>
                      </c:pt>
                      <c:pt idx="1591">
                        <c:v>7.2238399999999996E-4</c:v>
                      </c:pt>
                      <c:pt idx="1592">
                        <c:v>-5.5756700000000002E-4</c:v>
                      </c:pt>
                      <c:pt idx="1593">
                        <c:v>7.2238399999999996E-4</c:v>
                      </c:pt>
                      <c:pt idx="1594" formatCode="0.00E+00">
                        <c:v>8.2408400000000002E-5</c:v>
                      </c:pt>
                      <c:pt idx="1595">
                        <c:v>1.36236E-3</c:v>
                      </c:pt>
                      <c:pt idx="1596" formatCode="0.00E+00">
                        <c:v>8.2408400000000002E-5</c:v>
                      </c:pt>
                      <c:pt idx="1597" formatCode="0.00E+00">
                        <c:v>8.2408400000000002E-5</c:v>
                      </c:pt>
                      <c:pt idx="1598">
                        <c:v>7.2238399999999996E-4</c:v>
                      </c:pt>
                      <c:pt idx="1599">
                        <c:v>1.36236E-3</c:v>
                      </c:pt>
                      <c:pt idx="1600" formatCode="0.00E+00">
                        <c:v>8.2408400000000002E-5</c:v>
                      </c:pt>
                      <c:pt idx="1601">
                        <c:v>1.36236E-3</c:v>
                      </c:pt>
                      <c:pt idx="1602">
                        <c:v>7.2238399999999996E-4</c:v>
                      </c:pt>
                      <c:pt idx="1603">
                        <c:v>1.36236E-3</c:v>
                      </c:pt>
                      <c:pt idx="1604">
                        <c:v>7.2238399999999996E-4</c:v>
                      </c:pt>
                      <c:pt idx="1605">
                        <c:v>2.0023300000000001E-3</c:v>
                      </c:pt>
                      <c:pt idx="1606">
                        <c:v>1.36236E-3</c:v>
                      </c:pt>
                      <c:pt idx="1607" formatCode="0.00E+00">
                        <c:v>8.2408400000000002E-5</c:v>
                      </c:pt>
                      <c:pt idx="1608">
                        <c:v>2.0023300000000001E-3</c:v>
                      </c:pt>
                      <c:pt idx="1609" formatCode="0.00E+00">
                        <c:v>8.2408400000000002E-5</c:v>
                      </c:pt>
                      <c:pt idx="1610">
                        <c:v>7.2238399999999996E-4</c:v>
                      </c:pt>
                      <c:pt idx="1611">
                        <c:v>1.36236E-3</c:v>
                      </c:pt>
                      <c:pt idx="1612">
                        <c:v>1.36236E-3</c:v>
                      </c:pt>
                      <c:pt idx="1613">
                        <c:v>1.36236E-3</c:v>
                      </c:pt>
                      <c:pt idx="1614" formatCode="0.00E+00">
                        <c:v>8.2408400000000002E-5</c:v>
                      </c:pt>
                      <c:pt idx="1615" formatCode="0.00E+00">
                        <c:v>8.2408400000000002E-5</c:v>
                      </c:pt>
                      <c:pt idx="1616">
                        <c:v>-5.5756700000000002E-4</c:v>
                      </c:pt>
                      <c:pt idx="1617">
                        <c:v>7.2238399999999996E-4</c:v>
                      </c:pt>
                      <c:pt idx="1618">
                        <c:v>-1.19754E-3</c:v>
                      </c:pt>
                      <c:pt idx="1619" formatCode="0.00E+00">
                        <c:v>8.2408400000000002E-5</c:v>
                      </c:pt>
                      <c:pt idx="1620" formatCode="0.00E+00">
                        <c:v>8.2408400000000002E-5</c:v>
                      </c:pt>
                      <c:pt idx="1621">
                        <c:v>1.36236E-3</c:v>
                      </c:pt>
                      <c:pt idx="1622">
                        <c:v>7.2238399999999996E-4</c:v>
                      </c:pt>
                      <c:pt idx="1623">
                        <c:v>1.36236E-3</c:v>
                      </c:pt>
                      <c:pt idx="1624">
                        <c:v>2.0023300000000001E-3</c:v>
                      </c:pt>
                      <c:pt idx="1625">
                        <c:v>2.6423100000000001E-3</c:v>
                      </c:pt>
                      <c:pt idx="1626">
                        <c:v>1.36236E-3</c:v>
                      </c:pt>
                      <c:pt idx="1627" formatCode="0.00E+00">
                        <c:v>8.2408400000000002E-5</c:v>
                      </c:pt>
                      <c:pt idx="1628">
                        <c:v>-1.83752E-3</c:v>
                      </c:pt>
                      <c:pt idx="1629">
                        <c:v>7.2238399999999996E-4</c:v>
                      </c:pt>
                      <c:pt idx="1630" formatCode="0.00E+00">
                        <c:v>8.2408400000000002E-5</c:v>
                      </c:pt>
                      <c:pt idx="1631">
                        <c:v>1.36236E-3</c:v>
                      </c:pt>
                      <c:pt idx="1632">
                        <c:v>1.36236E-3</c:v>
                      </c:pt>
                      <c:pt idx="1633">
                        <c:v>-1.83752E-3</c:v>
                      </c:pt>
                      <c:pt idx="1634">
                        <c:v>-1.19754E-3</c:v>
                      </c:pt>
                      <c:pt idx="1635">
                        <c:v>7.2238399999999996E-4</c:v>
                      </c:pt>
                      <c:pt idx="1636">
                        <c:v>7.2238399999999996E-4</c:v>
                      </c:pt>
                      <c:pt idx="1637" formatCode="0.00E+00">
                        <c:v>8.2408400000000002E-5</c:v>
                      </c:pt>
                      <c:pt idx="1638">
                        <c:v>1.36236E-3</c:v>
                      </c:pt>
                      <c:pt idx="1639" formatCode="0.00E+00">
                        <c:v>8.2408400000000002E-5</c:v>
                      </c:pt>
                      <c:pt idx="1640">
                        <c:v>-5.5756700000000002E-4</c:v>
                      </c:pt>
                      <c:pt idx="1641" formatCode="0.00E+00">
                        <c:v>8.2408400000000002E-5</c:v>
                      </c:pt>
                      <c:pt idx="1642">
                        <c:v>-5.5756700000000002E-4</c:v>
                      </c:pt>
                      <c:pt idx="1643">
                        <c:v>-5.5756700000000002E-4</c:v>
                      </c:pt>
                      <c:pt idx="1644">
                        <c:v>2.0023300000000001E-3</c:v>
                      </c:pt>
                      <c:pt idx="1645">
                        <c:v>-5.5756700000000002E-4</c:v>
                      </c:pt>
                      <c:pt idx="1646">
                        <c:v>-5.5756700000000002E-4</c:v>
                      </c:pt>
                      <c:pt idx="1647">
                        <c:v>-5.5756700000000002E-4</c:v>
                      </c:pt>
                      <c:pt idx="1648">
                        <c:v>1.36236E-3</c:v>
                      </c:pt>
                      <c:pt idx="1649" formatCode="0.00E+00">
                        <c:v>8.2408400000000002E-5</c:v>
                      </c:pt>
                      <c:pt idx="1650">
                        <c:v>7.2238399999999996E-4</c:v>
                      </c:pt>
                      <c:pt idx="1651">
                        <c:v>2.0023300000000001E-3</c:v>
                      </c:pt>
                      <c:pt idx="1652">
                        <c:v>7.2238399999999996E-4</c:v>
                      </c:pt>
                      <c:pt idx="1653">
                        <c:v>7.2238399999999996E-4</c:v>
                      </c:pt>
                      <c:pt idx="1654">
                        <c:v>7.2238399999999996E-4</c:v>
                      </c:pt>
                      <c:pt idx="1655" formatCode="0.00E+00">
                        <c:v>8.2408400000000002E-5</c:v>
                      </c:pt>
                      <c:pt idx="1656">
                        <c:v>7.2238399999999996E-4</c:v>
                      </c:pt>
                      <c:pt idx="1657">
                        <c:v>2.0023300000000001E-3</c:v>
                      </c:pt>
                      <c:pt idx="1658">
                        <c:v>-1.19754E-3</c:v>
                      </c:pt>
                      <c:pt idx="1659">
                        <c:v>2.0023300000000001E-3</c:v>
                      </c:pt>
                      <c:pt idx="1660">
                        <c:v>1.36236E-3</c:v>
                      </c:pt>
                      <c:pt idx="1661">
                        <c:v>7.2238399999999996E-4</c:v>
                      </c:pt>
                      <c:pt idx="1662">
                        <c:v>7.2238399999999996E-4</c:v>
                      </c:pt>
                      <c:pt idx="1663">
                        <c:v>1.36236E-3</c:v>
                      </c:pt>
                      <c:pt idx="1664">
                        <c:v>7.2238399999999996E-4</c:v>
                      </c:pt>
                      <c:pt idx="1665">
                        <c:v>-5.5756700000000002E-4</c:v>
                      </c:pt>
                      <c:pt idx="1666">
                        <c:v>7.2238399999999996E-4</c:v>
                      </c:pt>
                      <c:pt idx="1667">
                        <c:v>1.36236E-3</c:v>
                      </c:pt>
                      <c:pt idx="1668">
                        <c:v>7.2238399999999996E-4</c:v>
                      </c:pt>
                      <c:pt idx="1669" formatCode="0.00E+00">
                        <c:v>8.2408400000000002E-5</c:v>
                      </c:pt>
                      <c:pt idx="1670">
                        <c:v>2.0023300000000001E-3</c:v>
                      </c:pt>
                      <c:pt idx="1671">
                        <c:v>7.2238399999999996E-4</c:v>
                      </c:pt>
                      <c:pt idx="1672">
                        <c:v>1.36236E-3</c:v>
                      </c:pt>
                      <c:pt idx="1673">
                        <c:v>7.2238399999999996E-4</c:v>
                      </c:pt>
                      <c:pt idx="1674">
                        <c:v>7.2238399999999996E-4</c:v>
                      </c:pt>
                      <c:pt idx="1675">
                        <c:v>1.36236E-3</c:v>
                      </c:pt>
                      <c:pt idx="1676">
                        <c:v>7.2238399999999996E-4</c:v>
                      </c:pt>
                      <c:pt idx="1677">
                        <c:v>7.2238399999999996E-4</c:v>
                      </c:pt>
                      <c:pt idx="1678">
                        <c:v>-5.5756700000000002E-4</c:v>
                      </c:pt>
                      <c:pt idx="1679" formatCode="0.00E+00">
                        <c:v>8.2408400000000002E-5</c:v>
                      </c:pt>
                      <c:pt idx="1680">
                        <c:v>-5.5756700000000002E-4</c:v>
                      </c:pt>
                      <c:pt idx="1681">
                        <c:v>-1.19754E-3</c:v>
                      </c:pt>
                      <c:pt idx="1682">
                        <c:v>-5.5756700000000002E-4</c:v>
                      </c:pt>
                      <c:pt idx="1683">
                        <c:v>1.36236E-3</c:v>
                      </c:pt>
                      <c:pt idx="1684">
                        <c:v>2.0023300000000001E-3</c:v>
                      </c:pt>
                      <c:pt idx="1685">
                        <c:v>7.2238399999999996E-4</c:v>
                      </c:pt>
                      <c:pt idx="1686">
                        <c:v>1.36236E-3</c:v>
                      </c:pt>
                      <c:pt idx="1687">
                        <c:v>7.2238399999999996E-4</c:v>
                      </c:pt>
                      <c:pt idx="1688">
                        <c:v>-5.5756700000000002E-4</c:v>
                      </c:pt>
                      <c:pt idx="1689">
                        <c:v>7.2238399999999996E-4</c:v>
                      </c:pt>
                      <c:pt idx="1690">
                        <c:v>7.2238399999999996E-4</c:v>
                      </c:pt>
                      <c:pt idx="1691">
                        <c:v>1.36236E-3</c:v>
                      </c:pt>
                      <c:pt idx="1692">
                        <c:v>-5.5756700000000002E-4</c:v>
                      </c:pt>
                      <c:pt idx="1693">
                        <c:v>-5.5756700000000002E-4</c:v>
                      </c:pt>
                      <c:pt idx="1694">
                        <c:v>1.36236E-3</c:v>
                      </c:pt>
                      <c:pt idx="1695">
                        <c:v>1.36236E-3</c:v>
                      </c:pt>
                      <c:pt idx="1696">
                        <c:v>-5.5756700000000002E-4</c:v>
                      </c:pt>
                      <c:pt idx="1697">
                        <c:v>7.2238399999999996E-4</c:v>
                      </c:pt>
                      <c:pt idx="1698">
                        <c:v>7.2238399999999996E-4</c:v>
                      </c:pt>
                      <c:pt idx="1699">
                        <c:v>1.36236E-3</c:v>
                      </c:pt>
                      <c:pt idx="1700">
                        <c:v>7.2238399999999996E-4</c:v>
                      </c:pt>
                      <c:pt idx="1701">
                        <c:v>7.2238399999999996E-4</c:v>
                      </c:pt>
                      <c:pt idx="1702">
                        <c:v>1.36236E-3</c:v>
                      </c:pt>
                      <c:pt idx="1703">
                        <c:v>1.36236E-3</c:v>
                      </c:pt>
                      <c:pt idx="1704">
                        <c:v>7.2238399999999996E-4</c:v>
                      </c:pt>
                      <c:pt idx="1705">
                        <c:v>-5.5756700000000002E-4</c:v>
                      </c:pt>
                      <c:pt idx="1706">
                        <c:v>2.0023300000000001E-3</c:v>
                      </c:pt>
                      <c:pt idx="1707" formatCode="0.00E+00">
                        <c:v>8.2408400000000002E-5</c:v>
                      </c:pt>
                      <c:pt idx="1708" formatCode="0.00E+00">
                        <c:v>8.2408400000000002E-5</c:v>
                      </c:pt>
                      <c:pt idx="1709">
                        <c:v>1.36236E-3</c:v>
                      </c:pt>
                      <c:pt idx="1710">
                        <c:v>1.36236E-3</c:v>
                      </c:pt>
                      <c:pt idx="1711" formatCode="0.00E+00">
                        <c:v>8.2408400000000002E-5</c:v>
                      </c:pt>
                      <c:pt idx="1712" formatCode="0.00E+00">
                        <c:v>8.2408400000000002E-5</c:v>
                      </c:pt>
                      <c:pt idx="1713">
                        <c:v>1.36236E-3</c:v>
                      </c:pt>
                      <c:pt idx="1714">
                        <c:v>-5.5756700000000002E-4</c:v>
                      </c:pt>
                      <c:pt idx="1715">
                        <c:v>1.36236E-3</c:v>
                      </c:pt>
                      <c:pt idx="1716">
                        <c:v>1.36236E-3</c:v>
                      </c:pt>
                      <c:pt idx="1717" formatCode="0.00E+00">
                        <c:v>8.2408400000000002E-5</c:v>
                      </c:pt>
                      <c:pt idx="1718">
                        <c:v>-5.5756700000000002E-4</c:v>
                      </c:pt>
                      <c:pt idx="1719">
                        <c:v>2.0023300000000001E-3</c:v>
                      </c:pt>
                      <c:pt idx="1720">
                        <c:v>1.36236E-3</c:v>
                      </c:pt>
                      <c:pt idx="1721" formatCode="0.00E+00">
                        <c:v>8.2408400000000002E-5</c:v>
                      </c:pt>
                      <c:pt idx="1722">
                        <c:v>7.2238399999999996E-4</c:v>
                      </c:pt>
                      <c:pt idx="1723" formatCode="0.00E+00">
                        <c:v>8.2408400000000002E-5</c:v>
                      </c:pt>
                      <c:pt idx="1724" formatCode="0.00E+00">
                        <c:v>8.2408400000000002E-5</c:v>
                      </c:pt>
                      <c:pt idx="1725">
                        <c:v>2.0023300000000001E-3</c:v>
                      </c:pt>
                      <c:pt idx="1726">
                        <c:v>1.36236E-3</c:v>
                      </c:pt>
                      <c:pt idx="1727" formatCode="0.00E+00">
                        <c:v>8.2408400000000002E-5</c:v>
                      </c:pt>
                      <c:pt idx="1728">
                        <c:v>1.36236E-3</c:v>
                      </c:pt>
                      <c:pt idx="1729">
                        <c:v>1.36236E-3</c:v>
                      </c:pt>
                      <c:pt idx="1730" formatCode="0.00E+00">
                        <c:v>8.2408400000000002E-5</c:v>
                      </c:pt>
                      <c:pt idx="1731" formatCode="0.00E+00">
                        <c:v>8.2408400000000002E-5</c:v>
                      </c:pt>
                      <c:pt idx="1732">
                        <c:v>-5.5756700000000002E-4</c:v>
                      </c:pt>
                      <c:pt idx="1733">
                        <c:v>1.36236E-3</c:v>
                      </c:pt>
                      <c:pt idx="1734" formatCode="0.00E+00">
                        <c:v>8.2408400000000002E-5</c:v>
                      </c:pt>
                      <c:pt idx="1735">
                        <c:v>2.6423100000000001E-3</c:v>
                      </c:pt>
                      <c:pt idx="1736">
                        <c:v>7.2238399999999996E-4</c:v>
                      </c:pt>
                      <c:pt idx="1737" formatCode="0.00E+00">
                        <c:v>8.2408400000000002E-5</c:v>
                      </c:pt>
                      <c:pt idx="1738">
                        <c:v>7.2238399999999996E-4</c:v>
                      </c:pt>
                      <c:pt idx="1739">
                        <c:v>7.2238399999999996E-4</c:v>
                      </c:pt>
                      <c:pt idx="1740">
                        <c:v>1.36236E-3</c:v>
                      </c:pt>
                      <c:pt idx="1741">
                        <c:v>7.2238399999999996E-4</c:v>
                      </c:pt>
                      <c:pt idx="1742">
                        <c:v>1.36236E-3</c:v>
                      </c:pt>
                      <c:pt idx="1743" formatCode="0.00E+00">
                        <c:v>8.2408400000000002E-5</c:v>
                      </c:pt>
                      <c:pt idx="1744" formatCode="0.00E+00">
                        <c:v>8.2408400000000002E-5</c:v>
                      </c:pt>
                      <c:pt idx="1745">
                        <c:v>7.2238399999999996E-4</c:v>
                      </c:pt>
                      <c:pt idx="1746" formatCode="0.00E+00">
                        <c:v>8.2408400000000002E-5</c:v>
                      </c:pt>
                      <c:pt idx="1747">
                        <c:v>7.2238399999999996E-4</c:v>
                      </c:pt>
                      <c:pt idx="1748" formatCode="0.00E+00">
                        <c:v>8.2408400000000002E-5</c:v>
                      </c:pt>
                      <c:pt idx="1749">
                        <c:v>7.2238399999999996E-4</c:v>
                      </c:pt>
                      <c:pt idx="1750">
                        <c:v>7.2238399999999996E-4</c:v>
                      </c:pt>
                      <c:pt idx="1751">
                        <c:v>1.36236E-3</c:v>
                      </c:pt>
                      <c:pt idx="1752">
                        <c:v>7.2238399999999996E-4</c:v>
                      </c:pt>
                      <c:pt idx="1753" formatCode="0.00E+00">
                        <c:v>8.2408400000000002E-5</c:v>
                      </c:pt>
                      <c:pt idx="1754">
                        <c:v>1.36236E-3</c:v>
                      </c:pt>
                      <c:pt idx="1755">
                        <c:v>7.2238399999999996E-4</c:v>
                      </c:pt>
                      <c:pt idx="1756">
                        <c:v>7.2238399999999996E-4</c:v>
                      </c:pt>
                      <c:pt idx="1757">
                        <c:v>-5.5756700000000002E-4</c:v>
                      </c:pt>
                      <c:pt idx="1758" formatCode="0.00E+00">
                        <c:v>8.2408400000000002E-5</c:v>
                      </c:pt>
                      <c:pt idx="1759">
                        <c:v>-5.5756700000000002E-4</c:v>
                      </c:pt>
                      <c:pt idx="1760" formatCode="0.00E+00">
                        <c:v>8.2408400000000002E-5</c:v>
                      </c:pt>
                      <c:pt idx="1761">
                        <c:v>7.2238399999999996E-4</c:v>
                      </c:pt>
                      <c:pt idx="1762">
                        <c:v>-1.19754E-3</c:v>
                      </c:pt>
                      <c:pt idx="1763">
                        <c:v>2.0023300000000001E-3</c:v>
                      </c:pt>
                      <c:pt idx="1764" formatCode="0.00E+00">
                        <c:v>8.2408400000000002E-5</c:v>
                      </c:pt>
                      <c:pt idx="1765">
                        <c:v>-1.19754E-3</c:v>
                      </c:pt>
                      <c:pt idx="1766">
                        <c:v>-1.19754E-3</c:v>
                      </c:pt>
                      <c:pt idx="1767">
                        <c:v>-5.5756700000000002E-4</c:v>
                      </c:pt>
                      <c:pt idx="1768">
                        <c:v>7.2238399999999996E-4</c:v>
                      </c:pt>
                      <c:pt idx="1769">
                        <c:v>2.0023300000000001E-3</c:v>
                      </c:pt>
                      <c:pt idx="1770">
                        <c:v>7.2238399999999996E-4</c:v>
                      </c:pt>
                      <c:pt idx="1771">
                        <c:v>1.36236E-3</c:v>
                      </c:pt>
                      <c:pt idx="1772">
                        <c:v>7.2238399999999996E-4</c:v>
                      </c:pt>
                      <c:pt idx="1773">
                        <c:v>7.2238399999999996E-4</c:v>
                      </c:pt>
                      <c:pt idx="1774">
                        <c:v>1.36236E-3</c:v>
                      </c:pt>
                      <c:pt idx="1775">
                        <c:v>2.0023300000000001E-3</c:v>
                      </c:pt>
                      <c:pt idx="1776">
                        <c:v>1.36236E-3</c:v>
                      </c:pt>
                      <c:pt idx="1777">
                        <c:v>2.0023300000000001E-3</c:v>
                      </c:pt>
                      <c:pt idx="1778">
                        <c:v>-5.5756700000000002E-4</c:v>
                      </c:pt>
                      <c:pt idx="1779">
                        <c:v>7.2238399999999996E-4</c:v>
                      </c:pt>
                      <c:pt idx="1780" formatCode="0.00E+00">
                        <c:v>8.2408400000000002E-5</c:v>
                      </c:pt>
                      <c:pt idx="1781">
                        <c:v>2.0023300000000001E-3</c:v>
                      </c:pt>
                      <c:pt idx="1782">
                        <c:v>-5.5756700000000002E-4</c:v>
                      </c:pt>
                      <c:pt idx="1783">
                        <c:v>-5.5756700000000002E-4</c:v>
                      </c:pt>
                      <c:pt idx="1784">
                        <c:v>2.0023300000000001E-3</c:v>
                      </c:pt>
                      <c:pt idx="1785">
                        <c:v>7.2238399999999996E-4</c:v>
                      </c:pt>
                      <c:pt idx="1786" formatCode="0.00E+00">
                        <c:v>8.2408400000000002E-5</c:v>
                      </c:pt>
                      <c:pt idx="1787">
                        <c:v>7.2238399999999996E-4</c:v>
                      </c:pt>
                      <c:pt idx="1788">
                        <c:v>7.2238399999999996E-4</c:v>
                      </c:pt>
                      <c:pt idx="1789">
                        <c:v>1.36236E-3</c:v>
                      </c:pt>
                      <c:pt idx="1790">
                        <c:v>7.2238399999999996E-4</c:v>
                      </c:pt>
                      <c:pt idx="1791">
                        <c:v>2.0023300000000001E-3</c:v>
                      </c:pt>
                      <c:pt idx="1792" formatCode="0.00E+00">
                        <c:v>8.2408400000000002E-5</c:v>
                      </c:pt>
                      <c:pt idx="1793">
                        <c:v>-5.5756700000000002E-4</c:v>
                      </c:pt>
                      <c:pt idx="1794" formatCode="0.00E+00">
                        <c:v>8.2408400000000002E-5</c:v>
                      </c:pt>
                      <c:pt idx="1795" formatCode="0.00E+00">
                        <c:v>8.2408400000000002E-5</c:v>
                      </c:pt>
                      <c:pt idx="1796" formatCode="0.00E+00">
                        <c:v>8.2408400000000002E-5</c:v>
                      </c:pt>
                      <c:pt idx="1797">
                        <c:v>7.2238399999999996E-4</c:v>
                      </c:pt>
                      <c:pt idx="1798">
                        <c:v>1.36236E-3</c:v>
                      </c:pt>
                      <c:pt idx="1799">
                        <c:v>1.36236E-3</c:v>
                      </c:pt>
                      <c:pt idx="1800">
                        <c:v>7.2238399999999996E-4</c:v>
                      </c:pt>
                      <c:pt idx="1801" formatCode="0.00E+00">
                        <c:v>8.2408400000000002E-5</c:v>
                      </c:pt>
                      <c:pt idx="1802">
                        <c:v>2.0023300000000001E-3</c:v>
                      </c:pt>
                      <c:pt idx="1803" formatCode="0.00E+00">
                        <c:v>8.2408400000000002E-5</c:v>
                      </c:pt>
                      <c:pt idx="1804">
                        <c:v>2.0023300000000001E-3</c:v>
                      </c:pt>
                      <c:pt idx="1805">
                        <c:v>1.36236E-3</c:v>
                      </c:pt>
                      <c:pt idx="1806">
                        <c:v>7.2238399999999996E-4</c:v>
                      </c:pt>
                      <c:pt idx="1807">
                        <c:v>7.2238399999999996E-4</c:v>
                      </c:pt>
                      <c:pt idx="1808">
                        <c:v>2.0023300000000001E-3</c:v>
                      </c:pt>
                      <c:pt idx="1809">
                        <c:v>1.36236E-3</c:v>
                      </c:pt>
                      <c:pt idx="1810">
                        <c:v>7.2238399999999996E-4</c:v>
                      </c:pt>
                      <c:pt idx="1811">
                        <c:v>-5.5756700000000002E-4</c:v>
                      </c:pt>
                      <c:pt idx="1812">
                        <c:v>7.2238399999999996E-4</c:v>
                      </c:pt>
                      <c:pt idx="1813" formatCode="0.00E+00">
                        <c:v>8.2408400000000002E-5</c:v>
                      </c:pt>
                      <c:pt idx="1814">
                        <c:v>-1.19754E-3</c:v>
                      </c:pt>
                      <c:pt idx="1815">
                        <c:v>1.36236E-3</c:v>
                      </c:pt>
                      <c:pt idx="1816">
                        <c:v>1.36236E-3</c:v>
                      </c:pt>
                      <c:pt idx="1817">
                        <c:v>7.2238399999999996E-4</c:v>
                      </c:pt>
                      <c:pt idx="1818">
                        <c:v>-5.5756700000000002E-4</c:v>
                      </c:pt>
                      <c:pt idx="1819">
                        <c:v>2.6423100000000001E-3</c:v>
                      </c:pt>
                      <c:pt idx="1820">
                        <c:v>-5.5756700000000002E-4</c:v>
                      </c:pt>
                      <c:pt idx="1821">
                        <c:v>1.36236E-3</c:v>
                      </c:pt>
                      <c:pt idx="1822">
                        <c:v>-1.83752E-3</c:v>
                      </c:pt>
                      <c:pt idx="1823">
                        <c:v>-1.19754E-3</c:v>
                      </c:pt>
                      <c:pt idx="1824">
                        <c:v>2.0023300000000001E-3</c:v>
                      </c:pt>
                      <c:pt idx="1825">
                        <c:v>2.0023300000000001E-3</c:v>
                      </c:pt>
                      <c:pt idx="1826" formatCode="0.00E+00">
                        <c:v>8.2408400000000002E-5</c:v>
                      </c:pt>
                      <c:pt idx="1827">
                        <c:v>7.2238399999999996E-4</c:v>
                      </c:pt>
                      <c:pt idx="1828">
                        <c:v>-1.19754E-3</c:v>
                      </c:pt>
                      <c:pt idx="1829">
                        <c:v>7.2238399999999996E-4</c:v>
                      </c:pt>
                      <c:pt idx="1830">
                        <c:v>-5.5756700000000002E-4</c:v>
                      </c:pt>
                      <c:pt idx="1831">
                        <c:v>7.2238399999999996E-4</c:v>
                      </c:pt>
                      <c:pt idx="1832">
                        <c:v>7.2238399999999996E-4</c:v>
                      </c:pt>
                      <c:pt idx="1833">
                        <c:v>7.2238399999999996E-4</c:v>
                      </c:pt>
                      <c:pt idx="1834">
                        <c:v>-5.5756700000000002E-4</c:v>
                      </c:pt>
                      <c:pt idx="1835" formatCode="0.00E+00">
                        <c:v>8.2408400000000002E-5</c:v>
                      </c:pt>
                      <c:pt idx="1836" formatCode="0.00E+00">
                        <c:v>8.2408400000000002E-5</c:v>
                      </c:pt>
                      <c:pt idx="1837">
                        <c:v>1.36236E-3</c:v>
                      </c:pt>
                      <c:pt idx="1838">
                        <c:v>2.0023300000000001E-3</c:v>
                      </c:pt>
                      <c:pt idx="1839">
                        <c:v>7.2238399999999996E-4</c:v>
                      </c:pt>
                      <c:pt idx="1840">
                        <c:v>-5.5756700000000002E-4</c:v>
                      </c:pt>
                      <c:pt idx="1841">
                        <c:v>2.6423100000000001E-3</c:v>
                      </c:pt>
                      <c:pt idx="1842" formatCode="0.00E+00">
                        <c:v>8.2408400000000002E-5</c:v>
                      </c:pt>
                      <c:pt idx="1843">
                        <c:v>-5.5756700000000002E-4</c:v>
                      </c:pt>
                      <c:pt idx="1844">
                        <c:v>-5.5756700000000002E-4</c:v>
                      </c:pt>
                      <c:pt idx="1845">
                        <c:v>7.2238399999999996E-4</c:v>
                      </c:pt>
                      <c:pt idx="1846" formatCode="0.00E+00">
                        <c:v>8.2408400000000002E-5</c:v>
                      </c:pt>
                      <c:pt idx="1847" formatCode="0.00E+00">
                        <c:v>8.2408400000000002E-5</c:v>
                      </c:pt>
                      <c:pt idx="1848">
                        <c:v>2.0023300000000001E-3</c:v>
                      </c:pt>
                      <c:pt idx="1849">
                        <c:v>7.2238399999999996E-4</c:v>
                      </c:pt>
                      <c:pt idx="1850" formatCode="0.00E+00">
                        <c:v>8.2408400000000002E-5</c:v>
                      </c:pt>
                      <c:pt idx="1851">
                        <c:v>1.36236E-3</c:v>
                      </c:pt>
                      <c:pt idx="1852" formatCode="0.00E+00">
                        <c:v>8.2408400000000002E-5</c:v>
                      </c:pt>
                      <c:pt idx="1853">
                        <c:v>-5.5756700000000002E-4</c:v>
                      </c:pt>
                      <c:pt idx="1854">
                        <c:v>1.36236E-3</c:v>
                      </c:pt>
                      <c:pt idx="1855">
                        <c:v>7.2238399999999996E-4</c:v>
                      </c:pt>
                      <c:pt idx="1856">
                        <c:v>7.2238399999999996E-4</c:v>
                      </c:pt>
                      <c:pt idx="1857">
                        <c:v>1.36236E-3</c:v>
                      </c:pt>
                      <c:pt idx="1858">
                        <c:v>-5.5756700000000002E-4</c:v>
                      </c:pt>
                      <c:pt idx="1859">
                        <c:v>-2.4774900000000002E-3</c:v>
                      </c:pt>
                      <c:pt idx="1860">
                        <c:v>7.2238399999999996E-4</c:v>
                      </c:pt>
                      <c:pt idx="1861">
                        <c:v>7.2238399999999996E-4</c:v>
                      </c:pt>
                      <c:pt idx="1862" formatCode="0.00E+00">
                        <c:v>8.2408400000000002E-5</c:v>
                      </c:pt>
                      <c:pt idx="1863">
                        <c:v>-1.19754E-3</c:v>
                      </c:pt>
                      <c:pt idx="1864">
                        <c:v>-1.19754E-3</c:v>
                      </c:pt>
                      <c:pt idx="1865">
                        <c:v>7.2238399999999996E-4</c:v>
                      </c:pt>
                      <c:pt idx="1866">
                        <c:v>1.36236E-3</c:v>
                      </c:pt>
                      <c:pt idx="1867" formatCode="0.00E+00">
                        <c:v>8.2408400000000002E-5</c:v>
                      </c:pt>
                      <c:pt idx="1868">
                        <c:v>1.36236E-3</c:v>
                      </c:pt>
                      <c:pt idx="1869" formatCode="0.00E+00">
                        <c:v>8.2408400000000002E-5</c:v>
                      </c:pt>
                      <c:pt idx="1870">
                        <c:v>-5.5756700000000002E-4</c:v>
                      </c:pt>
                      <c:pt idx="1871" formatCode="0.00E+00">
                        <c:v>8.2408400000000002E-5</c:v>
                      </c:pt>
                      <c:pt idx="1872" formatCode="0.00E+00">
                        <c:v>8.2408400000000002E-5</c:v>
                      </c:pt>
                      <c:pt idx="1873">
                        <c:v>-2.4774900000000002E-3</c:v>
                      </c:pt>
                      <c:pt idx="1874">
                        <c:v>-1.19754E-3</c:v>
                      </c:pt>
                      <c:pt idx="1875">
                        <c:v>2.0023300000000001E-3</c:v>
                      </c:pt>
                      <c:pt idx="1876">
                        <c:v>-5.5756700000000002E-4</c:v>
                      </c:pt>
                      <c:pt idx="1877">
                        <c:v>1.36236E-3</c:v>
                      </c:pt>
                      <c:pt idx="1878">
                        <c:v>7.2238399999999996E-4</c:v>
                      </c:pt>
                      <c:pt idx="1879">
                        <c:v>2.0023300000000001E-3</c:v>
                      </c:pt>
                      <c:pt idx="1880">
                        <c:v>7.2238399999999996E-4</c:v>
                      </c:pt>
                      <c:pt idx="1881" formatCode="0.00E+00">
                        <c:v>8.2408400000000002E-5</c:v>
                      </c:pt>
                      <c:pt idx="1882">
                        <c:v>-1.19754E-3</c:v>
                      </c:pt>
                      <c:pt idx="1883">
                        <c:v>7.2238399999999996E-4</c:v>
                      </c:pt>
                      <c:pt idx="1884">
                        <c:v>7.2238399999999996E-4</c:v>
                      </c:pt>
                      <c:pt idx="1885">
                        <c:v>-5.5756700000000002E-4</c:v>
                      </c:pt>
                      <c:pt idx="1886" formatCode="0.00E+00">
                        <c:v>8.2408400000000002E-5</c:v>
                      </c:pt>
                      <c:pt idx="1887">
                        <c:v>7.2238399999999996E-4</c:v>
                      </c:pt>
                      <c:pt idx="1888">
                        <c:v>7.2238399999999996E-4</c:v>
                      </c:pt>
                      <c:pt idx="1889" formatCode="0.00E+00">
                        <c:v>8.2408400000000002E-5</c:v>
                      </c:pt>
                      <c:pt idx="1890">
                        <c:v>7.2238399999999996E-4</c:v>
                      </c:pt>
                      <c:pt idx="1891">
                        <c:v>-1.83752E-3</c:v>
                      </c:pt>
                      <c:pt idx="1892" formatCode="0.00E+00">
                        <c:v>8.2408400000000002E-5</c:v>
                      </c:pt>
                      <c:pt idx="1893">
                        <c:v>7.2238399999999996E-4</c:v>
                      </c:pt>
                      <c:pt idx="1894">
                        <c:v>-1.19754E-3</c:v>
                      </c:pt>
                      <c:pt idx="1895">
                        <c:v>1.36236E-3</c:v>
                      </c:pt>
                      <c:pt idx="1896">
                        <c:v>7.2238399999999996E-4</c:v>
                      </c:pt>
                      <c:pt idx="1897">
                        <c:v>1.36236E-3</c:v>
                      </c:pt>
                      <c:pt idx="1898">
                        <c:v>-1.19754E-3</c:v>
                      </c:pt>
                      <c:pt idx="1899">
                        <c:v>7.2238399999999996E-4</c:v>
                      </c:pt>
                      <c:pt idx="1900">
                        <c:v>7.2238399999999996E-4</c:v>
                      </c:pt>
                      <c:pt idx="1901">
                        <c:v>1.36236E-3</c:v>
                      </c:pt>
                      <c:pt idx="1902">
                        <c:v>-5.5756700000000002E-4</c:v>
                      </c:pt>
                      <c:pt idx="1903">
                        <c:v>1.36236E-3</c:v>
                      </c:pt>
                      <c:pt idx="1904">
                        <c:v>1.36236E-3</c:v>
                      </c:pt>
                      <c:pt idx="1905" formatCode="0.00E+00">
                        <c:v>8.2408400000000002E-5</c:v>
                      </c:pt>
                      <c:pt idx="1906">
                        <c:v>7.2238399999999996E-4</c:v>
                      </c:pt>
                      <c:pt idx="1907" formatCode="0.00E+00">
                        <c:v>8.2408400000000002E-5</c:v>
                      </c:pt>
                      <c:pt idx="1908">
                        <c:v>1.36236E-3</c:v>
                      </c:pt>
                      <c:pt idx="1909">
                        <c:v>7.2238399999999996E-4</c:v>
                      </c:pt>
                      <c:pt idx="1910">
                        <c:v>2.0023300000000001E-3</c:v>
                      </c:pt>
                      <c:pt idx="1911">
                        <c:v>7.2238399999999996E-4</c:v>
                      </c:pt>
                      <c:pt idx="1912">
                        <c:v>-5.5756700000000002E-4</c:v>
                      </c:pt>
                      <c:pt idx="1913">
                        <c:v>1.36236E-3</c:v>
                      </c:pt>
                      <c:pt idx="1914">
                        <c:v>7.2238399999999996E-4</c:v>
                      </c:pt>
                      <c:pt idx="1915" formatCode="0.00E+00">
                        <c:v>8.2408400000000002E-5</c:v>
                      </c:pt>
                      <c:pt idx="1916">
                        <c:v>1.36236E-3</c:v>
                      </c:pt>
                      <c:pt idx="1917">
                        <c:v>7.2238399999999996E-4</c:v>
                      </c:pt>
                      <c:pt idx="1918">
                        <c:v>-5.5756700000000002E-4</c:v>
                      </c:pt>
                      <c:pt idx="1919">
                        <c:v>2.0023300000000001E-3</c:v>
                      </c:pt>
                      <c:pt idx="1920" formatCode="0.00E+00">
                        <c:v>8.2408400000000002E-5</c:v>
                      </c:pt>
                      <c:pt idx="1921">
                        <c:v>-1.19754E-3</c:v>
                      </c:pt>
                      <c:pt idx="1922">
                        <c:v>7.2238399999999996E-4</c:v>
                      </c:pt>
                      <c:pt idx="1923" formatCode="0.00E+00">
                        <c:v>8.2408400000000002E-5</c:v>
                      </c:pt>
                      <c:pt idx="1924">
                        <c:v>1.36236E-3</c:v>
                      </c:pt>
                      <c:pt idx="1925">
                        <c:v>7.2238399999999996E-4</c:v>
                      </c:pt>
                      <c:pt idx="1926">
                        <c:v>7.2238399999999996E-4</c:v>
                      </c:pt>
                      <c:pt idx="1927">
                        <c:v>1.36236E-3</c:v>
                      </c:pt>
                      <c:pt idx="1928">
                        <c:v>-5.5756700000000002E-4</c:v>
                      </c:pt>
                      <c:pt idx="1929">
                        <c:v>2.0023300000000001E-3</c:v>
                      </c:pt>
                      <c:pt idx="1930">
                        <c:v>-5.5756700000000002E-4</c:v>
                      </c:pt>
                      <c:pt idx="1931">
                        <c:v>-1.19754E-3</c:v>
                      </c:pt>
                      <c:pt idx="1932">
                        <c:v>1.36236E-3</c:v>
                      </c:pt>
                      <c:pt idx="1933">
                        <c:v>7.2238399999999996E-4</c:v>
                      </c:pt>
                      <c:pt idx="1934">
                        <c:v>1.36236E-3</c:v>
                      </c:pt>
                      <c:pt idx="1935">
                        <c:v>1.36236E-3</c:v>
                      </c:pt>
                      <c:pt idx="1936">
                        <c:v>1.36236E-3</c:v>
                      </c:pt>
                      <c:pt idx="1937" formatCode="0.00E+00">
                        <c:v>8.2408400000000002E-5</c:v>
                      </c:pt>
                      <c:pt idx="1938">
                        <c:v>2.0023300000000001E-3</c:v>
                      </c:pt>
                      <c:pt idx="1939">
                        <c:v>2.0023300000000001E-3</c:v>
                      </c:pt>
                      <c:pt idx="1940">
                        <c:v>1.36236E-3</c:v>
                      </c:pt>
                      <c:pt idx="1941">
                        <c:v>7.2238399999999996E-4</c:v>
                      </c:pt>
                      <c:pt idx="1942" formatCode="0.00E+00">
                        <c:v>8.2408400000000002E-5</c:v>
                      </c:pt>
                      <c:pt idx="1943" formatCode="0.00E+00">
                        <c:v>8.2408400000000002E-5</c:v>
                      </c:pt>
                      <c:pt idx="1944">
                        <c:v>1.36236E-3</c:v>
                      </c:pt>
                      <c:pt idx="1945" formatCode="0.00E+00">
                        <c:v>8.2408400000000002E-5</c:v>
                      </c:pt>
                      <c:pt idx="1946">
                        <c:v>7.2238399999999996E-4</c:v>
                      </c:pt>
                      <c:pt idx="1947">
                        <c:v>7.2238399999999996E-4</c:v>
                      </c:pt>
                      <c:pt idx="1948" formatCode="0.00E+00">
                        <c:v>8.2408400000000002E-5</c:v>
                      </c:pt>
                      <c:pt idx="1949">
                        <c:v>7.2238399999999996E-4</c:v>
                      </c:pt>
                      <c:pt idx="1950">
                        <c:v>1.36236E-3</c:v>
                      </c:pt>
                      <c:pt idx="1951" formatCode="0.00E+00">
                        <c:v>8.2408400000000002E-5</c:v>
                      </c:pt>
                      <c:pt idx="1952">
                        <c:v>7.2238399999999996E-4</c:v>
                      </c:pt>
                      <c:pt idx="1953">
                        <c:v>1.36236E-3</c:v>
                      </c:pt>
                      <c:pt idx="1954">
                        <c:v>1.36236E-3</c:v>
                      </c:pt>
                      <c:pt idx="1955">
                        <c:v>1.36236E-3</c:v>
                      </c:pt>
                      <c:pt idx="1956">
                        <c:v>1.36236E-3</c:v>
                      </c:pt>
                      <c:pt idx="1957">
                        <c:v>-5.5756700000000002E-4</c:v>
                      </c:pt>
                      <c:pt idx="1958">
                        <c:v>7.2238399999999996E-4</c:v>
                      </c:pt>
                      <c:pt idx="1959" formatCode="0.00E+00">
                        <c:v>8.2408400000000002E-5</c:v>
                      </c:pt>
                      <c:pt idx="1960" formatCode="0.00E+00">
                        <c:v>8.2408400000000002E-5</c:v>
                      </c:pt>
                      <c:pt idx="1961">
                        <c:v>-1.19754E-3</c:v>
                      </c:pt>
                      <c:pt idx="1962" formatCode="0.00E+00">
                        <c:v>8.2408400000000002E-5</c:v>
                      </c:pt>
                      <c:pt idx="1963">
                        <c:v>-5.5756700000000002E-4</c:v>
                      </c:pt>
                      <c:pt idx="1964">
                        <c:v>-5.5756700000000002E-4</c:v>
                      </c:pt>
                      <c:pt idx="1965">
                        <c:v>7.2238399999999996E-4</c:v>
                      </c:pt>
                      <c:pt idx="1966">
                        <c:v>1.36236E-3</c:v>
                      </c:pt>
                      <c:pt idx="1967" formatCode="0.00E+00">
                        <c:v>8.2408400000000002E-5</c:v>
                      </c:pt>
                      <c:pt idx="1968">
                        <c:v>-5.5756700000000002E-4</c:v>
                      </c:pt>
                      <c:pt idx="1969" formatCode="0.00E+00">
                        <c:v>8.2408400000000002E-5</c:v>
                      </c:pt>
                      <c:pt idx="1970">
                        <c:v>2.0023300000000001E-3</c:v>
                      </c:pt>
                      <c:pt idx="1971">
                        <c:v>1.36236E-3</c:v>
                      </c:pt>
                      <c:pt idx="1972">
                        <c:v>-5.5756700000000002E-4</c:v>
                      </c:pt>
                      <c:pt idx="1973" formatCode="0.00E+00">
                        <c:v>8.2408400000000002E-5</c:v>
                      </c:pt>
                      <c:pt idx="1974">
                        <c:v>1.36236E-3</c:v>
                      </c:pt>
                      <c:pt idx="1975">
                        <c:v>1.36236E-3</c:v>
                      </c:pt>
                      <c:pt idx="1976" formatCode="0.00E+00">
                        <c:v>8.2408400000000002E-5</c:v>
                      </c:pt>
                      <c:pt idx="1977">
                        <c:v>7.2238399999999996E-4</c:v>
                      </c:pt>
                      <c:pt idx="1978">
                        <c:v>7.2238399999999996E-4</c:v>
                      </c:pt>
                      <c:pt idx="1979">
                        <c:v>7.2238399999999996E-4</c:v>
                      </c:pt>
                      <c:pt idx="1980">
                        <c:v>1.36236E-3</c:v>
                      </c:pt>
                      <c:pt idx="1981">
                        <c:v>7.2238399999999996E-4</c:v>
                      </c:pt>
                      <c:pt idx="1982" formatCode="0.00E+00">
                        <c:v>8.2408400000000002E-5</c:v>
                      </c:pt>
                      <c:pt idx="1983">
                        <c:v>3.2822900000000002E-3</c:v>
                      </c:pt>
                      <c:pt idx="1984">
                        <c:v>1.36236E-3</c:v>
                      </c:pt>
                      <c:pt idx="1985">
                        <c:v>2.6423100000000001E-3</c:v>
                      </c:pt>
                      <c:pt idx="1986">
                        <c:v>2.0023300000000001E-3</c:v>
                      </c:pt>
                      <c:pt idx="1987">
                        <c:v>2.0023300000000001E-3</c:v>
                      </c:pt>
                      <c:pt idx="1988">
                        <c:v>7.2238399999999996E-4</c:v>
                      </c:pt>
                      <c:pt idx="1989">
                        <c:v>1.36236E-3</c:v>
                      </c:pt>
                      <c:pt idx="1990">
                        <c:v>1.36236E-3</c:v>
                      </c:pt>
                      <c:pt idx="1991">
                        <c:v>2.0023300000000001E-3</c:v>
                      </c:pt>
                      <c:pt idx="1992">
                        <c:v>2.6423100000000001E-3</c:v>
                      </c:pt>
                      <c:pt idx="1993">
                        <c:v>1.36236E-3</c:v>
                      </c:pt>
                      <c:pt idx="1994">
                        <c:v>7.2238399999999996E-4</c:v>
                      </c:pt>
                      <c:pt idx="1995">
                        <c:v>1.36236E-3</c:v>
                      </c:pt>
                      <c:pt idx="1996">
                        <c:v>1.36236E-3</c:v>
                      </c:pt>
                      <c:pt idx="1997" formatCode="0.00E+00">
                        <c:v>8.2408400000000002E-5</c:v>
                      </c:pt>
                      <c:pt idx="1998">
                        <c:v>1.36236E-3</c:v>
                      </c:pt>
                      <c:pt idx="1999">
                        <c:v>1.36236E-3</c:v>
                      </c:pt>
                      <c:pt idx="2000" formatCode="0.00E+00">
                        <c:v>8.2408400000000002E-5</c:v>
                      </c:pt>
                      <c:pt idx="2001">
                        <c:v>2.0023300000000001E-3</c:v>
                      </c:pt>
                      <c:pt idx="2002">
                        <c:v>2.6423100000000001E-3</c:v>
                      </c:pt>
                      <c:pt idx="2003">
                        <c:v>7.2238399999999996E-4</c:v>
                      </c:pt>
                      <c:pt idx="2004">
                        <c:v>1.36236E-3</c:v>
                      </c:pt>
                      <c:pt idx="2005">
                        <c:v>1.36236E-3</c:v>
                      </c:pt>
                      <c:pt idx="2006">
                        <c:v>1.36236E-3</c:v>
                      </c:pt>
                      <c:pt idx="2007">
                        <c:v>1.36236E-3</c:v>
                      </c:pt>
                      <c:pt idx="2008">
                        <c:v>-5.5756700000000002E-4</c:v>
                      </c:pt>
                      <c:pt idx="2009">
                        <c:v>2.0023300000000001E-3</c:v>
                      </c:pt>
                      <c:pt idx="2010">
                        <c:v>2.0023300000000001E-3</c:v>
                      </c:pt>
                      <c:pt idx="2011">
                        <c:v>2.6423100000000001E-3</c:v>
                      </c:pt>
                      <c:pt idx="2012">
                        <c:v>2.6423100000000001E-3</c:v>
                      </c:pt>
                      <c:pt idx="2013">
                        <c:v>2.0023300000000001E-3</c:v>
                      </c:pt>
                      <c:pt idx="2014">
                        <c:v>1.36236E-3</c:v>
                      </c:pt>
                      <c:pt idx="2015" formatCode="0.00E+00">
                        <c:v>8.2408400000000002E-5</c:v>
                      </c:pt>
                      <c:pt idx="2016">
                        <c:v>7.2238399999999996E-4</c:v>
                      </c:pt>
                      <c:pt idx="2017" formatCode="0.00E+00">
                        <c:v>8.2408400000000002E-5</c:v>
                      </c:pt>
                      <c:pt idx="2018">
                        <c:v>7.2238399999999996E-4</c:v>
                      </c:pt>
                      <c:pt idx="2019">
                        <c:v>3.2822900000000002E-3</c:v>
                      </c:pt>
                      <c:pt idx="2020">
                        <c:v>2.0023300000000001E-3</c:v>
                      </c:pt>
                      <c:pt idx="2021">
                        <c:v>1.36236E-3</c:v>
                      </c:pt>
                      <c:pt idx="2022">
                        <c:v>2.0023300000000001E-3</c:v>
                      </c:pt>
                      <c:pt idx="2023">
                        <c:v>1.36236E-3</c:v>
                      </c:pt>
                      <c:pt idx="2024">
                        <c:v>2.6423100000000001E-3</c:v>
                      </c:pt>
                      <c:pt idx="2025">
                        <c:v>2.0023300000000001E-3</c:v>
                      </c:pt>
                      <c:pt idx="2026">
                        <c:v>3.2822900000000002E-3</c:v>
                      </c:pt>
                      <c:pt idx="2027">
                        <c:v>2.0023300000000001E-3</c:v>
                      </c:pt>
                      <c:pt idx="2028">
                        <c:v>1.36236E-3</c:v>
                      </c:pt>
                      <c:pt idx="2029">
                        <c:v>2.0023300000000001E-3</c:v>
                      </c:pt>
                      <c:pt idx="2030">
                        <c:v>2.0023300000000001E-3</c:v>
                      </c:pt>
                      <c:pt idx="2031">
                        <c:v>1.36236E-3</c:v>
                      </c:pt>
                      <c:pt idx="2032">
                        <c:v>1.36236E-3</c:v>
                      </c:pt>
                      <c:pt idx="2033">
                        <c:v>-5.5756700000000002E-4</c:v>
                      </c:pt>
                      <c:pt idx="2034">
                        <c:v>2.0023300000000001E-3</c:v>
                      </c:pt>
                      <c:pt idx="2035">
                        <c:v>1.36236E-3</c:v>
                      </c:pt>
                      <c:pt idx="2036">
                        <c:v>2.0023300000000001E-3</c:v>
                      </c:pt>
                      <c:pt idx="2037">
                        <c:v>1.36236E-3</c:v>
                      </c:pt>
                      <c:pt idx="2038">
                        <c:v>2.0023300000000001E-3</c:v>
                      </c:pt>
                      <c:pt idx="2039">
                        <c:v>1.36236E-3</c:v>
                      </c:pt>
                      <c:pt idx="2040">
                        <c:v>1.36236E-3</c:v>
                      </c:pt>
                      <c:pt idx="2041">
                        <c:v>1.36236E-3</c:v>
                      </c:pt>
                      <c:pt idx="2042">
                        <c:v>1.36236E-3</c:v>
                      </c:pt>
                      <c:pt idx="2043">
                        <c:v>2.0023300000000001E-3</c:v>
                      </c:pt>
                      <c:pt idx="2044">
                        <c:v>2.0023300000000001E-3</c:v>
                      </c:pt>
                      <c:pt idx="2045" formatCode="0.00E+00">
                        <c:v>8.2408400000000002E-5</c:v>
                      </c:pt>
                      <c:pt idx="2046">
                        <c:v>2.0023300000000001E-3</c:v>
                      </c:pt>
                      <c:pt idx="2047">
                        <c:v>1.36236E-3</c:v>
                      </c:pt>
                      <c:pt idx="2048">
                        <c:v>2.0023300000000001E-3</c:v>
                      </c:pt>
                      <c:pt idx="2049">
                        <c:v>2.6423100000000001E-3</c:v>
                      </c:pt>
                      <c:pt idx="2050">
                        <c:v>1.36236E-3</c:v>
                      </c:pt>
                      <c:pt idx="2051">
                        <c:v>2.6423100000000001E-3</c:v>
                      </c:pt>
                      <c:pt idx="2052">
                        <c:v>1.36236E-3</c:v>
                      </c:pt>
                      <c:pt idx="2053">
                        <c:v>2.0023300000000001E-3</c:v>
                      </c:pt>
                      <c:pt idx="2054" formatCode="0.00E+00">
                        <c:v>8.2408400000000002E-5</c:v>
                      </c:pt>
                      <c:pt idx="2055">
                        <c:v>2.0023300000000001E-3</c:v>
                      </c:pt>
                      <c:pt idx="2056">
                        <c:v>2.0023300000000001E-3</c:v>
                      </c:pt>
                      <c:pt idx="2057">
                        <c:v>2.6423100000000001E-3</c:v>
                      </c:pt>
                      <c:pt idx="2058">
                        <c:v>2.6423100000000001E-3</c:v>
                      </c:pt>
                      <c:pt idx="2059">
                        <c:v>4.5622400000000004E-3</c:v>
                      </c:pt>
                      <c:pt idx="2060">
                        <c:v>4.5622400000000004E-3</c:v>
                      </c:pt>
                      <c:pt idx="2061">
                        <c:v>4.5622400000000004E-3</c:v>
                      </c:pt>
                      <c:pt idx="2062">
                        <c:v>3.9222600000000003E-3</c:v>
                      </c:pt>
                      <c:pt idx="2063">
                        <c:v>3.2822900000000002E-3</c:v>
                      </c:pt>
                      <c:pt idx="2064">
                        <c:v>2.0023300000000001E-3</c:v>
                      </c:pt>
                      <c:pt idx="2065">
                        <c:v>2.0023300000000001E-3</c:v>
                      </c:pt>
                      <c:pt idx="2066">
                        <c:v>2.0023300000000001E-3</c:v>
                      </c:pt>
                      <c:pt idx="2067">
                        <c:v>2.0023300000000001E-3</c:v>
                      </c:pt>
                      <c:pt idx="2068">
                        <c:v>2.0023300000000001E-3</c:v>
                      </c:pt>
                      <c:pt idx="2069">
                        <c:v>2.6423100000000001E-3</c:v>
                      </c:pt>
                      <c:pt idx="2070">
                        <c:v>2.0023300000000001E-3</c:v>
                      </c:pt>
                      <c:pt idx="2071">
                        <c:v>7.2238399999999996E-4</c:v>
                      </c:pt>
                      <c:pt idx="2072">
                        <c:v>7.2238399999999996E-4</c:v>
                      </c:pt>
                      <c:pt idx="2073">
                        <c:v>2.0023300000000001E-3</c:v>
                      </c:pt>
                      <c:pt idx="2074">
                        <c:v>2.6423100000000001E-3</c:v>
                      </c:pt>
                      <c:pt idx="2075">
                        <c:v>1.36236E-3</c:v>
                      </c:pt>
                      <c:pt idx="2076">
                        <c:v>7.2238399999999996E-4</c:v>
                      </c:pt>
                      <c:pt idx="2077">
                        <c:v>3.9222600000000003E-3</c:v>
                      </c:pt>
                      <c:pt idx="2078">
                        <c:v>2.6423100000000001E-3</c:v>
                      </c:pt>
                      <c:pt idx="2079">
                        <c:v>3.9222600000000003E-3</c:v>
                      </c:pt>
                      <c:pt idx="2080">
                        <c:v>3.9222600000000003E-3</c:v>
                      </c:pt>
                      <c:pt idx="2081">
                        <c:v>2.0023300000000001E-3</c:v>
                      </c:pt>
                      <c:pt idx="2082">
                        <c:v>3.2822900000000002E-3</c:v>
                      </c:pt>
                      <c:pt idx="2083">
                        <c:v>3.2822900000000002E-3</c:v>
                      </c:pt>
                      <c:pt idx="2084">
                        <c:v>3.2822900000000002E-3</c:v>
                      </c:pt>
                      <c:pt idx="2085">
                        <c:v>3.9222600000000003E-3</c:v>
                      </c:pt>
                      <c:pt idx="2086">
                        <c:v>3.9222600000000003E-3</c:v>
                      </c:pt>
                      <c:pt idx="2087">
                        <c:v>3.2822900000000002E-3</c:v>
                      </c:pt>
                      <c:pt idx="2088">
                        <c:v>3.2822900000000002E-3</c:v>
                      </c:pt>
                      <c:pt idx="2089">
                        <c:v>2.6423100000000001E-3</c:v>
                      </c:pt>
                      <c:pt idx="2090">
                        <c:v>3.9222600000000003E-3</c:v>
                      </c:pt>
                      <c:pt idx="2091">
                        <c:v>3.9222600000000003E-3</c:v>
                      </c:pt>
                      <c:pt idx="2092">
                        <c:v>4.5622400000000004E-3</c:v>
                      </c:pt>
                      <c:pt idx="2093">
                        <c:v>5.2022099999999996E-3</c:v>
                      </c:pt>
                      <c:pt idx="2094">
                        <c:v>5.2022099999999996E-3</c:v>
                      </c:pt>
                      <c:pt idx="2095">
                        <c:v>6.4821599999999998E-3</c:v>
                      </c:pt>
                      <c:pt idx="2096">
                        <c:v>5.2022099999999996E-3</c:v>
                      </c:pt>
                      <c:pt idx="2097">
                        <c:v>3.9222600000000003E-3</c:v>
                      </c:pt>
                      <c:pt idx="2098">
                        <c:v>5.2022099999999996E-3</c:v>
                      </c:pt>
                      <c:pt idx="2099">
                        <c:v>4.5622400000000004E-3</c:v>
                      </c:pt>
                      <c:pt idx="2100">
                        <c:v>3.9222600000000003E-3</c:v>
                      </c:pt>
                      <c:pt idx="2101">
                        <c:v>2.0023300000000001E-3</c:v>
                      </c:pt>
                      <c:pt idx="2102">
                        <c:v>2.6423100000000001E-3</c:v>
                      </c:pt>
                      <c:pt idx="2103">
                        <c:v>2.0023300000000001E-3</c:v>
                      </c:pt>
                      <c:pt idx="2104">
                        <c:v>2.6423100000000001E-3</c:v>
                      </c:pt>
                      <c:pt idx="2105">
                        <c:v>2.6423100000000001E-3</c:v>
                      </c:pt>
                      <c:pt idx="2106">
                        <c:v>2.6423100000000001E-3</c:v>
                      </c:pt>
                      <c:pt idx="2107">
                        <c:v>2.6423100000000001E-3</c:v>
                      </c:pt>
                      <c:pt idx="2108">
                        <c:v>2.0023300000000001E-3</c:v>
                      </c:pt>
                      <c:pt idx="2109">
                        <c:v>2.0023300000000001E-3</c:v>
                      </c:pt>
                      <c:pt idx="2110">
                        <c:v>2.0023300000000001E-3</c:v>
                      </c:pt>
                      <c:pt idx="2111">
                        <c:v>2.0023300000000001E-3</c:v>
                      </c:pt>
                      <c:pt idx="2112">
                        <c:v>3.9222600000000003E-3</c:v>
                      </c:pt>
                      <c:pt idx="2113">
                        <c:v>3.9222600000000003E-3</c:v>
                      </c:pt>
                      <c:pt idx="2114">
                        <c:v>4.5622400000000004E-3</c:v>
                      </c:pt>
                      <c:pt idx="2115">
                        <c:v>3.9222600000000003E-3</c:v>
                      </c:pt>
                      <c:pt idx="2116">
                        <c:v>3.2822900000000002E-3</c:v>
                      </c:pt>
                      <c:pt idx="2117">
                        <c:v>3.2822900000000002E-3</c:v>
                      </c:pt>
                      <c:pt idx="2118">
                        <c:v>3.2822900000000002E-3</c:v>
                      </c:pt>
                      <c:pt idx="2119">
                        <c:v>3.9222600000000003E-3</c:v>
                      </c:pt>
                      <c:pt idx="2120">
                        <c:v>3.9222600000000003E-3</c:v>
                      </c:pt>
                      <c:pt idx="2121">
                        <c:v>3.9222600000000003E-3</c:v>
                      </c:pt>
                      <c:pt idx="2122">
                        <c:v>3.2822900000000002E-3</c:v>
                      </c:pt>
                      <c:pt idx="2123">
                        <c:v>2.6423100000000001E-3</c:v>
                      </c:pt>
                      <c:pt idx="2124">
                        <c:v>2.6423100000000001E-3</c:v>
                      </c:pt>
                      <c:pt idx="2125">
                        <c:v>5.8421899999999997E-3</c:v>
                      </c:pt>
                      <c:pt idx="2126">
                        <c:v>5.2022099999999996E-3</c:v>
                      </c:pt>
                      <c:pt idx="2127">
                        <c:v>4.5622400000000004E-3</c:v>
                      </c:pt>
                      <c:pt idx="2128">
                        <c:v>4.5622400000000004E-3</c:v>
                      </c:pt>
                      <c:pt idx="2129">
                        <c:v>4.5622400000000004E-3</c:v>
                      </c:pt>
                      <c:pt idx="2130">
                        <c:v>6.4821599999999998E-3</c:v>
                      </c:pt>
                      <c:pt idx="2131">
                        <c:v>6.4821599999999998E-3</c:v>
                      </c:pt>
                      <c:pt idx="2132">
                        <c:v>5.8421899999999997E-3</c:v>
                      </c:pt>
                      <c:pt idx="2133">
                        <c:v>7.1221399999999999E-3</c:v>
                      </c:pt>
                      <c:pt idx="2134">
                        <c:v>3.9222600000000003E-3</c:v>
                      </c:pt>
                      <c:pt idx="2135">
                        <c:v>4.5622400000000004E-3</c:v>
                      </c:pt>
                      <c:pt idx="2136">
                        <c:v>2.0023300000000001E-3</c:v>
                      </c:pt>
                      <c:pt idx="2137">
                        <c:v>2.6423100000000001E-3</c:v>
                      </c:pt>
                      <c:pt idx="2138">
                        <c:v>2.6423100000000001E-3</c:v>
                      </c:pt>
                      <c:pt idx="2139">
                        <c:v>3.9222600000000003E-3</c:v>
                      </c:pt>
                      <c:pt idx="2140">
                        <c:v>3.2822900000000002E-3</c:v>
                      </c:pt>
                      <c:pt idx="2141">
                        <c:v>3.9222600000000003E-3</c:v>
                      </c:pt>
                      <c:pt idx="2142">
                        <c:v>7.2238399999999996E-4</c:v>
                      </c:pt>
                      <c:pt idx="2143">
                        <c:v>2.6423100000000001E-3</c:v>
                      </c:pt>
                      <c:pt idx="2144">
                        <c:v>2.6423100000000001E-3</c:v>
                      </c:pt>
                      <c:pt idx="2145">
                        <c:v>2.0023300000000001E-3</c:v>
                      </c:pt>
                      <c:pt idx="2146">
                        <c:v>3.9222600000000003E-3</c:v>
                      </c:pt>
                      <c:pt idx="2147">
                        <c:v>3.9222600000000003E-3</c:v>
                      </c:pt>
                      <c:pt idx="2148">
                        <c:v>4.5622400000000004E-3</c:v>
                      </c:pt>
                      <c:pt idx="2149">
                        <c:v>2.6423100000000001E-3</c:v>
                      </c:pt>
                      <c:pt idx="2150">
                        <c:v>4.5622400000000004E-3</c:v>
                      </c:pt>
                      <c:pt idx="2151">
                        <c:v>5.8421899999999997E-3</c:v>
                      </c:pt>
                      <c:pt idx="2152">
                        <c:v>3.9222600000000003E-3</c:v>
                      </c:pt>
                      <c:pt idx="2153">
                        <c:v>3.2822900000000002E-3</c:v>
                      </c:pt>
                      <c:pt idx="2154">
                        <c:v>5.8421899999999997E-3</c:v>
                      </c:pt>
                      <c:pt idx="2155">
                        <c:v>5.2022099999999996E-3</c:v>
                      </c:pt>
                      <c:pt idx="2156">
                        <c:v>3.9222600000000003E-3</c:v>
                      </c:pt>
                      <c:pt idx="2157">
                        <c:v>3.2822900000000002E-3</c:v>
                      </c:pt>
                      <c:pt idx="2158">
                        <c:v>4.5622400000000004E-3</c:v>
                      </c:pt>
                      <c:pt idx="2159">
                        <c:v>3.2822900000000002E-3</c:v>
                      </c:pt>
                      <c:pt idx="2160">
                        <c:v>6.4821599999999998E-3</c:v>
                      </c:pt>
                      <c:pt idx="2161">
                        <c:v>5.2022099999999996E-3</c:v>
                      </c:pt>
                      <c:pt idx="2162">
                        <c:v>4.5622400000000004E-3</c:v>
                      </c:pt>
                      <c:pt idx="2163">
                        <c:v>6.4821599999999998E-3</c:v>
                      </c:pt>
                      <c:pt idx="2164">
                        <c:v>7.1221399999999999E-3</c:v>
                      </c:pt>
                      <c:pt idx="2165">
                        <c:v>7.1221399999999999E-3</c:v>
                      </c:pt>
                      <c:pt idx="2166">
                        <c:v>7.1221399999999999E-3</c:v>
                      </c:pt>
                      <c:pt idx="2167">
                        <c:v>8.4020899999999992E-3</c:v>
                      </c:pt>
                      <c:pt idx="2168">
                        <c:v>9.0420599999999993E-3</c:v>
                      </c:pt>
                      <c:pt idx="2169">
                        <c:v>7.1221399999999999E-3</c:v>
                      </c:pt>
                      <c:pt idx="2170">
                        <c:v>7.1221399999999999E-3</c:v>
                      </c:pt>
                      <c:pt idx="2171">
                        <c:v>6.4821599999999998E-3</c:v>
                      </c:pt>
                      <c:pt idx="2172">
                        <c:v>5.8421899999999997E-3</c:v>
                      </c:pt>
                      <c:pt idx="2173">
                        <c:v>4.5622400000000004E-3</c:v>
                      </c:pt>
                      <c:pt idx="2174">
                        <c:v>3.9222600000000003E-3</c:v>
                      </c:pt>
                      <c:pt idx="2175">
                        <c:v>5.8421899999999997E-3</c:v>
                      </c:pt>
                      <c:pt idx="2176">
                        <c:v>5.2022099999999996E-3</c:v>
                      </c:pt>
                      <c:pt idx="2177">
                        <c:v>3.2822900000000002E-3</c:v>
                      </c:pt>
                      <c:pt idx="2178">
                        <c:v>3.2822900000000002E-3</c:v>
                      </c:pt>
                      <c:pt idx="2179">
                        <c:v>3.9222600000000003E-3</c:v>
                      </c:pt>
                      <c:pt idx="2180">
                        <c:v>5.2022099999999996E-3</c:v>
                      </c:pt>
                      <c:pt idx="2181">
                        <c:v>5.2022099999999996E-3</c:v>
                      </c:pt>
                      <c:pt idx="2182">
                        <c:v>3.9222600000000003E-3</c:v>
                      </c:pt>
                      <c:pt idx="2183">
                        <c:v>6.4821599999999998E-3</c:v>
                      </c:pt>
                      <c:pt idx="2184">
                        <c:v>3.9222600000000003E-3</c:v>
                      </c:pt>
                      <c:pt idx="2185">
                        <c:v>6.4821599999999998E-3</c:v>
                      </c:pt>
                      <c:pt idx="2186">
                        <c:v>5.8421899999999997E-3</c:v>
                      </c:pt>
                      <c:pt idx="2187">
                        <c:v>7.1221399999999999E-3</c:v>
                      </c:pt>
                      <c:pt idx="2188">
                        <c:v>7.76211E-3</c:v>
                      </c:pt>
                      <c:pt idx="2189">
                        <c:v>6.4821599999999998E-3</c:v>
                      </c:pt>
                      <c:pt idx="2190">
                        <c:v>6.4821599999999998E-3</c:v>
                      </c:pt>
                      <c:pt idx="2191">
                        <c:v>6.4821599999999998E-3</c:v>
                      </c:pt>
                      <c:pt idx="2192">
                        <c:v>3.9222600000000003E-3</c:v>
                      </c:pt>
                      <c:pt idx="2193">
                        <c:v>4.5622400000000004E-3</c:v>
                      </c:pt>
                      <c:pt idx="2194">
                        <c:v>5.8421899999999997E-3</c:v>
                      </c:pt>
                      <c:pt idx="2195">
                        <c:v>7.1221399999999999E-3</c:v>
                      </c:pt>
                      <c:pt idx="2196">
                        <c:v>7.1221399999999999E-3</c:v>
                      </c:pt>
                      <c:pt idx="2197">
                        <c:v>6.4821599999999998E-3</c:v>
                      </c:pt>
                      <c:pt idx="2198">
                        <c:v>6.4821599999999998E-3</c:v>
                      </c:pt>
                      <c:pt idx="2199">
                        <c:v>8.4020899999999992E-3</c:v>
                      </c:pt>
                      <c:pt idx="2200">
                        <c:v>9.0420599999999993E-3</c:v>
                      </c:pt>
                      <c:pt idx="2201">
                        <c:v>8.4020899999999992E-3</c:v>
                      </c:pt>
                      <c:pt idx="2202">
                        <c:v>8.4020899999999992E-3</c:v>
                      </c:pt>
                      <c:pt idx="2203">
                        <c:v>7.1221399999999999E-3</c:v>
                      </c:pt>
                      <c:pt idx="2204">
                        <c:v>7.76211E-3</c:v>
                      </c:pt>
                      <c:pt idx="2205">
                        <c:v>7.76211E-3</c:v>
                      </c:pt>
                      <c:pt idx="2206">
                        <c:v>7.1221399999999999E-3</c:v>
                      </c:pt>
                      <c:pt idx="2207">
                        <c:v>6.4821599999999998E-3</c:v>
                      </c:pt>
                      <c:pt idx="2208">
                        <c:v>5.2022099999999996E-3</c:v>
                      </c:pt>
                      <c:pt idx="2209">
                        <c:v>4.5622400000000004E-3</c:v>
                      </c:pt>
                      <c:pt idx="2210">
                        <c:v>3.9222600000000003E-3</c:v>
                      </c:pt>
                      <c:pt idx="2211">
                        <c:v>5.2022099999999996E-3</c:v>
                      </c:pt>
                      <c:pt idx="2212">
                        <c:v>2.6423100000000001E-3</c:v>
                      </c:pt>
                      <c:pt idx="2213">
                        <c:v>3.9222600000000003E-3</c:v>
                      </c:pt>
                      <c:pt idx="2214">
                        <c:v>3.2822900000000002E-3</c:v>
                      </c:pt>
                      <c:pt idx="2215">
                        <c:v>3.2822900000000002E-3</c:v>
                      </c:pt>
                      <c:pt idx="2216">
                        <c:v>3.9222600000000003E-3</c:v>
                      </c:pt>
                      <c:pt idx="2217">
                        <c:v>5.2022099999999996E-3</c:v>
                      </c:pt>
                      <c:pt idx="2218">
                        <c:v>5.2022099999999996E-3</c:v>
                      </c:pt>
                      <c:pt idx="2219">
                        <c:v>5.2022099999999996E-3</c:v>
                      </c:pt>
                      <c:pt idx="2220">
                        <c:v>6.4821599999999998E-3</c:v>
                      </c:pt>
                      <c:pt idx="2221">
                        <c:v>6.4821599999999998E-3</c:v>
                      </c:pt>
                      <c:pt idx="2222">
                        <c:v>5.2022099999999996E-3</c:v>
                      </c:pt>
                      <c:pt idx="2223">
                        <c:v>8.4020899999999992E-3</c:v>
                      </c:pt>
                      <c:pt idx="2224">
                        <c:v>7.1221399999999999E-3</c:v>
                      </c:pt>
                      <c:pt idx="2225">
                        <c:v>7.1221399999999999E-3</c:v>
                      </c:pt>
                      <c:pt idx="2226">
                        <c:v>7.76211E-3</c:v>
                      </c:pt>
                      <c:pt idx="2227">
                        <c:v>6.4821599999999998E-3</c:v>
                      </c:pt>
                      <c:pt idx="2228">
                        <c:v>5.8421899999999997E-3</c:v>
                      </c:pt>
                      <c:pt idx="2229">
                        <c:v>6.4821599999999998E-3</c:v>
                      </c:pt>
                      <c:pt idx="2230">
                        <c:v>7.1221399999999999E-3</c:v>
                      </c:pt>
                      <c:pt idx="2231">
                        <c:v>6.4821599999999998E-3</c:v>
                      </c:pt>
                      <c:pt idx="2232">
                        <c:v>7.76211E-3</c:v>
                      </c:pt>
                      <c:pt idx="2233">
                        <c:v>7.76211E-3</c:v>
                      </c:pt>
                      <c:pt idx="2234">
                        <c:v>9.0420599999999993E-3</c:v>
                      </c:pt>
                      <c:pt idx="2235">
                        <c:v>8.4020899999999992E-3</c:v>
                      </c:pt>
                      <c:pt idx="2236">
                        <c:v>8.4020899999999992E-3</c:v>
                      </c:pt>
                      <c:pt idx="2237">
                        <c:v>1.0962E-2</c:v>
                      </c:pt>
                      <c:pt idx="2238">
                        <c:v>8.4020899999999992E-3</c:v>
                      </c:pt>
                      <c:pt idx="2239">
                        <c:v>9.0420599999999993E-3</c:v>
                      </c:pt>
                      <c:pt idx="2240">
                        <c:v>6.4821599999999998E-3</c:v>
                      </c:pt>
                      <c:pt idx="2241">
                        <c:v>7.76211E-3</c:v>
                      </c:pt>
                      <c:pt idx="2242">
                        <c:v>5.8421899999999997E-3</c:v>
                      </c:pt>
                      <c:pt idx="2243">
                        <c:v>5.2022099999999996E-3</c:v>
                      </c:pt>
                      <c:pt idx="2244">
                        <c:v>5.2022099999999996E-3</c:v>
                      </c:pt>
                      <c:pt idx="2245">
                        <c:v>3.2822900000000002E-3</c:v>
                      </c:pt>
                      <c:pt idx="2246">
                        <c:v>3.9222600000000003E-3</c:v>
                      </c:pt>
                      <c:pt idx="2247">
                        <c:v>5.2022099999999996E-3</c:v>
                      </c:pt>
                      <c:pt idx="2248">
                        <c:v>3.2822900000000002E-3</c:v>
                      </c:pt>
                      <c:pt idx="2249">
                        <c:v>3.2822900000000002E-3</c:v>
                      </c:pt>
                      <c:pt idx="2250">
                        <c:v>5.8421899999999997E-3</c:v>
                      </c:pt>
                      <c:pt idx="2251">
                        <c:v>3.9222600000000003E-3</c:v>
                      </c:pt>
                      <c:pt idx="2252">
                        <c:v>4.5622400000000004E-3</c:v>
                      </c:pt>
                      <c:pt idx="2253">
                        <c:v>5.8421899999999997E-3</c:v>
                      </c:pt>
                      <c:pt idx="2254">
                        <c:v>4.5622400000000004E-3</c:v>
                      </c:pt>
                      <c:pt idx="2255">
                        <c:v>5.8421899999999997E-3</c:v>
                      </c:pt>
                      <c:pt idx="2256">
                        <c:v>7.1221399999999999E-3</c:v>
                      </c:pt>
                      <c:pt idx="2257">
                        <c:v>6.4821599999999998E-3</c:v>
                      </c:pt>
                      <c:pt idx="2258">
                        <c:v>5.8421899999999997E-3</c:v>
                      </c:pt>
                      <c:pt idx="2259">
                        <c:v>7.76211E-3</c:v>
                      </c:pt>
                      <c:pt idx="2260">
                        <c:v>5.8421899999999997E-3</c:v>
                      </c:pt>
                      <c:pt idx="2261">
                        <c:v>5.8421899999999997E-3</c:v>
                      </c:pt>
                      <c:pt idx="2262">
                        <c:v>5.2022099999999996E-3</c:v>
                      </c:pt>
                      <c:pt idx="2263">
                        <c:v>4.5622400000000004E-3</c:v>
                      </c:pt>
                      <c:pt idx="2264">
                        <c:v>4.5622400000000004E-3</c:v>
                      </c:pt>
                      <c:pt idx="2265">
                        <c:v>5.2022099999999996E-3</c:v>
                      </c:pt>
                      <c:pt idx="2266">
                        <c:v>7.76211E-3</c:v>
                      </c:pt>
                      <c:pt idx="2267">
                        <c:v>7.1221399999999999E-3</c:v>
                      </c:pt>
                      <c:pt idx="2268">
                        <c:v>7.76211E-3</c:v>
                      </c:pt>
                      <c:pt idx="2269">
                        <c:v>9.6820399999999994E-3</c:v>
                      </c:pt>
                      <c:pt idx="2270">
                        <c:v>1.0322E-2</c:v>
                      </c:pt>
                      <c:pt idx="2271">
                        <c:v>9.6820399999999994E-3</c:v>
                      </c:pt>
                      <c:pt idx="2272">
                        <c:v>9.6820399999999994E-3</c:v>
                      </c:pt>
                      <c:pt idx="2273">
                        <c:v>1.0322E-2</c:v>
                      </c:pt>
                      <c:pt idx="2274">
                        <c:v>1.22419E-2</c:v>
                      </c:pt>
                      <c:pt idx="2275">
                        <c:v>8.4020899999999992E-3</c:v>
                      </c:pt>
                      <c:pt idx="2276">
                        <c:v>9.6820399999999994E-3</c:v>
                      </c:pt>
                      <c:pt idx="2277">
                        <c:v>7.76211E-3</c:v>
                      </c:pt>
                      <c:pt idx="2278">
                        <c:v>7.1221399999999999E-3</c:v>
                      </c:pt>
                      <c:pt idx="2279">
                        <c:v>6.4821599999999998E-3</c:v>
                      </c:pt>
                      <c:pt idx="2280">
                        <c:v>4.5622400000000004E-3</c:v>
                      </c:pt>
                      <c:pt idx="2281">
                        <c:v>3.2822900000000002E-3</c:v>
                      </c:pt>
                      <c:pt idx="2282">
                        <c:v>5.2022099999999996E-3</c:v>
                      </c:pt>
                      <c:pt idx="2283">
                        <c:v>3.9222600000000003E-3</c:v>
                      </c:pt>
                      <c:pt idx="2284">
                        <c:v>5.2022099999999996E-3</c:v>
                      </c:pt>
                      <c:pt idx="2285">
                        <c:v>5.2022099999999996E-3</c:v>
                      </c:pt>
                      <c:pt idx="2286">
                        <c:v>3.9222600000000003E-3</c:v>
                      </c:pt>
                      <c:pt idx="2287">
                        <c:v>4.5622400000000004E-3</c:v>
                      </c:pt>
                      <c:pt idx="2288">
                        <c:v>4.5622400000000004E-3</c:v>
                      </c:pt>
                      <c:pt idx="2289">
                        <c:v>4.5622400000000004E-3</c:v>
                      </c:pt>
                      <c:pt idx="2290">
                        <c:v>5.8421899999999997E-3</c:v>
                      </c:pt>
                      <c:pt idx="2291">
                        <c:v>7.1221399999999999E-3</c:v>
                      </c:pt>
                      <c:pt idx="2292">
                        <c:v>6.4821599999999998E-3</c:v>
                      </c:pt>
                      <c:pt idx="2293">
                        <c:v>6.4821599999999998E-3</c:v>
                      </c:pt>
                      <c:pt idx="2294">
                        <c:v>7.1221399999999999E-3</c:v>
                      </c:pt>
                      <c:pt idx="2295">
                        <c:v>7.76211E-3</c:v>
                      </c:pt>
                      <c:pt idx="2296">
                        <c:v>8.4020899999999992E-3</c:v>
                      </c:pt>
                      <c:pt idx="2297">
                        <c:v>7.1221399999999999E-3</c:v>
                      </c:pt>
                      <c:pt idx="2298">
                        <c:v>7.76211E-3</c:v>
                      </c:pt>
                      <c:pt idx="2299">
                        <c:v>8.4020899999999992E-3</c:v>
                      </c:pt>
                      <c:pt idx="2300">
                        <c:v>6.4821599999999998E-3</c:v>
                      </c:pt>
                      <c:pt idx="2301">
                        <c:v>6.4821599999999998E-3</c:v>
                      </c:pt>
                      <c:pt idx="2302">
                        <c:v>7.1221399999999999E-3</c:v>
                      </c:pt>
                      <c:pt idx="2303">
                        <c:v>6.4821599999999998E-3</c:v>
                      </c:pt>
                      <c:pt idx="2304">
                        <c:v>8.4020899999999992E-3</c:v>
                      </c:pt>
                      <c:pt idx="2305">
                        <c:v>1.1601999999999999E-2</c:v>
                      </c:pt>
                      <c:pt idx="2306">
                        <c:v>1.22419E-2</c:v>
                      </c:pt>
                      <c:pt idx="2307">
                        <c:v>1.0962E-2</c:v>
                      </c:pt>
                      <c:pt idx="2308">
                        <c:v>9.6820399999999994E-3</c:v>
                      </c:pt>
                      <c:pt idx="2309">
                        <c:v>1.1601999999999999E-2</c:v>
                      </c:pt>
                      <c:pt idx="2310">
                        <c:v>8.4020899999999992E-3</c:v>
                      </c:pt>
                      <c:pt idx="2311">
                        <c:v>9.0420599999999993E-3</c:v>
                      </c:pt>
                      <c:pt idx="2312">
                        <c:v>7.76211E-3</c:v>
                      </c:pt>
                      <c:pt idx="2313">
                        <c:v>7.1221399999999999E-3</c:v>
                      </c:pt>
                      <c:pt idx="2314">
                        <c:v>7.1221399999999999E-3</c:v>
                      </c:pt>
                      <c:pt idx="2315">
                        <c:v>6.4821599999999998E-3</c:v>
                      </c:pt>
                      <c:pt idx="2316">
                        <c:v>5.2022099999999996E-3</c:v>
                      </c:pt>
                      <c:pt idx="2317">
                        <c:v>5.8421899999999997E-3</c:v>
                      </c:pt>
                      <c:pt idx="2318">
                        <c:v>3.9222600000000003E-3</c:v>
                      </c:pt>
                      <c:pt idx="2319">
                        <c:v>4.5622400000000004E-3</c:v>
                      </c:pt>
                      <c:pt idx="2320">
                        <c:v>7.1221399999999999E-3</c:v>
                      </c:pt>
                      <c:pt idx="2321">
                        <c:v>3.9222600000000003E-3</c:v>
                      </c:pt>
                      <c:pt idx="2322">
                        <c:v>5.2022099999999996E-3</c:v>
                      </c:pt>
                      <c:pt idx="2323">
                        <c:v>4.5622400000000004E-3</c:v>
                      </c:pt>
                      <c:pt idx="2324">
                        <c:v>6.4821599999999998E-3</c:v>
                      </c:pt>
                      <c:pt idx="2325">
                        <c:v>5.8421899999999997E-3</c:v>
                      </c:pt>
                      <c:pt idx="2326">
                        <c:v>7.1221399999999999E-3</c:v>
                      </c:pt>
                      <c:pt idx="2327">
                        <c:v>4.5622400000000004E-3</c:v>
                      </c:pt>
                      <c:pt idx="2328">
                        <c:v>7.76211E-3</c:v>
                      </c:pt>
                      <c:pt idx="2329">
                        <c:v>7.76211E-3</c:v>
                      </c:pt>
                      <c:pt idx="2330">
                        <c:v>6.4821599999999998E-3</c:v>
                      </c:pt>
                      <c:pt idx="2331">
                        <c:v>1.0322E-2</c:v>
                      </c:pt>
                      <c:pt idx="2332">
                        <c:v>7.1221399999999999E-3</c:v>
                      </c:pt>
                      <c:pt idx="2333">
                        <c:v>5.8421899999999997E-3</c:v>
                      </c:pt>
                      <c:pt idx="2334">
                        <c:v>7.76211E-3</c:v>
                      </c:pt>
                      <c:pt idx="2335">
                        <c:v>7.1221399999999999E-3</c:v>
                      </c:pt>
                      <c:pt idx="2336">
                        <c:v>7.1221399999999999E-3</c:v>
                      </c:pt>
                      <c:pt idx="2337">
                        <c:v>7.76211E-3</c:v>
                      </c:pt>
                      <c:pt idx="2338">
                        <c:v>7.76211E-3</c:v>
                      </c:pt>
                      <c:pt idx="2339">
                        <c:v>8.4020899999999992E-3</c:v>
                      </c:pt>
                      <c:pt idx="2340">
                        <c:v>7.76211E-3</c:v>
                      </c:pt>
                      <c:pt idx="2341">
                        <c:v>1.0962E-2</c:v>
                      </c:pt>
                      <c:pt idx="2342">
                        <c:v>9.0420599999999993E-3</c:v>
                      </c:pt>
                      <c:pt idx="2343">
                        <c:v>1.0322E-2</c:v>
                      </c:pt>
                      <c:pt idx="2344">
                        <c:v>1.0962E-2</c:v>
                      </c:pt>
                      <c:pt idx="2345">
                        <c:v>1.0322E-2</c:v>
                      </c:pt>
                      <c:pt idx="2346">
                        <c:v>9.0420599999999993E-3</c:v>
                      </c:pt>
                      <c:pt idx="2347">
                        <c:v>7.1221399999999999E-3</c:v>
                      </c:pt>
                      <c:pt idx="2348">
                        <c:v>7.1221399999999999E-3</c:v>
                      </c:pt>
                      <c:pt idx="2349">
                        <c:v>7.1221399999999999E-3</c:v>
                      </c:pt>
                      <c:pt idx="2350">
                        <c:v>5.2022099999999996E-3</c:v>
                      </c:pt>
                      <c:pt idx="2351">
                        <c:v>4.5622400000000004E-3</c:v>
                      </c:pt>
                      <c:pt idx="2352">
                        <c:v>5.8421899999999997E-3</c:v>
                      </c:pt>
                      <c:pt idx="2353">
                        <c:v>3.9222600000000003E-3</c:v>
                      </c:pt>
                      <c:pt idx="2354">
                        <c:v>4.5622400000000004E-3</c:v>
                      </c:pt>
                      <c:pt idx="2355">
                        <c:v>5.2022099999999996E-3</c:v>
                      </c:pt>
                      <c:pt idx="2356">
                        <c:v>3.9222600000000003E-3</c:v>
                      </c:pt>
                      <c:pt idx="2357">
                        <c:v>5.8421899999999997E-3</c:v>
                      </c:pt>
                      <c:pt idx="2358">
                        <c:v>2.6423100000000001E-3</c:v>
                      </c:pt>
                      <c:pt idx="2359">
                        <c:v>3.9222600000000003E-3</c:v>
                      </c:pt>
                      <c:pt idx="2360">
                        <c:v>6.4821599999999998E-3</c:v>
                      </c:pt>
                      <c:pt idx="2361">
                        <c:v>4.5622400000000004E-3</c:v>
                      </c:pt>
                      <c:pt idx="2362">
                        <c:v>3.9222600000000003E-3</c:v>
                      </c:pt>
                      <c:pt idx="2363">
                        <c:v>7.1221399999999999E-3</c:v>
                      </c:pt>
                      <c:pt idx="2364">
                        <c:v>9.0420599999999993E-3</c:v>
                      </c:pt>
                      <c:pt idx="2365">
                        <c:v>1.0322E-2</c:v>
                      </c:pt>
                      <c:pt idx="2366">
                        <c:v>9.6820399999999994E-3</c:v>
                      </c:pt>
                      <c:pt idx="2367">
                        <c:v>1.0962E-2</c:v>
                      </c:pt>
                      <c:pt idx="2368">
                        <c:v>9.0420599999999993E-3</c:v>
                      </c:pt>
                      <c:pt idx="2369">
                        <c:v>1.1601999999999999E-2</c:v>
                      </c:pt>
                      <c:pt idx="2370">
                        <c:v>1.35219E-2</c:v>
                      </c:pt>
                      <c:pt idx="2371">
                        <c:v>1.35219E-2</c:v>
                      </c:pt>
                      <c:pt idx="2372">
                        <c:v>1.7361700000000001E-2</c:v>
                      </c:pt>
                      <c:pt idx="2373">
                        <c:v>2.1201600000000001E-2</c:v>
                      </c:pt>
                      <c:pt idx="2374">
                        <c:v>2.95213E-2</c:v>
                      </c:pt>
                      <c:pt idx="2375">
                        <c:v>3.4001099999999999E-2</c:v>
                      </c:pt>
                      <c:pt idx="2376">
                        <c:v>4.1680799999999997E-2</c:v>
                      </c:pt>
                      <c:pt idx="2377">
                        <c:v>4.7440599999999999E-2</c:v>
                      </c:pt>
                      <c:pt idx="2378">
                        <c:v>5.0640499999999998E-2</c:v>
                      </c:pt>
                      <c:pt idx="2379">
                        <c:v>5.0640499999999998E-2</c:v>
                      </c:pt>
                      <c:pt idx="2380">
                        <c:v>4.87205E-2</c:v>
                      </c:pt>
                      <c:pt idx="2381">
                        <c:v>4.7440599999999999E-2</c:v>
                      </c:pt>
                      <c:pt idx="2382">
                        <c:v>4.5520699999999997E-2</c:v>
                      </c:pt>
                      <c:pt idx="2383">
                        <c:v>3.9760900000000002E-2</c:v>
                      </c:pt>
                      <c:pt idx="2384">
                        <c:v>3.5921000000000002E-2</c:v>
                      </c:pt>
                      <c:pt idx="2385">
                        <c:v>3.2081199999999997E-2</c:v>
                      </c:pt>
                      <c:pt idx="2386">
                        <c:v>3.0161299999999999E-2</c:v>
                      </c:pt>
                      <c:pt idx="2387">
                        <c:v>2.69614E-2</c:v>
                      </c:pt>
                      <c:pt idx="2388">
                        <c:v>2.44015E-2</c:v>
                      </c:pt>
                      <c:pt idx="2389">
                        <c:v>2.5041399999999998E-2</c:v>
                      </c:pt>
                      <c:pt idx="2390">
                        <c:v>2.82413E-2</c:v>
                      </c:pt>
                      <c:pt idx="2391">
                        <c:v>2.82413E-2</c:v>
                      </c:pt>
                      <c:pt idx="2392">
                        <c:v>2.8881299999999999E-2</c:v>
                      </c:pt>
                      <c:pt idx="2393">
                        <c:v>3.0161299999999999E-2</c:v>
                      </c:pt>
                      <c:pt idx="2394">
                        <c:v>3.2081199999999997E-2</c:v>
                      </c:pt>
                      <c:pt idx="2395">
                        <c:v>3.2721199999999999E-2</c:v>
                      </c:pt>
                      <c:pt idx="2396">
                        <c:v>3.8480899999999998E-2</c:v>
                      </c:pt>
                      <c:pt idx="2397">
                        <c:v>4.29608E-2</c:v>
                      </c:pt>
                      <c:pt idx="2398">
                        <c:v>4.7440599999999999E-2</c:v>
                      </c:pt>
                      <c:pt idx="2399">
                        <c:v>5.3200400000000002E-2</c:v>
                      </c:pt>
                      <c:pt idx="2400">
                        <c:v>5.4480300000000002E-2</c:v>
                      </c:pt>
                      <c:pt idx="2401">
                        <c:v>5.4480300000000002E-2</c:v>
                      </c:pt>
                      <c:pt idx="2402">
                        <c:v>5.25604E-2</c:v>
                      </c:pt>
                      <c:pt idx="2403">
                        <c:v>5.1920399999999998E-2</c:v>
                      </c:pt>
                      <c:pt idx="2404">
                        <c:v>4.6800599999999998E-2</c:v>
                      </c:pt>
                      <c:pt idx="2405">
                        <c:v>4.4240700000000001E-2</c:v>
                      </c:pt>
                      <c:pt idx="2406">
                        <c:v>4.29608E-2</c:v>
                      </c:pt>
                      <c:pt idx="2407">
                        <c:v>4.29608E-2</c:v>
                      </c:pt>
                      <c:pt idx="2408">
                        <c:v>4.6160600000000003E-2</c:v>
                      </c:pt>
                      <c:pt idx="2409">
                        <c:v>5.0640499999999998E-2</c:v>
                      </c:pt>
                      <c:pt idx="2410">
                        <c:v>5.3840300000000001E-2</c:v>
                      </c:pt>
                      <c:pt idx="2411">
                        <c:v>5.8960100000000001E-2</c:v>
                      </c:pt>
                      <c:pt idx="2412">
                        <c:v>6.216E-2</c:v>
                      </c:pt>
                      <c:pt idx="2413">
                        <c:v>6.0880099999999999E-2</c:v>
                      </c:pt>
                      <c:pt idx="2414">
                        <c:v>6.0880099999999999E-2</c:v>
                      </c:pt>
                      <c:pt idx="2415">
                        <c:v>5.8320200000000003E-2</c:v>
                      </c:pt>
                      <c:pt idx="2416">
                        <c:v>5.3200400000000002E-2</c:v>
                      </c:pt>
                      <c:pt idx="2417">
                        <c:v>5.0000500000000003E-2</c:v>
                      </c:pt>
                      <c:pt idx="2418">
                        <c:v>4.4240700000000001E-2</c:v>
                      </c:pt>
                      <c:pt idx="2419">
                        <c:v>4.2320799999999999E-2</c:v>
                      </c:pt>
                      <c:pt idx="2420">
                        <c:v>3.7841E-2</c:v>
                      </c:pt>
                      <c:pt idx="2421">
                        <c:v>3.4641100000000001E-2</c:v>
                      </c:pt>
                      <c:pt idx="2422">
                        <c:v>3.2081199999999997E-2</c:v>
                      </c:pt>
                      <c:pt idx="2423">
                        <c:v>3.2081199999999997E-2</c:v>
                      </c:pt>
                      <c:pt idx="2424">
                        <c:v>3.0161299999999999E-2</c:v>
                      </c:pt>
                      <c:pt idx="2425">
                        <c:v>2.82413E-2</c:v>
                      </c:pt>
                      <c:pt idx="2426">
                        <c:v>2.8881299999999999E-2</c:v>
                      </c:pt>
                      <c:pt idx="2427">
                        <c:v>2.7601400000000002E-2</c:v>
                      </c:pt>
                      <c:pt idx="2428">
                        <c:v>2.8881299999999999E-2</c:v>
                      </c:pt>
                      <c:pt idx="2429">
                        <c:v>2.95213E-2</c:v>
                      </c:pt>
                      <c:pt idx="2430">
                        <c:v>3.2721199999999999E-2</c:v>
                      </c:pt>
                      <c:pt idx="2431">
                        <c:v>3.3361099999999998E-2</c:v>
                      </c:pt>
                      <c:pt idx="2432">
                        <c:v>3.7841E-2</c:v>
                      </c:pt>
                      <c:pt idx="2433">
                        <c:v>3.9760900000000002E-2</c:v>
                      </c:pt>
                      <c:pt idx="2434">
                        <c:v>4.2320799999999999E-2</c:v>
                      </c:pt>
                      <c:pt idx="2435">
                        <c:v>4.4240700000000001E-2</c:v>
                      </c:pt>
                      <c:pt idx="2436">
                        <c:v>4.3600699999999999E-2</c:v>
                      </c:pt>
                      <c:pt idx="2437">
                        <c:v>4.3600699999999999E-2</c:v>
                      </c:pt>
                      <c:pt idx="2438">
                        <c:v>4.0400899999999997E-2</c:v>
                      </c:pt>
                      <c:pt idx="2439">
                        <c:v>3.9760900000000002E-2</c:v>
                      </c:pt>
                      <c:pt idx="2440">
                        <c:v>3.7200999999999998E-2</c:v>
                      </c:pt>
                      <c:pt idx="2441">
                        <c:v>3.5281100000000003E-2</c:v>
                      </c:pt>
                      <c:pt idx="2442">
                        <c:v>3.3361099999999998E-2</c:v>
                      </c:pt>
                      <c:pt idx="2443">
                        <c:v>3.6561000000000003E-2</c:v>
                      </c:pt>
                      <c:pt idx="2444">
                        <c:v>3.8480899999999998E-2</c:v>
                      </c:pt>
                      <c:pt idx="2445">
                        <c:v>4.1040800000000002E-2</c:v>
                      </c:pt>
                      <c:pt idx="2446">
                        <c:v>4.4240700000000001E-2</c:v>
                      </c:pt>
                      <c:pt idx="2447">
                        <c:v>4.4240700000000001E-2</c:v>
                      </c:pt>
                      <c:pt idx="2448">
                        <c:v>4.6160600000000003E-2</c:v>
                      </c:pt>
                      <c:pt idx="2449">
                        <c:v>4.6160600000000003E-2</c:v>
                      </c:pt>
                      <c:pt idx="2450">
                        <c:v>4.4240700000000001E-2</c:v>
                      </c:pt>
                      <c:pt idx="2451">
                        <c:v>4.2320799999999999E-2</c:v>
                      </c:pt>
                      <c:pt idx="2452">
                        <c:v>3.8480899999999998E-2</c:v>
                      </c:pt>
                      <c:pt idx="2453">
                        <c:v>3.5281100000000003E-2</c:v>
                      </c:pt>
                      <c:pt idx="2454">
                        <c:v>3.2081199999999997E-2</c:v>
                      </c:pt>
                      <c:pt idx="2455">
                        <c:v>3.0801200000000001E-2</c:v>
                      </c:pt>
                      <c:pt idx="2456">
                        <c:v>2.5041399999999998E-2</c:v>
                      </c:pt>
                      <c:pt idx="2457">
                        <c:v>2.31215E-2</c:v>
                      </c:pt>
                      <c:pt idx="2458">
                        <c:v>2.1201600000000001E-2</c:v>
                      </c:pt>
                      <c:pt idx="2459">
                        <c:v>2.1841599999999999E-2</c:v>
                      </c:pt>
                      <c:pt idx="2460">
                        <c:v>1.9281699999999999E-2</c:v>
                      </c:pt>
                      <c:pt idx="2461">
                        <c:v>1.8641700000000001E-2</c:v>
                      </c:pt>
                      <c:pt idx="2462">
                        <c:v>1.8001699999999999E-2</c:v>
                      </c:pt>
                      <c:pt idx="2463">
                        <c:v>1.6721799999999998E-2</c:v>
                      </c:pt>
                      <c:pt idx="2464">
                        <c:v>1.41619E-2</c:v>
                      </c:pt>
                      <c:pt idx="2465">
                        <c:v>1.60818E-2</c:v>
                      </c:pt>
                      <c:pt idx="2466">
                        <c:v>1.48018E-2</c:v>
                      </c:pt>
                      <c:pt idx="2467">
                        <c:v>1.48018E-2</c:v>
                      </c:pt>
                      <c:pt idx="2468">
                        <c:v>1.35219E-2</c:v>
                      </c:pt>
                      <c:pt idx="2469">
                        <c:v>1.0962E-2</c:v>
                      </c:pt>
                      <c:pt idx="2470">
                        <c:v>1.1601999999999999E-2</c:v>
                      </c:pt>
                      <c:pt idx="2471">
                        <c:v>1.0322E-2</c:v>
                      </c:pt>
                      <c:pt idx="2472">
                        <c:v>1.0962E-2</c:v>
                      </c:pt>
                      <c:pt idx="2473">
                        <c:v>9.6820399999999994E-3</c:v>
                      </c:pt>
                      <c:pt idx="2474">
                        <c:v>9.0420599999999993E-3</c:v>
                      </c:pt>
                      <c:pt idx="2475">
                        <c:v>9.6820399999999994E-3</c:v>
                      </c:pt>
                      <c:pt idx="2476">
                        <c:v>7.1221399999999999E-3</c:v>
                      </c:pt>
                      <c:pt idx="2477">
                        <c:v>1.0322E-2</c:v>
                      </c:pt>
                      <c:pt idx="2478">
                        <c:v>9.0420599999999993E-3</c:v>
                      </c:pt>
                      <c:pt idx="2479">
                        <c:v>7.76211E-3</c:v>
                      </c:pt>
                      <c:pt idx="2480">
                        <c:v>9.0420599999999993E-3</c:v>
                      </c:pt>
                      <c:pt idx="2481">
                        <c:v>6.4821599999999998E-3</c:v>
                      </c:pt>
                      <c:pt idx="2482">
                        <c:v>7.76211E-3</c:v>
                      </c:pt>
                      <c:pt idx="2483">
                        <c:v>7.1221399999999999E-3</c:v>
                      </c:pt>
                      <c:pt idx="2484">
                        <c:v>8.4020899999999992E-3</c:v>
                      </c:pt>
                      <c:pt idx="2485">
                        <c:v>6.4821599999999998E-3</c:v>
                      </c:pt>
                      <c:pt idx="2486">
                        <c:v>5.8421899999999997E-3</c:v>
                      </c:pt>
                      <c:pt idx="2487">
                        <c:v>5.8421899999999997E-3</c:v>
                      </c:pt>
                      <c:pt idx="2488">
                        <c:v>5.8421899999999997E-3</c:v>
                      </c:pt>
                      <c:pt idx="2489">
                        <c:v>4.5622400000000004E-3</c:v>
                      </c:pt>
                      <c:pt idx="2490">
                        <c:v>4.5622400000000004E-3</c:v>
                      </c:pt>
                      <c:pt idx="2491">
                        <c:v>5.2022099999999996E-3</c:v>
                      </c:pt>
                      <c:pt idx="2492">
                        <c:v>5.2022099999999996E-3</c:v>
                      </c:pt>
                      <c:pt idx="2493">
                        <c:v>4.5622400000000004E-3</c:v>
                      </c:pt>
                      <c:pt idx="2494">
                        <c:v>3.9222600000000003E-3</c:v>
                      </c:pt>
                      <c:pt idx="2495">
                        <c:v>5.2022099999999996E-3</c:v>
                      </c:pt>
                      <c:pt idx="2496">
                        <c:v>5.2022099999999996E-3</c:v>
                      </c:pt>
                      <c:pt idx="2497">
                        <c:v>3.9222600000000003E-3</c:v>
                      </c:pt>
                      <c:pt idx="2498">
                        <c:v>5.8421899999999997E-3</c:v>
                      </c:pt>
                      <c:pt idx="2499">
                        <c:v>3.9222600000000003E-3</c:v>
                      </c:pt>
                      <c:pt idx="2500">
                        <c:v>6.4821599999999998E-3</c:v>
                      </c:pt>
                      <c:pt idx="2501">
                        <c:v>5.8421899999999997E-3</c:v>
                      </c:pt>
                      <c:pt idx="2502">
                        <c:v>4.5622400000000004E-3</c:v>
                      </c:pt>
                      <c:pt idx="2503">
                        <c:v>3.9222600000000003E-3</c:v>
                      </c:pt>
                      <c:pt idx="2504">
                        <c:v>4.5622400000000004E-3</c:v>
                      </c:pt>
                      <c:pt idx="2505">
                        <c:v>3.9222600000000003E-3</c:v>
                      </c:pt>
                      <c:pt idx="2506">
                        <c:v>3.9222600000000003E-3</c:v>
                      </c:pt>
                      <c:pt idx="2507">
                        <c:v>3.9222600000000003E-3</c:v>
                      </c:pt>
                      <c:pt idx="2508">
                        <c:v>3.9222600000000003E-3</c:v>
                      </c:pt>
                      <c:pt idx="2509">
                        <c:v>2.6423100000000001E-3</c:v>
                      </c:pt>
                      <c:pt idx="2510">
                        <c:v>3.2822900000000002E-3</c:v>
                      </c:pt>
                      <c:pt idx="2511">
                        <c:v>4.5622400000000004E-3</c:v>
                      </c:pt>
                      <c:pt idx="2512">
                        <c:v>3.2822900000000002E-3</c:v>
                      </c:pt>
                      <c:pt idx="2513">
                        <c:v>1.36236E-3</c:v>
                      </c:pt>
                      <c:pt idx="2514">
                        <c:v>4.5622400000000004E-3</c:v>
                      </c:pt>
                      <c:pt idx="2515">
                        <c:v>2.6423100000000001E-3</c:v>
                      </c:pt>
                      <c:pt idx="2516">
                        <c:v>2.6423100000000001E-3</c:v>
                      </c:pt>
                      <c:pt idx="2517">
                        <c:v>2.6423100000000001E-3</c:v>
                      </c:pt>
                      <c:pt idx="2518">
                        <c:v>2.6423100000000001E-3</c:v>
                      </c:pt>
                      <c:pt idx="2519">
                        <c:v>3.2822900000000002E-3</c:v>
                      </c:pt>
                      <c:pt idx="2520">
                        <c:v>2.0023300000000001E-3</c:v>
                      </c:pt>
                      <c:pt idx="2521">
                        <c:v>4.5622400000000004E-3</c:v>
                      </c:pt>
                      <c:pt idx="2522">
                        <c:v>2.6423100000000001E-3</c:v>
                      </c:pt>
                      <c:pt idx="2523">
                        <c:v>2.0023300000000001E-3</c:v>
                      </c:pt>
                      <c:pt idx="2524">
                        <c:v>3.2822900000000002E-3</c:v>
                      </c:pt>
                      <c:pt idx="2525">
                        <c:v>2.6423100000000001E-3</c:v>
                      </c:pt>
                      <c:pt idx="2526">
                        <c:v>3.9222600000000003E-3</c:v>
                      </c:pt>
                      <c:pt idx="2527">
                        <c:v>3.2822900000000002E-3</c:v>
                      </c:pt>
                      <c:pt idx="2528">
                        <c:v>1.36236E-3</c:v>
                      </c:pt>
                      <c:pt idx="2529">
                        <c:v>3.2822900000000002E-3</c:v>
                      </c:pt>
                      <c:pt idx="2530">
                        <c:v>2.6423100000000001E-3</c:v>
                      </c:pt>
                      <c:pt idx="2531">
                        <c:v>3.2822900000000002E-3</c:v>
                      </c:pt>
                      <c:pt idx="2532">
                        <c:v>3.9222600000000003E-3</c:v>
                      </c:pt>
                      <c:pt idx="2533">
                        <c:v>2.6423100000000001E-3</c:v>
                      </c:pt>
                      <c:pt idx="2534">
                        <c:v>2.6423100000000001E-3</c:v>
                      </c:pt>
                      <c:pt idx="2535">
                        <c:v>3.9222600000000003E-3</c:v>
                      </c:pt>
                      <c:pt idx="2536">
                        <c:v>3.9222600000000003E-3</c:v>
                      </c:pt>
                      <c:pt idx="2537">
                        <c:v>3.9222600000000003E-3</c:v>
                      </c:pt>
                      <c:pt idx="2538">
                        <c:v>3.9222600000000003E-3</c:v>
                      </c:pt>
                      <c:pt idx="2539">
                        <c:v>2.6423100000000001E-3</c:v>
                      </c:pt>
                      <c:pt idx="2540">
                        <c:v>3.2822900000000002E-3</c:v>
                      </c:pt>
                      <c:pt idx="2541">
                        <c:v>2.0023300000000001E-3</c:v>
                      </c:pt>
                      <c:pt idx="2542">
                        <c:v>2.6423100000000001E-3</c:v>
                      </c:pt>
                      <c:pt idx="2543">
                        <c:v>2.6423100000000001E-3</c:v>
                      </c:pt>
                      <c:pt idx="2544">
                        <c:v>2.0023300000000001E-3</c:v>
                      </c:pt>
                      <c:pt idx="2545">
                        <c:v>2.0023300000000001E-3</c:v>
                      </c:pt>
                      <c:pt idx="2546">
                        <c:v>2.0023300000000001E-3</c:v>
                      </c:pt>
                      <c:pt idx="2547">
                        <c:v>3.9222600000000003E-3</c:v>
                      </c:pt>
                      <c:pt idx="2548">
                        <c:v>2.0023300000000001E-3</c:v>
                      </c:pt>
                      <c:pt idx="2549">
                        <c:v>7.2238399999999996E-4</c:v>
                      </c:pt>
                      <c:pt idx="2550">
                        <c:v>3.9222600000000003E-3</c:v>
                      </c:pt>
                      <c:pt idx="2551">
                        <c:v>3.9222600000000003E-3</c:v>
                      </c:pt>
                      <c:pt idx="2552">
                        <c:v>3.2822900000000002E-3</c:v>
                      </c:pt>
                      <c:pt idx="2553">
                        <c:v>2.0023300000000001E-3</c:v>
                      </c:pt>
                      <c:pt idx="2554">
                        <c:v>1.36236E-3</c:v>
                      </c:pt>
                      <c:pt idx="2555">
                        <c:v>2.6423100000000001E-3</c:v>
                      </c:pt>
                      <c:pt idx="2556">
                        <c:v>1.36236E-3</c:v>
                      </c:pt>
                      <c:pt idx="2557">
                        <c:v>2.6423100000000001E-3</c:v>
                      </c:pt>
                      <c:pt idx="2558">
                        <c:v>7.2238399999999996E-4</c:v>
                      </c:pt>
                      <c:pt idx="2559">
                        <c:v>2.6423100000000001E-3</c:v>
                      </c:pt>
                      <c:pt idx="2560">
                        <c:v>1.36236E-3</c:v>
                      </c:pt>
                      <c:pt idx="2561">
                        <c:v>1.36236E-3</c:v>
                      </c:pt>
                      <c:pt idx="2562">
                        <c:v>7.2238399999999996E-4</c:v>
                      </c:pt>
                      <c:pt idx="2563" formatCode="0.00E+00">
                        <c:v>8.2408400000000002E-5</c:v>
                      </c:pt>
                      <c:pt idx="2564">
                        <c:v>2.0023300000000001E-3</c:v>
                      </c:pt>
                      <c:pt idx="2565">
                        <c:v>3.2822900000000002E-3</c:v>
                      </c:pt>
                      <c:pt idx="2566">
                        <c:v>2.6423100000000001E-3</c:v>
                      </c:pt>
                      <c:pt idx="2567">
                        <c:v>2.6423100000000001E-3</c:v>
                      </c:pt>
                      <c:pt idx="2568">
                        <c:v>7.2238399999999996E-4</c:v>
                      </c:pt>
                      <c:pt idx="2569">
                        <c:v>2.0023300000000001E-3</c:v>
                      </c:pt>
                      <c:pt idx="2570">
                        <c:v>2.6423100000000001E-3</c:v>
                      </c:pt>
                      <c:pt idx="2571">
                        <c:v>2.6423100000000001E-3</c:v>
                      </c:pt>
                      <c:pt idx="2572">
                        <c:v>2.0023300000000001E-3</c:v>
                      </c:pt>
                      <c:pt idx="2573">
                        <c:v>2.6423100000000001E-3</c:v>
                      </c:pt>
                      <c:pt idx="2574">
                        <c:v>2.0023300000000001E-3</c:v>
                      </c:pt>
                      <c:pt idx="2575">
                        <c:v>1.36236E-3</c:v>
                      </c:pt>
                      <c:pt idx="2576">
                        <c:v>1.36236E-3</c:v>
                      </c:pt>
                      <c:pt idx="2577">
                        <c:v>2.0023300000000001E-3</c:v>
                      </c:pt>
                      <c:pt idx="2578">
                        <c:v>1.36236E-3</c:v>
                      </c:pt>
                      <c:pt idx="2579">
                        <c:v>1.36236E-3</c:v>
                      </c:pt>
                      <c:pt idx="2580">
                        <c:v>2.0023300000000001E-3</c:v>
                      </c:pt>
                      <c:pt idx="2581">
                        <c:v>1.36236E-3</c:v>
                      </c:pt>
                      <c:pt idx="2582">
                        <c:v>2.6423100000000001E-3</c:v>
                      </c:pt>
                      <c:pt idx="2583">
                        <c:v>1.36236E-3</c:v>
                      </c:pt>
                      <c:pt idx="2584">
                        <c:v>3.2822900000000002E-3</c:v>
                      </c:pt>
                      <c:pt idx="2585">
                        <c:v>2.6423100000000001E-3</c:v>
                      </c:pt>
                      <c:pt idx="2586">
                        <c:v>2.6423100000000001E-3</c:v>
                      </c:pt>
                      <c:pt idx="2587">
                        <c:v>2.6423100000000001E-3</c:v>
                      </c:pt>
                      <c:pt idx="2588">
                        <c:v>2.0023300000000001E-3</c:v>
                      </c:pt>
                      <c:pt idx="2589">
                        <c:v>7.2238399999999996E-4</c:v>
                      </c:pt>
                      <c:pt idx="2590">
                        <c:v>2.6423100000000001E-3</c:v>
                      </c:pt>
                      <c:pt idx="2591">
                        <c:v>3.2822900000000002E-3</c:v>
                      </c:pt>
                      <c:pt idx="2592">
                        <c:v>2.6423100000000001E-3</c:v>
                      </c:pt>
                      <c:pt idx="2593">
                        <c:v>1.36236E-3</c:v>
                      </c:pt>
                      <c:pt idx="2594">
                        <c:v>2.6423100000000001E-3</c:v>
                      </c:pt>
                      <c:pt idx="2595">
                        <c:v>2.0023300000000001E-3</c:v>
                      </c:pt>
                      <c:pt idx="2596">
                        <c:v>2.0023300000000001E-3</c:v>
                      </c:pt>
                      <c:pt idx="2597">
                        <c:v>-5.5756700000000002E-4</c:v>
                      </c:pt>
                      <c:pt idx="2598">
                        <c:v>1.36236E-3</c:v>
                      </c:pt>
                      <c:pt idx="2599">
                        <c:v>2.6423100000000001E-3</c:v>
                      </c:pt>
                      <c:pt idx="2600" formatCode="0.00E+00">
                        <c:v>8.2408400000000002E-5</c:v>
                      </c:pt>
                      <c:pt idx="2601">
                        <c:v>1.36236E-3</c:v>
                      </c:pt>
                      <c:pt idx="2602">
                        <c:v>1.36236E-3</c:v>
                      </c:pt>
                      <c:pt idx="2603">
                        <c:v>7.2238399999999996E-4</c:v>
                      </c:pt>
                      <c:pt idx="2604">
                        <c:v>3.2822900000000002E-3</c:v>
                      </c:pt>
                      <c:pt idx="2605">
                        <c:v>7.2238399999999996E-4</c:v>
                      </c:pt>
                      <c:pt idx="2606">
                        <c:v>2.6423100000000001E-3</c:v>
                      </c:pt>
                      <c:pt idx="2607">
                        <c:v>2.0023300000000001E-3</c:v>
                      </c:pt>
                      <c:pt idx="2608">
                        <c:v>2.6423100000000001E-3</c:v>
                      </c:pt>
                      <c:pt idx="2609">
                        <c:v>3.2822900000000002E-3</c:v>
                      </c:pt>
                      <c:pt idx="2610">
                        <c:v>2.6423100000000001E-3</c:v>
                      </c:pt>
                      <c:pt idx="2611">
                        <c:v>3.2822900000000002E-3</c:v>
                      </c:pt>
                      <c:pt idx="2612">
                        <c:v>7.2238399999999996E-4</c:v>
                      </c:pt>
                      <c:pt idx="2613">
                        <c:v>2.0023300000000001E-3</c:v>
                      </c:pt>
                      <c:pt idx="2614">
                        <c:v>7.2238399999999996E-4</c:v>
                      </c:pt>
                      <c:pt idx="2615">
                        <c:v>2.6423100000000001E-3</c:v>
                      </c:pt>
                      <c:pt idx="2616">
                        <c:v>7.2238399999999996E-4</c:v>
                      </c:pt>
                      <c:pt idx="2617">
                        <c:v>2.0023300000000001E-3</c:v>
                      </c:pt>
                      <c:pt idx="2618">
                        <c:v>2.0023300000000001E-3</c:v>
                      </c:pt>
                      <c:pt idx="2619">
                        <c:v>2.6423100000000001E-3</c:v>
                      </c:pt>
                      <c:pt idx="2620">
                        <c:v>2.6423100000000001E-3</c:v>
                      </c:pt>
                      <c:pt idx="2621" formatCode="0.00E+00">
                        <c:v>8.2408400000000002E-5</c:v>
                      </c:pt>
                      <c:pt idx="2622">
                        <c:v>7.2238399999999996E-4</c:v>
                      </c:pt>
                      <c:pt idx="2623">
                        <c:v>1.36236E-3</c:v>
                      </c:pt>
                      <c:pt idx="2624">
                        <c:v>2.0023300000000001E-3</c:v>
                      </c:pt>
                      <c:pt idx="2625">
                        <c:v>2.6423100000000001E-3</c:v>
                      </c:pt>
                      <c:pt idx="2626">
                        <c:v>1.36236E-3</c:v>
                      </c:pt>
                      <c:pt idx="2627">
                        <c:v>2.0023300000000001E-3</c:v>
                      </c:pt>
                      <c:pt idx="2628">
                        <c:v>3.2822900000000002E-3</c:v>
                      </c:pt>
                      <c:pt idx="2629">
                        <c:v>1.36236E-3</c:v>
                      </c:pt>
                      <c:pt idx="2630">
                        <c:v>2.6423100000000001E-3</c:v>
                      </c:pt>
                      <c:pt idx="2631">
                        <c:v>7.2238399999999996E-4</c:v>
                      </c:pt>
                      <c:pt idx="2632">
                        <c:v>2.0023300000000001E-3</c:v>
                      </c:pt>
                      <c:pt idx="2633">
                        <c:v>7.2238399999999996E-4</c:v>
                      </c:pt>
                      <c:pt idx="2634">
                        <c:v>3.2822900000000002E-3</c:v>
                      </c:pt>
                      <c:pt idx="2635">
                        <c:v>3.2822900000000002E-3</c:v>
                      </c:pt>
                      <c:pt idx="2636">
                        <c:v>3.2822900000000002E-3</c:v>
                      </c:pt>
                      <c:pt idx="2637">
                        <c:v>2.0023300000000001E-3</c:v>
                      </c:pt>
                      <c:pt idx="2638">
                        <c:v>2.0023300000000001E-3</c:v>
                      </c:pt>
                      <c:pt idx="2639">
                        <c:v>2.6423100000000001E-3</c:v>
                      </c:pt>
                      <c:pt idx="2640">
                        <c:v>2.0023300000000001E-3</c:v>
                      </c:pt>
                      <c:pt idx="2641">
                        <c:v>3.2822900000000002E-3</c:v>
                      </c:pt>
                      <c:pt idx="2642">
                        <c:v>1.36236E-3</c:v>
                      </c:pt>
                      <c:pt idx="2643">
                        <c:v>2.6423100000000001E-3</c:v>
                      </c:pt>
                      <c:pt idx="2644">
                        <c:v>2.6423100000000001E-3</c:v>
                      </c:pt>
                      <c:pt idx="2645">
                        <c:v>2.6423100000000001E-3</c:v>
                      </c:pt>
                      <c:pt idx="2646">
                        <c:v>3.2822900000000002E-3</c:v>
                      </c:pt>
                      <c:pt idx="2647">
                        <c:v>5.2022099999999996E-3</c:v>
                      </c:pt>
                      <c:pt idx="2648">
                        <c:v>3.9222600000000003E-3</c:v>
                      </c:pt>
                      <c:pt idx="2649">
                        <c:v>2.6423100000000001E-3</c:v>
                      </c:pt>
                      <c:pt idx="2650">
                        <c:v>2.6423100000000001E-3</c:v>
                      </c:pt>
                      <c:pt idx="2651">
                        <c:v>3.9222600000000003E-3</c:v>
                      </c:pt>
                      <c:pt idx="2652">
                        <c:v>2.6423100000000001E-3</c:v>
                      </c:pt>
                      <c:pt idx="2653">
                        <c:v>2.6423100000000001E-3</c:v>
                      </c:pt>
                      <c:pt idx="2654">
                        <c:v>2.6423100000000001E-3</c:v>
                      </c:pt>
                      <c:pt idx="2655">
                        <c:v>4.5622400000000004E-3</c:v>
                      </c:pt>
                      <c:pt idx="2656">
                        <c:v>2.6423100000000001E-3</c:v>
                      </c:pt>
                      <c:pt idx="2657">
                        <c:v>4.5622400000000004E-3</c:v>
                      </c:pt>
                      <c:pt idx="2658">
                        <c:v>2.6423100000000001E-3</c:v>
                      </c:pt>
                      <c:pt idx="2659">
                        <c:v>5.2022099999999996E-3</c:v>
                      </c:pt>
                      <c:pt idx="2660">
                        <c:v>4.5622400000000004E-3</c:v>
                      </c:pt>
                      <c:pt idx="2661">
                        <c:v>3.9222600000000003E-3</c:v>
                      </c:pt>
                      <c:pt idx="2662">
                        <c:v>3.9222600000000003E-3</c:v>
                      </c:pt>
                      <c:pt idx="2663">
                        <c:v>2.6423100000000001E-3</c:v>
                      </c:pt>
                      <c:pt idx="2664">
                        <c:v>3.2822900000000002E-3</c:v>
                      </c:pt>
                      <c:pt idx="2665">
                        <c:v>3.2822900000000002E-3</c:v>
                      </c:pt>
                      <c:pt idx="2666">
                        <c:v>3.2822900000000002E-3</c:v>
                      </c:pt>
                      <c:pt idx="2667">
                        <c:v>3.9222600000000003E-3</c:v>
                      </c:pt>
                      <c:pt idx="2668">
                        <c:v>3.2822900000000002E-3</c:v>
                      </c:pt>
                      <c:pt idx="2669">
                        <c:v>3.2822900000000002E-3</c:v>
                      </c:pt>
                      <c:pt idx="2670">
                        <c:v>4.5622400000000004E-3</c:v>
                      </c:pt>
                      <c:pt idx="2671">
                        <c:v>4.5622400000000004E-3</c:v>
                      </c:pt>
                      <c:pt idx="2672">
                        <c:v>4.5622400000000004E-3</c:v>
                      </c:pt>
                      <c:pt idx="2673">
                        <c:v>3.9222600000000003E-3</c:v>
                      </c:pt>
                      <c:pt idx="2674">
                        <c:v>3.9222600000000003E-3</c:v>
                      </c:pt>
                      <c:pt idx="2675">
                        <c:v>4.5622400000000004E-3</c:v>
                      </c:pt>
                      <c:pt idx="2676">
                        <c:v>4.5622400000000004E-3</c:v>
                      </c:pt>
                      <c:pt idx="2677">
                        <c:v>4.5622400000000004E-3</c:v>
                      </c:pt>
                      <c:pt idx="2678">
                        <c:v>3.9222600000000003E-3</c:v>
                      </c:pt>
                      <c:pt idx="2679">
                        <c:v>3.2822900000000002E-3</c:v>
                      </c:pt>
                      <c:pt idx="2680">
                        <c:v>4.5622400000000004E-3</c:v>
                      </c:pt>
                      <c:pt idx="2681">
                        <c:v>4.5622400000000004E-3</c:v>
                      </c:pt>
                      <c:pt idx="2682">
                        <c:v>4.5622400000000004E-3</c:v>
                      </c:pt>
                      <c:pt idx="2683">
                        <c:v>4.5622400000000004E-3</c:v>
                      </c:pt>
                      <c:pt idx="2684">
                        <c:v>3.9222600000000003E-3</c:v>
                      </c:pt>
                      <c:pt idx="2685">
                        <c:v>5.2022099999999996E-3</c:v>
                      </c:pt>
                      <c:pt idx="2686">
                        <c:v>2.0023300000000001E-3</c:v>
                      </c:pt>
                      <c:pt idx="2687">
                        <c:v>2.0023300000000001E-3</c:v>
                      </c:pt>
                      <c:pt idx="2688">
                        <c:v>3.9222600000000003E-3</c:v>
                      </c:pt>
                      <c:pt idx="2689">
                        <c:v>2.0023300000000001E-3</c:v>
                      </c:pt>
                      <c:pt idx="2690">
                        <c:v>3.2822900000000002E-3</c:v>
                      </c:pt>
                      <c:pt idx="2691">
                        <c:v>2.6423100000000001E-3</c:v>
                      </c:pt>
                      <c:pt idx="2692">
                        <c:v>2.0023300000000001E-3</c:v>
                      </c:pt>
                      <c:pt idx="2693">
                        <c:v>2.6423100000000001E-3</c:v>
                      </c:pt>
                      <c:pt idx="2694">
                        <c:v>3.9222600000000003E-3</c:v>
                      </c:pt>
                      <c:pt idx="2695">
                        <c:v>4.5622400000000004E-3</c:v>
                      </c:pt>
                      <c:pt idx="2696">
                        <c:v>7.2238399999999996E-4</c:v>
                      </c:pt>
                      <c:pt idx="2697">
                        <c:v>3.9222600000000003E-3</c:v>
                      </c:pt>
                      <c:pt idx="2698">
                        <c:v>3.2822900000000002E-3</c:v>
                      </c:pt>
                      <c:pt idx="2699">
                        <c:v>2.6423100000000001E-3</c:v>
                      </c:pt>
                      <c:pt idx="2700">
                        <c:v>3.9222600000000003E-3</c:v>
                      </c:pt>
                      <c:pt idx="2701">
                        <c:v>2.6423100000000001E-3</c:v>
                      </c:pt>
                      <c:pt idx="2702">
                        <c:v>3.2822900000000002E-3</c:v>
                      </c:pt>
                      <c:pt idx="2703">
                        <c:v>2.0023300000000001E-3</c:v>
                      </c:pt>
                      <c:pt idx="2704">
                        <c:v>2.6423100000000001E-3</c:v>
                      </c:pt>
                      <c:pt idx="2705">
                        <c:v>2.0023300000000001E-3</c:v>
                      </c:pt>
                      <c:pt idx="2706">
                        <c:v>3.9222600000000003E-3</c:v>
                      </c:pt>
                      <c:pt idx="2707">
                        <c:v>2.6423100000000001E-3</c:v>
                      </c:pt>
                      <c:pt idx="2708">
                        <c:v>3.2822900000000002E-3</c:v>
                      </c:pt>
                      <c:pt idx="2709">
                        <c:v>7.2238399999999996E-4</c:v>
                      </c:pt>
                      <c:pt idx="2710">
                        <c:v>2.6423100000000001E-3</c:v>
                      </c:pt>
                      <c:pt idx="2711">
                        <c:v>2.0023300000000001E-3</c:v>
                      </c:pt>
                      <c:pt idx="2712">
                        <c:v>2.0023300000000001E-3</c:v>
                      </c:pt>
                      <c:pt idx="2713">
                        <c:v>2.0023300000000001E-3</c:v>
                      </c:pt>
                      <c:pt idx="2714">
                        <c:v>2.0023300000000001E-3</c:v>
                      </c:pt>
                      <c:pt idx="2715">
                        <c:v>1.36236E-3</c:v>
                      </c:pt>
                      <c:pt idx="2716">
                        <c:v>2.0023300000000001E-3</c:v>
                      </c:pt>
                      <c:pt idx="2717">
                        <c:v>2.0023300000000001E-3</c:v>
                      </c:pt>
                      <c:pt idx="2718">
                        <c:v>2.0023300000000001E-3</c:v>
                      </c:pt>
                      <c:pt idx="2719">
                        <c:v>2.6423100000000001E-3</c:v>
                      </c:pt>
                      <c:pt idx="2720">
                        <c:v>2.0023300000000001E-3</c:v>
                      </c:pt>
                      <c:pt idx="2721">
                        <c:v>2.0023300000000001E-3</c:v>
                      </c:pt>
                      <c:pt idx="2722" formatCode="0.00E+00">
                        <c:v>8.2408400000000002E-5</c:v>
                      </c:pt>
                      <c:pt idx="2723">
                        <c:v>7.2238399999999996E-4</c:v>
                      </c:pt>
                      <c:pt idx="2724">
                        <c:v>1.36236E-3</c:v>
                      </c:pt>
                      <c:pt idx="2725">
                        <c:v>1.36236E-3</c:v>
                      </c:pt>
                      <c:pt idx="2726">
                        <c:v>2.0023300000000001E-3</c:v>
                      </c:pt>
                      <c:pt idx="2727">
                        <c:v>2.0023300000000001E-3</c:v>
                      </c:pt>
                      <c:pt idx="2728">
                        <c:v>1.36236E-3</c:v>
                      </c:pt>
                      <c:pt idx="2729">
                        <c:v>2.6423100000000001E-3</c:v>
                      </c:pt>
                      <c:pt idx="2730">
                        <c:v>2.6423100000000001E-3</c:v>
                      </c:pt>
                      <c:pt idx="2731">
                        <c:v>3.2822900000000002E-3</c:v>
                      </c:pt>
                      <c:pt idx="2732">
                        <c:v>7.2238399999999996E-4</c:v>
                      </c:pt>
                      <c:pt idx="2733">
                        <c:v>3.2822900000000002E-3</c:v>
                      </c:pt>
                      <c:pt idx="2734">
                        <c:v>7.2238399999999996E-4</c:v>
                      </c:pt>
                      <c:pt idx="2735">
                        <c:v>7.2238399999999996E-4</c:v>
                      </c:pt>
                      <c:pt idx="2736">
                        <c:v>7.2238399999999996E-4</c:v>
                      </c:pt>
                      <c:pt idx="2737">
                        <c:v>1.36236E-3</c:v>
                      </c:pt>
                      <c:pt idx="2738" formatCode="0.00E+00">
                        <c:v>8.2408400000000002E-5</c:v>
                      </c:pt>
                      <c:pt idx="2739">
                        <c:v>1.36236E-3</c:v>
                      </c:pt>
                      <c:pt idx="2740">
                        <c:v>-5.5756700000000002E-4</c:v>
                      </c:pt>
                      <c:pt idx="2741">
                        <c:v>1.36236E-3</c:v>
                      </c:pt>
                      <c:pt idx="2742">
                        <c:v>7.2238399999999996E-4</c:v>
                      </c:pt>
                      <c:pt idx="2743">
                        <c:v>1.36236E-3</c:v>
                      </c:pt>
                      <c:pt idx="2744">
                        <c:v>1.36236E-3</c:v>
                      </c:pt>
                      <c:pt idx="2745" formatCode="0.00E+00">
                        <c:v>8.2408400000000002E-5</c:v>
                      </c:pt>
                      <c:pt idx="2746" formatCode="0.00E+00">
                        <c:v>8.2408400000000002E-5</c:v>
                      </c:pt>
                      <c:pt idx="2747">
                        <c:v>-5.5756700000000002E-4</c:v>
                      </c:pt>
                      <c:pt idx="2748">
                        <c:v>1.36236E-3</c:v>
                      </c:pt>
                      <c:pt idx="2749">
                        <c:v>-5.5756700000000002E-4</c:v>
                      </c:pt>
                      <c:pt idx="2750">
                        <c:v>-5.5756700000000002E-4</c:v>
                      </c:pt>
                      <c:pt idx="2751" formatCode="0.00E+00">
                        <c:v>8.2408400000000002E-5</c:v>
                      </c:pt>
                      <c:pt idx="2752" formatCode="0.00E+00">
                        <c:v>8.2408400000000002E-5</c:v>
                      </c:pt>
                      <c:pt idx="2753">
                        <c:v>-5.5756700000000002E-4</c:v>
                      </c:pt>
                      <c:pt idx="2754">
                        <c:v>-1.19754E-3</c:v>
                      </c:pt>
                      <c:pt idx="2755">
                        <c:v>-1.19754E-3</c:v>
                      </c:pt>
                      <c:pt idx="2756">
                        <c:v>-1.19754E-3</c:v>
                      </c:pt>
                      <c:pt idx="2757" formatCode="0.00E+00">
                        <c:v>8.2408400000000002E-5</c:v>
                      </c:pt>
                      <c:pt idx="2758">
                        <c:v>-3.1174699999999998E-3</c:v>
                      </c:pt>
                      <c:pt idx="2759">
                        <c:v>-3.1174699999999998E-3</c:v>
                      </c:pt>
                      <c:pt idx="2760">
                        <c:v>-5.5756700000000002E-4</c:v>
                      </c:pt>
                      <c:pt idx="2761">
                        <c:v>-1.83752E-3</c:v>
                      </c:pt>
                      <c:pt idx="2762">
                        <c:v>-1.19754E-3</c:v>
                      </c:pt>
                      <c:pt idx="2763">
                        <c:v>-2.4774900000000002E-3</c:v>
                      </c:pt>
                      <c:pt idx="2764">
                        <c:v>-2.4774900000000002E-3</c:v>
                      </c:pt>
                      <c:pt idx="2765">
                        <c:v>-1.83752E-3</c:v>
                      </c:pt>
                      <c:pt idx="2766">
                        <c:v>-1.19754E-3</c:v>
                      </c:pt>
                      <c:pt idx="2767">
                        <c:v>-1.83752E-3</c:v>
                      </c:pt>
                      <c:pt idx="2768">
                        <c:v>-5.5756700000000002E-4</c:v>
                      </c:pt>
                      <c:pt idx="2769">
                        <c:v>-1.83752E-3</c:v>
                      </c:pt>
                      <c:pt idx="2770">
                        <c:v>-5.5756700000000002E-4</c:v>
                      </c:pt>
                      <c:pt idx="2771">
                        <c:v>-1.19754E-3</c:v>
                      </c:pt>
                      <c:pt idx="2772">
                        <c:v>-1.83752E-3</c:v>
                      </c:pt>
                      <c:pt idx="2773">
                        <c:v>-3.1174699999999998E-3</c:v>
                      </c:pt>
                      <c:pt idx="2774">
                        <c:v>-1.19754E-3</c:v>
                      </c:pt>
                      <c:pt idx="2775">
                        <c:v>-1.19754E-3</c:v>
                      </c:pt>
                      <c:pt idx="2776">
                        <c:v>-5.5756700000000002E-4</c:v>
                      </c:pt>
                      <c:pt idx="2777">
                        <c:v>-1.19754E-3</c:v>
                      </c:pt>
                      <c:pt idx="2778">
                        <c:v>-1.19754E-3</c:v>
                      </c:pt>
                      <c:pt idx="2779" formatCode="0.00E+00">
                        <c:v>8.2408400000000002E-5</c:v>
                      </c:pt>
                      <c:pt idx="2780">
                        <c:v>-1.83752E-3</c:v>
                      </c:pt>
                      <c:pt idx="2781">
                        <c:v>-1.19754E-3</c:v>
                      </c:pt>
                      <c:pt idx="2782">
                        <c:v>-1.19754E-3</c:v>
                      </c:pt>
                      <c:pt idx="2783">
                        <c:v>-1.83752E-3</c:v>
                      </c:pt>
                      <c:pt idx="2784" formatCode="0.00E+00">
                        <c:v>8.2408400000000002E-5</c:v>
                      </c:pt>
                      <c:pt idx="2785">
                        <c:v>-1.19754E-3</c:v>
                      </c:pt>
                      <c:pt idx="2786" formatCode="0.00E+00">
                        <c:v>8.2408400000000002E-5</c:v>
                      </c:pt>
                      <c:pt idx="2787">
                        <c:v>-1.19754E-3</c:v>
                      </c:pt>
                      <c:pt idx="2788">
                        <c:v>-1.19754E-3</c:v>
                      </c:pt>
                      <c:pt idx="2789">
                        <c:v>-1.19754E-3</c:v>
                      </c:pt>
                      <c:pt idx="2790">
                        <c:v>-1.83752E-3</c:v>
                      </c:pt>
                      <c:pt idx="2791">
                        <c:v>-1.19754E-3</c:v>
                      </c:pt>
                      <c:pt idx="2792">
                        <c:v>-1.83752E-3</c:v>
                      </c:pt>
                      <c:pt idx="2793">
                        <c:v>-1.19754E-3</c:v>
                      </c:pt>
                      <c:pt idx="2794" formatCode="0.00E+00">
                        <c:v>8.2408400000000002E-5</c:v>
                      </c:pt>
                      <c:pt idx="2795">
                        <c:v>-2.4774900000000002E-3</c:v>
                      </c:pt>
                      <c:pt idx="2796">
                        <c:v>-1.19754E-3</c:v>
                      </c:pt>
                      <c:pt idx="2797">
                        <c:v>-1.19754E-3</c:v>
                      </c:pt>
                      <c:pt idx="2798">
                        <c:v>-5.5756700000000002E-4</c:v>
                      </c:pt>
                      <c:pt idx="2799">
                        <c:v>7.2238399999999996E-4</c:v>
                      </c:pt>
                      <c:pt idx="2800">
                        <c:v>-1.83752E-3</c:v>
                      </c:pt>
                      <c:pt idx="2801" formatCode="0.00E+00">
                        <c:v>8.2408400000000002E-5</c:v>
                      </c:pt>
                      <c:pt idx="2802">
                        <c:v>7.2238399999999996E-4</c:v>
                      </c:pt>
                      <c:pt idx="2803">
                        <c:v>2.0023300000000001E-3</c:v>
                      </c:pt>
                      <c:pt idx="2804">
                        <c:v>-1.19754E-3</c:v>
                      </c:pt>
                      <c:pt idx="2805">
                        <c:v>1.36236E-3</c:v>
                      </c:pt>
                      <c:pt idx="2806">
                        <c:v>7.2238399999999996E-4</c:v>
                      </c:pt>
                      <c:pt idx="2807">
                        <c:v>1.36236E-3</c:v>
                      </c:pt>
                      <c:pt idx="2808" formatCode="0.00E+00">
                        <c:v>8.2408400000000002E-5</c:v>
                      </c:pt>
                      <c:pt idx="2809" formatCode="0.00E+00">
                        <c:v>8.2408400000000002E-5</c:v>
                      </c:pt>
                      <c:pt idx="2810">
                        <c:v>-1.19754E-3</c:v>
                      </c:pt>
                      <c:pt idx="2811">
                        <c:v>-5.5756700000000002E-4</c:v>
                      </c:pt>
                      <c:pt idx="2812">
                        <c:v>-1.83752E-3</c:v>
                      </c:pt>
                      <c:pt idx="2813">
                        <c:v>-1.19754E-3</c:v>
                      </c:pt>
                      <c:pt idx="2814" formatCode="0.00E+00">
                        <c:v>8.2408400000000002E-5</c:v>
                      </c:pt>
                      <c:pt idx="2815">
                        <c:v>-1.83752E-3</c:v>
                      </c:pt>
                      <c:pt idx="2816">
                        <c:v>-1.19754E-3</c:v>
                      </c:pt>
                      <c:pt idx="2817">
                        <c:v>-1.19754E-3</c:v>
                      </c:pt>
                      <c:pt idx="2818">
                        <c:v>-1.83752E-3</c:v>
                      </c:pt>
                      <c:pt idx="2819">
                        <c:v>-1.19754E-3</c:v>
                      </c:pt>
                      <c:pt idx="2820" formatCode="0.00E+00">
                        <c:v>8.2408400000000002E-5</c:v>
                      </c:pt>
                      <c:pt idx="2821" formatCode="0.00E+00">
                        <c:v>8.2408400000000002E-5</c:v>
                      </c:pt>
                      <c:pt idx="2822">
                        <c:v>-1.83752E-3</c:v>
                      </c:pt>
                      <c:pt idx="2823" formatCode="0.00E+00">
                        <c:v>8.2408400000000002E-5</c:v>
                      </c:pt>
                      <c:pt idx="2824">
                        <c:v>-2.4774900000000002E-3</c:v>
                      </c:pt>
                      <c:pt idx="2825" formatCode="0.00E+00">
                        <c:v>8.2408400000000002E-5</c:v>
                      </c:pt>
                      <c:pt idx="2826" formatCode="0.00E+00">
                        <c:v>8.2408400000000002E-5</c:v>
                      </c:pt>
                      <c:pt idx="2827">
                        <c:v>7.2238399999999996E-4</c:v>
                      </c:pt>
                      <c:pt idx="2828">
                        <c:v>1.36236E-3</c:v>
                      </c:pt>
                      <c:pt idx="2829">
                        <c:v>-5.5756700000000002E-4</c:v>
                      </c:pt>
                      <c:pt idx="2830" formatCode="0.00E+00">
                        <c:v>8.2408400000000002E-5</c:v>
                      </c:pt>
                      <c:pt idx="2831">
                        <c:v>-5.5756700000000002E-4</c:v>
                      </c:pt>
                      <c:pt idx="2832" formatCode="0.00E+00">
                        <c:v>8.2408400000000002E-5</c:v>
                      </c:pt>
                      <c:pt idx="2833">
                        <c:v>-1.19754E-3</c:v>
                      </c:pt>
                      <c:pt idx="2834">
                        <c:v>7.2238399999999996E-4</c:v>
                      </c:pt>
                      <c:pt idx="2835" formatCode="0.00E+00">
                        <c:v>8.2408400000000002E-5</c:v>
                      </c:pt>
                      <c:pt idx="2836">
                        <c:v>2.0023300000000001E-3</c:v>
                      </c:pt>
                      <c:pt idx="2837" formatCode="0.00E+00">
                        <c:v>8.2408400000000002E-5</c:v>
                      </c:pt>
                      <c:pt idx="2838">
                        <c:v>1.36236E-3</c:v>
                      </c:pt>
                      <c:pt idx="2839" formatCode="0.00E+00">
                        <c:v>8.2408400000000002E-5</c:v>
                      </c:pt>
                      <c:pt idx="2840" formatCode="0.00E+00">
                        <c:v>8.2408400000000002E-5</c:v>
                      </c:pt>
                      <c:pt idx="2841" formatCode="0.00E+00">
                        <c:v>8.2408400000000002E-5</c:v>
                      </c:pt>
                      <c:pt idx="2842">
                        <c:v>7.2238399999999996E-4</c:v>
                      </c:pt>
                      <c:pt idx="2843">
                        <c:v>-1.19754E-3</c:v>
                      </c:pt>
                      <c:pt idx="2844">
                        <c:v>-5.5756700000000002E-4</c:v>
                      </c:pt>
                      <c:pt idx="2845">
                        <c:v>1.36236E-3</c:v>
                      </c:pt>
                      <c:pt idx="2846">
                        <c:v>-1.19754E-3</c:v>
                      </c:pt>
                      <c:pt idx="2847" formatCode="0.00E+00">
                        <c:v>8.2408400000000002E-5</c:v>
                      </c:pt>
                      <c:pt idx="2848" formatCode="0.00E+00">
                        <c:v>8.2408400000000002E-5</c:v>
                      </c:pt>
                      <c:pt idx="2849" formatCode="0.00E+00">
                        <c:v>8.2408400000000002E-5</c:v>
                      </c:pt>
                      <c:pt idx="2850">
                        <c:v>1.36236E-3</c:v>
                      </c:pt>
                      <c:pt idx="2851">
                        <c:v>2.0023300000000001E-3</c:v>
                      </c:pt>
                      <c:pt idx="2852">
                        <c:v>1.36236E-3</c:v>
                      </c:pt>
                      <c:pt idx="2853">
                        <c:v>7.2238399999999996E-4</c:v>
                      </c:pt>
                      <c:pt idx="2854">
                        <c:v>1.36236E-3</c:v>
                      </c:pt>
                      <c:pt idx="2855">
                        <c:v>2.0023300000000001E-3</c:v>
                      </c:pt>
                      <c:pt idx="2856">
                        <c:v>1.36236E-3</c:v>
                      </c:pt>
                      <c:pt idx="2857">
                        <c:v>-5.5756700000000002E-4</c:v>
                      </c:pt>
                      <c:pt idx="2858">
                        <c:v>2.6423100000000001E-3</c:v>
                      </c:pt>
                      <c:pt idx="2859">
                        <c:v>1.36236E-3</c:v>
                      </c:pt>
                      <c:pt idx="2860">
                        <c:v>-1.83752E-3</c:v>
                      </c:pt>
                      <c:pt idx="2861">
                        <c:v>7.2238399999999996E-4</c:v>
                      </c:pt>
                      <c:pt idx="2862">
                        <c:v>7.2238399999999996E-4</c:v>
                      </c:pt>
                      <c:pt idx="2863">
                        <c:v>2.0023300000000001E-3</c:v>
                      </c:pt>
                      <c:pt idx="2864">
                        <c:v>7.2238399999999996E-4</c:v>
                      </c:pt>
                      <c:pt idx="2865">
                        <c:v>-1.19754E-3</c:v>
                      </c:pt>
                      <c:pt idx="2866">
                        <c:v>-1.19754E-3</c:v>
                      </c:pt>
                      <c:pt idx="2867">
                        <c:v>-1.19754E-3</c:v>
                      </c:pt>
                      <c:pt idx="2868" formatCode="0.00E+00">
                        <c:v>8.2408400000000002E-5</c:v>
                      </c:pt>
                      <c:pt idx="2869">
                        <c:v>-5.5756700000000002E-4</c:v>
                      </c:pt>
                      <c:pt idx="2870">
                        <c:v>-1.19754E-3</c:v>
                      </c:pt>
                      <c:pt idx="2871">
                        <c:v>-1.19754E-3</c:v>
                      </c:pt>
                      <c:pt idx="2872">
                        <c:v>-5.5756700000000002E-4</c:v>
                      </c:pt>
                      <c:pt idx="2873">
                        <c:v>-1.83752E-3</c:v>
                      </c:pt>
                      <c:pt idx="2874">
                        <c:v>-1.83752E-3</c:v>
                      </c:pt>
                      <c:pt idx="2875">
                        <c:v>-1.19754E-3</c:v>
                      </c:pt>
                      <c:pt idx="2876">
                        <c:v>-2.4774900000000002E-3</c:v>
                      </c:pt>
                      <c:pt idx="2877">
                        <c:v>-2.4774900000000002E-3</c:v>
                      </c:pt>
                      <c:pt idx="2878">
                        <c:v>-1.19754E-3</c:v>
                      </c:pt>
                      <c:pt idx="2879">
                        <c:v>-3.7574399999999999E-3</c:v>
                      </c:pt>
                      <c:pt idx="2880">
                        <c:v>-2.4774900000000002E-3</c:v>
                      </c:pt>
                      <c:pt idx="2881">
                        <c:v>-1.83752E-3</c:v>
                      </c:pt>
                      <c:pt idx="2882">
                        <c:v>-2.4774900000000002E-3</c:v>
                      </c:pt>
                      <c:pt idx="2883">
                        <c:v>-3.7574399999999999E-3</c:v>
                      </c:pt>
                      <c:pt idx="2884">
                        <c:v>-2.4774900000000002E-3</c:v>
                      </c:pt>
                      <c:pt idx="2885">
                        <c:v>-2.4774900000000002E-3</c:v>
                      </c:pt>
                      <c:pt idx="2886">
                        <c:v>-1.83752E-3</c:v>
                      </c:pt>
                      <c:pt idx="2887">
                        <c:v>-3.7574399999999999E-3</c:v>
                      </c:pt>
                      <c:pt idx="2888">
                        <c:v>-3.1174699999999998E-3</c:v>
                      </c:pt>
                      <c:pt idx="2889">
                        <c:v>-1.83752E-3</c:v>
                      </c:pt>
                      <c:pt idx="2890">
                        <c:v>-5.0374E-3</c:v>
                      </c:pt>
                      <c:pt idx="2891">
                        <c:v>-4.39742E-3</c:v>
                      </c:pt>
                      <c:pt idx="2892">
                        <c:v>-5.5756700000000002E-4</c:v>
                      </c:pt>
                      <c:pt idx="2893">
                        <c:v>-5.0374E-3</c:v>
                      </c:pt>
                      <c:pt idx="2894">
                        <c:v>-3.1174699999999998E-3</c:v>
                      </c:pt>
                      <c:pt idx="2895">
                        <c:v>-2.4774900000000002E-3</c:v>
                      </c:pt>
                      <c:pt idx="2896">
                        <c:v>-2.4774900000000002E-3</c:v>
                      </c:pt>
                      <c:pt idx="2897">
                        <c:v>-5.0374E-3</c:v>
                      </c:pt>
                      <c:pt idx="2898">
                        <c:v>-3.1174699999999998E-3</c:v>
                      </c:pt>
                      <c:pt idx="2899">
                        <c:v>-5.0374E-3</c:v>
                      </c:pt>
                      <c:pt idx="2900">
                        <c:v>-3.7574399999999999E-3</c:v>
                      </c:pt>
                      <c:pt idx="2901">
                        <c:v>-3.1174699999999998E-3</c:v>
                      </c:pt>
                      <c:pt idx="2902">
                        <c:v>-4.39742E-3</c:v>
                      </c:pt>
                      <c:pt idx="2903">
                        <c:v>-3.1174699999999998E-3</c:v>
                      </c:pt>
                      <c:pt idx="2904">
                        <c:v>-2.4774900000000002E-3</c:v>
                      </c:pt>
                      <c:pt idx="2905">
                        <c:v>-3.7574399999999999E-3</c:v>
                      </c:pt>
                      <c:pt idx="2906">
                        <c:v>-3.7574399999999999E-3</c:v>
                      </c:pt>
                      <c:pt idx="2907">
                        <c:v>-1.83752E-3</c:v>
                      </c:pt>
                      <c:pt idx="2908">
                        <c:v>-3.7574399999999999E-3</c:v>
                      </c:pt>
                      <c:pt idx="2909">
                        <c:v>-3.7574399999999999E-3</c:v>
                      </c:pt>
                      <c:pt idx="2910">
                        <c:v>-3.1174699999999998E-3</c:v>
                      </c:pt>
                      <c:pt idx="2911">
                        <c:v>-4.39742E-3</c:v>
                      </c:pt>
                      <c:pt idx="2912">
                        <c:v>-1.83752E-3</c:v>
                      </c:pt>
                      <c:pt idx="2913">
                        <c:v>-2.4774900000000002E-3</c:v>
                      </c:pt>
                      <c:pt idx="2914">
                        <c:v>-4.39742E-3</c:v>
                      </c:pt>
                      <c:pt idx="2915">
                        <c:v>-3.1174699999999998E-3</c:v>
                      </c:pt>
                      <c:pt idx="2916">
                        <c:v>-2.4774900000000002E-3</c:v>
                      </c:pt>
                      <c:pt idx="2917">
                        <c:v>-5.0374E-3</c:v>
                      </c:pt>
                      <c:pt idx="2918">
                        <c:v>-2.4774900000000002E-3</c:v>
                      </c:pt>
                      <c:pt idx="2919">
                        <c:v>-1.83752E-3</c:v>
                      </c:pt>
                      <c:pt idx="2920">
                        <c:v>-4.39742E-3</c:v>
                      </c:pt>
                      <c:pt idx="2921">
                        <c:v>-3.7574399999999999E-3</c:v>
                      </c:pt>
                      <c:pt idx="2922">
                        <c:v>-2.4774900000000002E-3</c:v>
                      </c:pt>
                      <c:pt idx="2923">
                        <c:v>-5.0374E-3</c:v>
                      </c:pt>
                      <c:pt idx="2924">
                        <c:v>-3.1174699999999998E-3</c:v>
                      </c:pt>
                      <c:pt idx="2925">
                        <c:v>-1.83752E-3</c:v>
                      </c:pt>
                      <c:pt idx="2926">
                        <c:v>-2.4774900000000002E-3</c:v>
                      </c:pt>
                      <c:pt idx="2927">
                        <c:v>-3.7574399999999999E-3</c:v>
                      </c:pt>
                      <c:pt idx="2928">
                        <c:v>-3.1174699999999998E-3</c:v>
                      </c:pt>
                      <c:pt idx="2929">
                        <c:v>-2.4774900000000002E-3</c:v>
                      </c:pt>
                      <c:pt idx="2930">
                        <c:v>-3.1174699999999998E-3</c:v>
                      </c:pt>
                      <c:pt idx="2931">
                        <c:v>-1.83752E-3</c:v>
                      </c:pt>
                      <c:pt idx="2932">
                        <c:v>-3.1174699999999998E-3</c:v>
                      </c:pt>
                      <c:pt idx="2933">
                        <c:v>-4.39742E-3</c:v>
                      </c:pt>
                      <c:pt idx="2934">
                        <c:v>-1.83752E-3</c:v>
                      </c:pt>
                      <c:pt idx="2935">
                        <c:v>-3.1174699999999998E-3</c:v>
                      </c:pt>
                      <c:pt idx="2936">
                        <c:v>-3.7574399999999999E-3</c:v>
                      </c:pt>
                      <c:pt idx="2937">
                        <c:v>-1.83752E-3</c:v>
                      </c:pt>
                      <c:pt idx="2938">
                        <c:v>-4.39742E-3</c:v>
                      </c:pt>
                      <c:pt idx="2939">
                        <c:v>-3.1174699999999998E-3</c:v>
                      </c:pt>
                      <c:pt idx="2940">
                        <c:v>-3.1174699999999998E-3</c:v>
                      </c:pt>
                      <c:pt idx="2941">
                        <c:v>-3.7574399999999999E-3</c:v>
                      </c:pt>
                      <c:pt idx="2942">
                        <c:v>-3.1174699999999998E-3</c:v>
                      </c:pt>
                      <c:pt idx="2943">
                        <c:v>-3.1174699999999998E-3</c:v>
                      </c:pt>
                      <c:pt idx="2944">
                        <c:v>-3.7574399999999999E-3</c:v>
                      </c:pt>
                      <c:pt idx="2945">
                        <c:v>-3.1174699999999998E-3</c:v>
                      </c:pt>
                      <c:pt idx="2946">
                        <c:v>-3.1174699999999998E-3</c:v>
                      </c:pt>
                      <c:pt idx="2947">
                        <c:v>-4.39742E-3</c:v>
                      </c:pt>
                      <c:pt idx="2948">
                        <c:v>-2.4774900000000002E-3</c:v>
                      </c:pt>
                      <c:pt idx="2949">
                        <c:v>-2.4774900000000002E-3</c:v>
                      </c:pt>
                      <c:pt idx="2950">
                        <c:v>-1.83752E-3</c:v>
                      </c:pt>
                      <c:pt idx="2951">
                        <c:v>-2.4774900000000002E-3</c:v>
                      </c:pt>
                      <c:pt idx="2952">
                        <c:v>-2.4774900000000002E-3</c:v>
                      </c:pt>
                      <c:pt idx="2953">
                        <c:v>-3.1174699999999998E-3</c:v>
                      </c:pt>
                      <c:pt idx="2954">
                        <c:v>-1.83752E-3</c:v>
                      </c:pt>
                      <c:pt idx="2955">
                        <c:v>-1.19754E-3</c:v>
                      </c:pt>
                      <c:pt idx="2956">
                        <c:v>-3.1174699999999998E-3</c:v>
                      </c:pt>
                      <c:pt idx="2957">
                        <c:v>-2.4774900000000002E-3</c:v>
                      </c:pt>
                      <c:pt idx="2958">
                        <c:v>-1.19754E-3</c:v>
                      </c:pt>
                      <c:pt idx="2959">
                        <c:v>-2.4774900000000002E-3</c:v>
                      </c:pt>
                      <c:pt idx="2960">
                        <c:v>-2.4774900000000002E-3</c:v>
                      </c:pt>
                      <c:pt idx="2961">
                        <c:v>-1.83752E-3</c:v>
                      </c:pt>
                      <c:pt idx="2962">
                        <c:v>-4.39742E-3</c:v>
                      </c:pt>
                      <c:pt idx="2963">
                        <c:v>-1.83752E-3</c:v>
                      </c:pt>
                      <c:pt idx="2964">
                        <c:v>-1.83752E-3</c:v>
                      </c:pt>
                      <c:pt idx="2965">
                        <c:v>-5.5756700000000002E-4</c:v>
                      </c:pt>
                      <c:pt idx="2966">
                        <c:v>-3.1174699999999998E-3</c:v>
                      </c:pt>
                      <c:pt idx="2967">
                        <c:v>-1.19754E-3</c:v>
                      </c:pt>
                      <c:pt idx="2968">
                        <c:v>-2.4774900000000002E-3</c:v>
                      </c:pt>
                      <c:pt idx="2969">
                        <c:v>-3.1174699999999998E-3</c:v>
                      </c:pt>
                      <c:pt idx="2970">
                        <c:v>-1.19754E-3</c:v>
                      </c:pt>
                      <c:pt idx="2971">
                        <c:v>-1.19754E-3</c:v>
                      </c:pt>
                      <c:pt idx="2972">
                        <c:v>-1.19754E-3</c:v>
                      </c:pt>
                      <c:pt idx="2973" formatCode="0.00E+00">
                        <c:v>8.2408400000000002E-5</c:v>
                      </c:pt>
                      <c:pt idx="2974">
                        <c:v>-1.19754E-3</c:v>
                      </c:pt>
                      <c:pt idx="2975">
                        <c:v>-1.83752E-3</c:v>
                      </c:pt>
                      <c:pt idx="2976">
                        <c:v>-1.83752E-3</c:v>
                      </c:pt>
                      <c:pt idx="2977" formatCode="0.00E+00">
                        <c:v>8.2408400000000002E-5</c:v>
                      </c:pt>
                      <c:pt idx="2978">
                        <c:v>-5.5756700000000002E-4</c:v>
                      </c:pt>
                      <c:pt idx="2979">
                        <c:v>-1.19754E-3</c:v>
                      </c:pt>
                      <c:pt idx="2980" formatCode="0.00E+00">
                        <c:v>8.2408400000000002E-5</c:v>
                      </c:pt>
                      <c:pt idx="2981">
                        <c:v>-1.83752E-3</c:v>
                      </c:pt>
                      <c:pt idx="2982">
                        <c:v>7.2238399999999996E-4</c:v>
                      </c:pt>
                      <c:pt idx="2983">
                        <c:v>-2.4774900000000002E-3</c:v>
                      </c:pt>
                      <c:pt idx="2984">
                        <c:v>-5.5756700000000002E-4</c:v>
                      </c:pt>
                      <c:pt idx="2985">
                        <c:v>7.2238399999999996E-4</c:v>
                      </c:pt>
                      <c:pt idx="2986">
                        <c:v>-5.5756700000000002E-4</c:v>
                      </c:pt>
                      <c:pt idx="2987" formatCode="0.00E+00">
                        <c:v>8.2408400000000002E-5</c:v>
                      </c:pt>
                      <c:pt idx="2988">
                        <c:v>-5.5756700000000002E-4</c:v>
                      </c:pt>
                      <c:pt idx="2989">
                        <c:v>-5.5756700000000002E-4</c:v>
                      </c:pt>
                      <c:pt idx="2990" formatCode="0.00E+00">
                        <c:v>8.2408400000000002E-5</c:v>
                      </c:pt>
                      <c:pt idx="2991" formatCode="0.00E+00">
                        <c:v>8.2408400000000002E-5</c:v>
                      </c:pt>
                      <c:pt idx="2992" formatCode="0.00E+00">
                        <c:v>8.2408400000000002E-5</c:v>
                      </c:pt>
                      <c:pt idx="2993">
                        <c:v>-5.5756700000000002E-4</c:v>
                      </c:pt>
                      <c:pt idx="2994" formatCode="0.00E+00">
                        <c:v>8.2408400000000002E-5</c:v>
                      </c:pt>
                      <c:pt idx="2995">
                        <c:v>-2.4774900000000002E-3</c:v>
                      </c:pt>
                      <c:pt idx="2996">
                        <c:v>-1.19754E-3</c:v>
                      </c:pt>
                      <c:pt idx="2997">
                        <c:v>2.6423100000000001E-3</c:v>
                      </c:pt>
                      <c:pt idx="2998">
                        <c:v>7.2238399999999996E-4</c:v>
                      </c:pt>
                      <c:pt idx="2999">
                        <c:v>-5.5756700000000002E-4</c:v>
                      </c:pt>
                      <c:pt idx="3000">
                        <c:v>-5.5756700000000002E-4</c:v>
                      </c:pt>
                      <c:pt idx="3001" formatCode="0.00E+00">
                        <c:v>8.2408400000000002E-5</c:v>
                      </c:pt>
                      <c:pt idx="3002">
                        <c:v>7.2238399999999996E-4</c:v>
                      </c:pt>
                      <c:pt idx="3003">
                        <c:v>-5.5756700000000002E-4</c:v>
                      </c:pt>
                      <c:pt idx="3004" formatCode="0.00E+00">
                        <c:v>8.2408400000000002E-5</c:v>
                      </c:pt>
                      <c:pt idx="3005">
                        <c:v>7.2238399999999996E-4</c:v>
                      </c:pt>
                      <c:pt idx="3006">
                        <c:v>7.2238399999999996E-4</c:v>
                      </c:pt>
                      <c:pt idx="3007">
                        <c:v>-1.19754E-3</c:v>
                      </c:pt>
                      <c:pt idx="3008" formatCode="0.00E+00">
                        <c:v>8.2408400000000002E-5</c:v>
                      </c:pt>
                      <c:pt idx="3009">
                        <c:v>-5.5756700000000002E-4</c:v>
                      </c:pt>
                      <c:pt idx="3010">
                        <c:v>1.36236E-3</c:v>
                      </c:pt>
                      <c:pt idx="3011" formatCode="0.00E+00">
                        <c:v>8.2408400000000002E-5</c:v>
                      </c:pt>
                      <c:pt idx="3012">
                        <c:v>-5.5756700000000002E-4</c:v>
                      </c:pt>
                      <c:pt idx="3013">
                        <c:v>-5.5756700000000002E-4</c:v>
                      </c:pt>
                      <c:pt idx="3014">
                        <c:v>-1.19754E-3</c:v>
                      </c:pt>
                      <c:pt idx="3015">
                        <c:v>7.2238399999999996E-4</c:v>
                      </c:pt>
                      <c:pt idx="3016">
                        <c:v>1.36236E-3</c:v>
                      </c:pt>
                      <c:pt idx="3017" formatCode="0.00E+00">
                        <c:v>8.2408400000000002E-5</c:v>
                      </c:pt>
                      <c:pt idx="3018" formatCode="0.00E+00">
                        <c:v>8.2408400000000002E-5</c:v>
                      </c:pt>
                      <c:pt idx="3019">
                        <c:v>-5.5756700000000002E-4</c:v>
                      </c:pt>
                      <c:pt idx="3020">
                        <c:v>-5.5756700000000002E-4</c:v>
                      </c:pt>
                      <c:pt idx="3021" formatCode="0.00E+00">
                        <c:v>8.2408400000000002E-5</c:v>
                      </c:pt>
                      <c:pt idx="3022">
                        <c:v>-1.83752E-3</c:v>
                      </c:pt>
                      <c:pt idx="3023">
                        <c:v>-5.5756700000000002E-4</c:v>
                      </c:pt>
                      <c:pt idx="3024">
                        <c:v>-5.5756700000000002E-4</c:v>
                      </c:pt>
                      <c:pt idx="3025">
                        <c:v>-5.5756700000000002E-4</c:v>
                      </c:pt>
                      <c:pt idx="3026">
                        <c:v>-1.19754E-3</c:v>
                      </c:pt>
                      <c:pt idx="3027" formatCode="0.00E+00">
                        <c:v>8.2408400000000002E-5</c:v>
                      </c:pt>
                      <c:pt idx="3028">
                        <c:v>-5.5756700000000002E-4</c:v>
                      </c:pt>
                      <c:pt idx="3029">
                        <c:v>-1.83752E-3</c:v>
                      </c:pt>
                      <c:pt idx="3030">
                        <c:v>-1.83752E-3</c:v>
                      </c:pt>
                      <c:pt idx="3031">
                        <c:v>-1.83752E-3</c:v>
                      </c:pt>
                      <c:pt idx="3032">
                        <c:v>-1.83752E-3</c:v>
                      </c:pt>
                      <c:pt idx="3033">
                        <c:v>-1.19754E-3</c:v>
                      </c:pt>
                      <c:pt idx="3034">
                        <c:v>7.2238399999999996E-4</c:v>
                      </c:pt>
                      <c:pt idx="3035">
                        <c:v>-5.5756700000000002E-4</c:v>
                      </c:pt>
                      <c:pt idx="3036">
                        <c:v>-1.19754E-3</c:v>
                      </c:pt>
                      <c:pt idx="3037">
                        <c:v>-2.4774900000000002E-3</c:v>
                      </c:pt>
                      <c:pt idx="3038">
                        <c:v>-1.19754E-3</c:v>
                      </c:pt>
                      <c:pt idx="3039" formatCode="0.00E+00">
                        <c:v>8.2408400000000002E-5</c:v>
                      </c:pt>
                      <c:pt idx="3040" formatCode="0.00E+00">
                        <c:v>8.2408400000000002E-5</c:v>
                      </c:pt>
                      <c:pt idx="3041">
                        <c:v>-1.83752E-3</c:v>
                      </c:pt>
                      <c:pt idx="3042">
                        <c:v>-1.19754E-3</c:v>
                      </c:pt>
                      <c:pt idx="3043">
                        <c:v>-2.4774900000000002E-3</c:v>
                      </c:pt>
                      <c:pt idx="3044">
                        <c:v>-5.5756700000000002E-4</c:v>
                      </c:pt>
                      <c:pt idx="3045">
                        <c:v>7.2238399999999996E-4</c:v>
                      </c:pt>
                      <c:pt idx="3046">
                        <c:v>-5.5756700000000002E-4</c:v>
                      </c:pt>
                      <c:pt idx="3047">
                        <c:v>-5.5756700000000002E-4</c:v>
                      </c:pt>
                      <c:pt idx="3048">
                        <c:v>-1.19754E-3</c:v>
                      </c:pt>
                      <c:pt idx="3049">
                        <c:v>-1.83752E-3</c:v>
                      </c:pt>
                      <c:pt idx="3050">
                        <c:v>2.0023300000000001E-3</c:v>
                      </c:pt>
                      <c:pt idx="3051">
                        <c:v>2.0023300000000001E-3</c:v>
                      </c:pt>
                      <c:pt idx="3052">
                        <c:v>-5.5756700000000002E-4</c:v>
                      </c:pt>
                      <c:pt idx="3053" formatCode="0.00E+00">
                        <c:v>8.2408400000000002E-5</c:v>
                      </c:pt>
                      <c:pt idx="3054">
                        <c:v>1.36236E-3</c:v>
                      </c:pt>
                      <c:pt idx="3055" formatCode="0.00E+00">
                        <c:v>8.2408400000000002E-5</c:v>
                      </c:pt>
                      <c:pt idx="3056" formatCode="0.00E+00">
                        <c:v>8.2408400000000002E-5</c:v>
                      </c:pt>
                      <c:pt idx="3057">
                        <c:v>-5.5756700000000002E-4</c:v>
                      </c:pt>
                      <c:pt idx="3058" formatCode="0.00E+00">
                        <c:v>8.2408400000000002E-5</c:v>
                      </c:pt>
                      <c:pt idx="3059">
                        <c:v>7.2238399999999996E-4</c:v>
                      </c:pt>
                      <c:pt idx="3060" formatCode="0.00E+00">
                        <c:v>8.2408400000000002E-5</c:v>
                      </c:pt>
                      <c:pt idx="3061">
                        <c:v>-5.5756700000000002E-4</c:v>
                      </c:pt>
                      <c:pt idx="3062">
                        <c:v>-5.5756700000000002E-4</c:v>
                      </c:pt>
                      <c:pt idx="3063">
                        <c:v>7.2238399999999996E-4</c:v>
                      </c:pt>
                      <c:pt idx="3064">
                        <c:v>-5.5756700000000002E-4</c:v>
                      </c:pt>
                      <c:pt idx="3065">
                        <c:v>7.2238399999999996E-4</c:v>
                      </c:pt>
                      <c:pt idx="3066" formatCode="0.00E+00">
                        <c:v>8.2408400000000002E-5</c:v>
                      </c:pt>
                      <c:pt idx="3067">
                        <c:v>-1.19754E-3</c:v>
                      </c:pt>
                      <c:pt idx="3068">
                        <c:v>-5.5756700000000002E-4</c:v>
                      </c:pt>
                      <c:pt idx="3069">
                        <c:v>-5.5756700000000002E-4</c:v>
                      </c:pt>
                      <c:pt idx="3070">
                        <c:v>-5.5756700000000002E-4</c:v>
                      </c:pt>
                      <c:pt idx="3071">
                        <c:v>-1.19754E-3</c:v>
                      </c:pt>
                      <c:pt idx="3072">
                        <c:v>-1.19754E-3</c:v>
                      </c:pt>
                      <c:pt idx="3073">
                        <c:v>-5.5756700000000002E-4</c:v>
                      </c:pt>
                      <c:pt idx="3074" formatCode="0.00E+00">
                        <c:v>8.2408400000000002E-5</c:v>
                      </c:pt>
                      <c:pt idx="3075">
                        <c:v>7.2238399999999996E-4</c:v>
                      </c:pt>
                      <c:pt idx="3076">
                        <c:v>7.2238399999999996E-4</c:v>
                      </c:pt>
                      <c:pt idx="3077" formatCode="0.00E+00">
                        <c:v>8.2408400000000002E-5</c:v>
                      </c:pt>
                      <c:pt idx="3078">
                        <c:v>-5.5756700000000002E-4</c:v>
                      </c:pt>
                      <c:pt idx="3079">
                        <c:v>-5.5756700000000002E-4</c:v>
                      </c:pt>
                      <c:pt idx="3080" formatCode="0.00E+00">
                        <c:v>8.2408400000000002E-5</c:v>
                      </c:pt>
                      <c:pt idx="3081">
                        <c:v>7.2238399999999996E-4</c:v>
                      </c:pt>
                      <c:pt idx="3082">
                        <c:v>-1.19754E-3</c:v>
                      </c:pt>
                      <c:pt idx="3083">
                        <c:v>-1.19754E-3</c:v>
                      </c:pt>
                      <c:pt idx="3084">
                        <c:v>2.0023300000000001E-3</c:v>
                      </c:pt>
                      <c:pt idx="3085">
                        <c:v>-5.5756700000000002E-4</c:v>
                      </c:pt>
                      <c:pt idx="3086">
                        <c:v>2.0023300000000001E-3</c:v>
                      </c:pt>
                      <c:pt idx="3087">
                        <c:v>1.36236E-3</c:v>
                      </c:pt>
                      <c:pt idx="3088">
                        <c:v>2.6423100000000001E-3</c:v>
                      </c:pt>
                      <c:pt idx="3089">
                        <c:v>2.6423100000000001E-3</c:v>
                      </c:pt>
                      <c:pt idx="3090">
                        <c:v>2.6423100000000001E-3</c:v>
                      </c:pt>
                      <c:pt idx="3091">
                        <c:v>1.36236E-3</c:v>
                      </c:pt>
                      <c:pt idx="3092">
                        <c:v>7.2238399999999996E-4</c:v>
                      </c:pt>
                      <c:pt idx="3093" formatCode="0.00E+00">
                        <c:v>8.2408400000000002E-5</c:v>
                      </c:pt>
                      <c:pt idx="3094">
                        <c:v>2.0023300000000001E-3</c:v>
                      </c:pt>
                      <c:pt idx="3095">
                        <c:v>2.6423100000000001E-3</c:v>
                      </c:pt>
                      <c:pt idx="3096">
                        <c:v>2.0023300000000001E-3</c:v>
                      </c:pt>
                      <c:pt idx="3097">
                        <c:v>1.36236E-3</c:v>
                      </c:pt>
                      <c:pt idx="3098">
                        <c:v>-5.5756700000000002E-4</c:v>
                      </c:pt>
                      <c:pt idx="3099">
                        <c:v>2.0023300000000001E-3</c:v>
                      </c:pt>
                      <c:pt idx="3100">
                        <c:v>1.36236E-3</c:v>
                      </c:pt>
                      <c:pt idx="3101">
                        <c:v>2.0023300000000001E-3</c:v>
                      </c:pt>
                      <c:pt idx="3102">
                        <c:v>3.2822900000000002E-3</c:v>
                      </c:pt>
                      <c:pt idx="3103">
                        <c:v>2.0023300000000001E-3</c:v>
                      </c:pt>
                      <c:pt idx="3104">
                        <c:v>2.6423100000000001E-3</c:v>
                      </c:pt>
                      <c:pt idx="3105">
                        <c:v>3.2822900000000002E-3</c:v>
                      </c:pt>
                      <c:pt idx="3106">
                        <c:v>2.6423100000000001E-3</c:v>
                      </c:pt>
                      <c:pt idx="3107">
                        <c:v>2.6423100000000001E-3</c:v>
                      </c:pt>
                      <c:pt idx="3108">
                        <c:v>3.2822900000000002E-3</c:v>
                      </c:pt>
                      <c:pt idx="3109">
                        <c:v>2.0023300000000001E-3</c:v>
                      </c:pt>
                      <c:pt idx="3110">
                        <c:v>3.2822900000000002E-3</c:v>
                      </c:pt>
                      <c:pt idx="3111">
                        <c:v>1.36236E-3</c:v>
                      </c:pt>
                      <c:pt idx="3112">
                        <c:v>2.6423100000000001E-3</c:v>
                      </c:pt>
                      <c:pt idx="3113">
                        <c:v>2.0023300000000001E-3</c:v>
                      </c:pt>
                      <c:pt idx="3114">
                        <c:v>2.0023300000000001E-3</c:v>
                      </c:pt>
                      <c:pt idx="3115">
                        <c:v>2.6423100000000001E-3</c:v>
                      </c:pt>
                      <c:pt idx="3116">
                        <c:v>2.6423100000000001E-3</c:v>
                      </c:pt>
                      <c:pt idx="3117">
                        <c:v>2.6423100000000001E-3</c:v>
                      </c:pt>
                      <c:pt idx="3118">
                        <c:v>2.6423100000000001E-3</c:v>
                      </c:pt>
                      <c:pt idx="3119">
                        <c:v>2.6423100000000001E-3</c:v>
                      </c:pt>
                      <c:pt idx="3120">
                        <c:v>3.2822900000000002E-3</c:v>
                      </c:pt>
                      <c:pt idx="3121">
                        <c:v>1.36236E-3</c:v>
                      </c:pt>
                      <c:pt idx="3122">
                        <c:v>2.6423100000000001E-3</c:v>
                      </c:pt>
                      <c:pt idx="3123">
                        <c:v>2.0023300000000001E-3</c:v>
                      </c:pt>
                      <c:pt idx="3124">
                        <c:v>2.0023300000000001E-3</c:v>
                      </c:pt>
                      <c:pt idx="3125">
                        <c:v>3.2822900000000002E-3</c:v>
                      </c:pt>
                      <c:pt idx="3126">
                        <c:v>1.36236E-3</c:v>
                      </c:pt>
                      <c:pt idx="3127">
                        <c:v>2.0023300000000001E-3</c:v>
                      </c:pt>
                      <c:pt idx="3128">
                        <c:v>3.9222600000000003E-3</c:v>
                      </c:pt>
                      <c:pt idx="3129">
                        <c:v>1.36236E-3</c:v>
                      </c:pt>
                      <c:pt idx="3130">
                        <c:v>2.6423100000000001E-3</c:v>
                      </c:pt>
                      <c:pt idx="3131">
                        <c:v>3.2822900000000002E-3</c:v>
                      </c:pt>
                      <c:pt idx="3132">
                        <c:v>3.2822900000000002E-3</c:v>
                      </c:pt>
                      <c:pt idx="3133">
                        <c:v>1.36236E-3</c:v>
                      </c:pt>
                      <c:pt idx="3134">
                        <c:v>2.6423100000000001E-3</c:v>
                      </c:pt>
                      <c:pt idx="3135">
                        <c:v>4.5622400000000004E-3</c:v>
                      </c:pt>
                      <c:pt idx="3136">
                        <c:v>2.6423100000000001E-3</c:v>
                      </c:pt>
                      <c:pt idx="3137">
                        <c:v>2.6423100000000001E-3</c:v>
                      </c:pt>
                      <c:pt idx="3138">
                        <c:v>1.36236E-3</c:v>
                      </c:pt>
                      <c:pt idx="3139">
                        <c:v>2.6423100000000001E-3</c:v>
                      </c:pt>
                      <c:pt idx="3140">
                        <c:v>2.0023300000000001E-3</c:v>
                      </c:pt>
                      <c:pt idx="3141">
                        <c:v>3.2822900000000002E-3</c:v>
                      </c:pt>
                      <c:pt idx="3142">
                        <c:v>3.2822900000000002E-3</c:v>
                      </c:pt>
                      <c:pt idx="3143">
                        <c:v>2.6423100000000001E-3</c:v>
                      </c:pt>
                      <c:pt idx="3144">
                        <c:v>1.36236E-3</c:v>
                      </c:pt>
                      <c:pt idx="3145">
                        <c:v>3.2822900000000002E-3</c:v>
                      </c:pt>
                      <c:pt idx="3146">
                        <c:v>3.2822900000000002E-3</c:v>
                      </c:pt>
                      <c:pt idx="3147">
                        <c:v>3.2822900000000002E-3</c:v>
                      </c:pt>
                      <c:pt idx="3148">
                        <c:v>2.0023300000000001E-3</c:v>
                      </c:pt>
                      <c:pt idx="3149">
                        <c:v>2.0023300000000001E-3</c:v>
                      </c:pt>
                      <c:pt idx="3150">
                        <c:v>1.36236E-3</c:v>
                      </c:pt>
                      <c:pt idx="3151">
                        <c:v>1.36236E-3</c:v>
                      </c:pt>
                      <c:pt idx="3152">
                        <c:v>2.6423100000000001E-3</c:v>
                      </c:pt>
                      <c:pt idx="3153">
                        <c:v>2.0023300000000001E-3</c:v>
                      </c:pt>
                      <c:pt idx="3154">
                        <c:v>2.0023300000000001E-3</c:v>
                      </c:pt>
                      <c:pt idx="3155">
                        <c:v>3.2822900000000002E-3</c:v>
                      </c:pt>
                      <c:pt idx="3156">
                        <c:v>3.9222600000000003E-3</c:v>
                      </c:pt>
                      <c:pt idx="3157">
                        <c:v>2.6423100000000001E-3</c:v>
                      </c:pt>
                      <c:pt idx="3158">
                        <c:v>2.6423100000000001E-3</c:v>
                      </c:pt>
                      <c:pt idx="3159">
                        <c:v>2.6423100000000001E-3</c:v>
                      </c:pt>
                      <c:pt idx="3160">
                        <c:v>2.6423100000000001E-3</c:v>
                      </c:pt>
                      <c:pt idx="3161">
                        <c:v>2.6423100000000001E-3</c:v>
                      </c:pt>
                      <c:pt idx="3162">
                        <c:v>2.0023300000000001E-3</c:v>
                      </c:pt>
                      <c:pt idx="3163">
                        <c:v>1.36236E-3</c:v>
                      </c:pt>
                      <c:pt idx="3164">
                        <c:v>3.2822900000000002E-3</c:v>
                      </c:pt>
                      <c:pt idx="3165">
                        <c:v>2.6423100000000001E-3</c:v>
                      </c:pt>
                      <c:pt idx="3166">
                        <c:v>2.0023300000000001E-3</c:v>
                      </c:pt>
                      <c:pt idx="3167">
                        <c:v>3.9222600000000003E-3</c:v>
                      </c:pt>
                      <c:pt idx="3168">
                        <c:v>2.6423100000000001E-3</c:v>
                      </c:pt>
                      <c:pt idx="3169">
                        <c:v>1.36236E-3</c:v>
                      </c:pt>
                      <c:pt idx="3170">
                        <c:v>2.6423100000000001E-3</c:v>
                      </c:pt>
                      <c:pt idx="3171">
                        <c:v>3.2822900000000002E-3</c:v>
                      </c:pt>
                      <c:pt idx="3172">
                        <c:v>2.0023300000000001E-3</c:v>
                      </c:pt>
                      <c:pt idx="3173">
                        <c:v>2.0023300000000001E-3</c:v>
                      </c:pt>
                      <c:pt idx="3174">
                        <c:v>2.0023300000000001E-3</c:v>
                      </c:pt>
                      <c:pt idx="3175">
                        <c:v>2.6423100000000001E-3</c:v>
                      </c:pt>
                      <c:pt idx="3176">
                        <c:v>2.0023300000000001E-3</c:v>
                      </c:pt>
                      <c:pt idx="3177">
                        <c:v>2.6423100000000001E-3</c:v>
                      </c:pt>
                      <c:pt idx="3178">
                        <c:v>2.0023300000000001E-3</c:v>
                      </c:pt>
                      <c:pt idx="3179">
                        <c:v>2.6423100000000001E-3</c:v>
                      </c:pt>
                      <c:pt idx="3180">
                        <c:v>2.6423100000000001E-3</c:v>
                      </c:pt>
                      <c:pt idx="3181">
                        <c:v>2.6423100000000001E-3</c:v>
                      </c:pt>
                      <c:pt idx="3182">
                        <c:v>1.36236E-3</c:v>
                      </c:pt>
                      <c:pt idx="3183">
                        <c:v>2.0023300000000001E-3</c:v>
                      </c:pt>
                      <c:pt idx="3184">
                        <c:v>2.0023300000000001E-3</c:v>
                      </c:pt>
                      <c:pt idx="3185">
                        <c:v>2.0023300000000001E-3</c:v>
                      </c:pt>
                      <c:pt idx="3186">
                        <c:v>2.6423100000000001E-3</c:v>
                      </c:pt>
                      <c:pt idx="3187">
                        <c:v>2.0023300000000001E-3</c:v>
                      </c:pt>
                      <c:pt idx="3188">
                        <c:v>2.6423100000000001E-3</c:v>
                      </c:pt>
                      <c:pt idx="3189">
                        <c:v>2.6423100000000001E-3</c:v>
                      </c:pt>
                      <c:pt idx="3190">
                        <c:v>1.36236E-3</c:v>
                      </c:pt>
                      <c:pt idx="3191">
                        <c:v>1.36236E-3</c:v>
                      </c:pt>
                      <c:pt idx="3192">
                        <c:v>2.0023300000000001E-3</c:v>
                      </c:pt>
                      <c:pt idx="3193">
                        <c:v>1.36236E-3</c:v>
                      </c:pt>
                      <c:pt idx="3194">
                        <c:v>1.36236E-3</c:v>
                      </c:pt>
                      <c:pt idx="3195" formatCode="0.00E+00">
                        <c:v>8.2408400000000002E-5</c:v>
                      </c:pt>
                      <c:pt idx="3196">
                        <c:v>1.36236E-3</c:v>
                      </c:pt>
                      <c:pt idx="3197">
                        <c:v>7.2238399999999996E-4</c:v>
                      </c:pt>
                      <c:pt idx="3198">
                        <c:v>1.36236E-3</c:v>
                      </c:pt>
                      <c:pt idx="3199">
                        <c:v>7.2238399999999996E-4</c:v>
                      </c:pt>
                      <c:pt idx="3200">
                        <c:v>7.2238399999999996E-4</c:v>
                      </c:pt>
                      <c:pt idx="3201">
                        <c:v>1.36236E-3</c:v>
                      </c:pt>
                      <c:pt idx="3202" formatCode="0.00E+00">
                        <c:v>8.2408400000000002E-5</c:v>
                      </c:pt>
                      <c:pt idx="3203">
                        <c:v>7.2238399999999996E-4</c:v>
                      </c:pt>
                      <c:pt idx="3204">
                        <c:v>7.2238399999999996E-4</c:v>
                      </c:pt>
                      <c:pt idx="3205">
                        <c:v>7.2238399999999996E-4</c:v>
                      </c:pt>
                      <c:pt idx="3206">
                        <c:v>1.36236E-3</c:v>
                      </c:pt>
                      <c:pt idx="3207" formatCode="0.00E+00">
                        <c:v>8.2408400000000002E-5</c:v>
                      </c:pt>
                      <c:pt idx="3208" formatCode="0.00E+00">
                        <c:v>8.2408400000000002E-5</c:v>
                      </c:pt>
                      <c:pt idx="3209">
                        <c:v>-5.5756700000000002E-4</c:v>
                      </c:pt>
                      <c:pt idx="3210">
                        <c:v>1.36236E-3</c:v>
                      </c:pt>
                      <c:pt idx="3211">
                        <c:v>-5.5756700000000002E-4</c:v>
                      </c:pt>
                      <c:pt idx="3212">
                        <c:v>-1.19754E-3</c:v>
                      </c:pt>
                      <c:pt idx="3213" formatCode="0.00E+00">
                        <c:v>8.2408400000000002E-5</c:v>
                      </c:pt>
                      <c:pt idx="3214" formatCode="0.00E+00">
                        <c:v>8.2408400000000002E-5</c:v>
                      </c:pt>
                      <c:pt idx="3215">
                        <c:v>-1.19754E-3</c:v>
                      </c:pt>
                      <c:pt idx="3216" formatCode="0.00E+00">
                        <c:v>8.2408400000000002E-5</c:v>
                      </c:pt>
                      <c:pt idx="3217">
                        <c:v>-5.5756700000000002E-4</c:v>
                      </c:pt>
                      <c:pt idx="3218" formatCode="0.00E+00">
                        <c:v>8.2408400000000002E-5</c:v>
                      </c:pt>
                      <c:pt idx="3219">
                        <c:v>1.36236E-3</c:v>
                      </c:pt>
                      <c:pt idx="3220">
                        <c:v>-1.19754E-3</c:v>
                      </c:pt>
                      <c:pt idx="3221">
                        <c:v>-5.5756700000000002E-4</c:v>
                      </c:pt>
                      <c:pt idx="3222">
                        <c:v>-5.5756700000000002E-4</c:v>
                      </c:pt>
                      <c:pt idx="3223" formatCode="0.00E+00">
                        <c:v>8.2408400000000002E-5</c:v>
                      </c:pt>
                      <c:pt idx="3224">
                        <c:v>-5.5756700000000002E-4</c:v>
                      </c:pt>
                      <c:pt idx="3225">
                        <c:v>1.36236E-3</c:v>
                      </c:pt>
                      <c:pt idx="3226">
                        <c:v>1.36236E-3</c:v>
                      </c:pt>
                      <c:pt idx="3227">
                        <c:v>2.0023300000000001E-3</c:v>
                      </c:pt>
                      <c:pt idx="3228" formatCode="0.00E+00">
                        <c:v>8.2408400000000002E-5</c:v>
                      </c:pt>
                      <c:pt idx="3229">
                        <c:v>1.36236E-3</c:v>
                      </c:pt>
                      <c:pt idx="3230">
                        <c:v>7.2238399999999996E-4</c:v>
                      </c:pt>
                      <c:pt idx="3231">
                        <c:v>2.6423100000000001E-3</c:v>
                      </c:pt>
                      <c:pt idx="3232">
                        <c:v>1.36236E-3</c:v>
                      </c:pt>
                      <c:pt idx="3233">
                        <c:v>2.0023300000000001E-3</c:v>
                      </c:pt>
                      <c:pt idx="3234">
                        <c:v>7.2238399999999996E-4</c:v>
                      </c:pt>
                      <c:pt idx="3235" formatCode="0.00E+00">
                        <c:v>8.2408400000000002E-5</c:v>
                      </c:pt>
                      <c:pt idx="3236" formatCode="0.00E+00">
                        <c:v>8.2408400000000002E-5</c:v>
                      </c:pt>
                      <c:pt idx="3237">
                        <c:v>1.36236E-3</c:v>
                      </c:pt>
                      <c:pt idx="3238">
                        <c:v>7.2238399999999996E-4</c:v>
                      </c:pt>
                      <c:pt idx="3239">
                        <c:v>-5.5756700000000002E-4</c:v>
                      </c:pt>
                      <c:pt idx="3240">
                        <c:v>1.36236E-3</c:v>
                      </c:pt>
                      <c:pt idx="3241">
                        <c:v>-5.5756700000000002E-4</c:v>
                      </c:pt>
                      <c:pt idx="3242">
                        <c:v>7.2238399999999996E-4</c:v>
                      </c:pt>
                      <c:pt idx="3243">
                        <c:v>7.2238399999999996E-4</c:v>
                      </c:pt>
                      <c:pt idx="3244">
                        <c:v>2.0023300000000001E-3</c:v>
                      </c:pt>
                      <c:pt idx="3245">
                        <c:v>2.0023300000000001E-3</c:v>
                      </c:pt>
                      <c:pt idx="3246">
                        <c:v>2.0023300000000001E-3</c:v>
                      </c:pt>
                      <c:pt idx="3247">
                        <c:v>-5.5756700000000002E-4</c:v>
                      </c:pt>
                      <c:pt idx="3248">
                        <c:v>2.0023300000000001E-3</c:v>
                      </c:pt>
                      <c:pt idx="3249">
                        <c:v>7.2238399999999996E-4</c:v>
                      </c:pt>
                      <c:pt idx="3250">
                        <c:v>7.2238399999999996E-4</c:v>
                      </c:pt>
                      <c:pt idx="3251">
                        <c:v>1.36236E-3</c:v>
                      </c:pt>
                      <c:pt idx="3252">
                        <c:v>7.2238399999999996E-4</c:v>
                      </c:pt>
                      <c:pt idx="3253" formatCode="0.00E+00">
                        <c:v>8.2408400000000002E-5</c:v>
                      </c:pt>
                      <c:pt idx="3254">
                        <c:v>1.36236E-3</c:v>
                      </c:pt>
                      <c:pt idx="3255">
                        <c:v>1.36236E-3</c:v>
                      </c:pt>
                      <c:pt idx="3256">
                        <c:v>1.36236E-3</c:v>
                      </c:pt>
                      <c:pt idx="3257">
                        <c:v>2.0023300000000001E-3</c:v>
                      </c:pt>
                      <c:pt idx="3258">
                        <c:v>2.6423100000000001E-3</c:v>
                      </c:pt>
                      <c:pt idx="3259">
                        <c:v>1.36236E-3</c:v>
                      </c:pt>
                      <c:pt idx="3260">
                        <c:v>2.6423100000000001E-3</c:v>
                      </c:pt>
                      <c:pt idx="3261">
                        <c:v>1.36236E-3</c:v>
                      </c:pt>
                      <c:pt idx="3262">
                        <c:v>1.36236E-3</c:v>
                      </c:pt>
                      <c:pt idx="3263">
                        <c:v>2.0023300000000001E-3</c:v>
                      </c:pt>
                      <c:pt idx="3264">
                        <c:v>1.36236E-3</c:v>
                      </c:pt>
                      <c:pt idx="3265">
                        <c:v>7.2238399999999996E-4</c:v>
                      </c:pt>
                      <c:pt idx="3266">
                        <c:v>2.0023300000000001E-3</c:v>
                      </c:pt>
                      <c:pt idx="3267">
                        <c:v>7.2238399999999996E-4</c:v>
                      </c:pt>
                      <c:pt idx="3268">
                        <c:v>1.36236E-3</c:v>
                      </c:pt>
                      <c:pt idx="3269">
                        <c:v>3.2822900000000002E-3</c:v>
                      </c:pt>
                      <c:pt idx="3270">
                        <c:v>2.0023300000000001E-3</c:v>
                      </c:pt>
                      <c:pt idx="3271">
                        <c:v>2.0023300000000001E-3</c:v>
                      </c:pt>
                      <c:pt idx="3272">
                        <c:v>2.0023300000000001E-3</c:v>
                      </c:pt>
                      <c:pt idx="3273">
                        <c:v>1.36236E-3</c:v>
                      </c:pt>
                      <c:pt idx="3274">
                        <c:v>1.36236E-3</c:v>
                      </c:pt>
                      <c:pt idx="3275">
                        <c:v>2.6423100000000001E-3</c:v>
                      </c:pt>
                      <c:pt idx="3276">
                        <c:v>3.2822900000000002E-3</c:v>
                      </c:pt>
                      <c:pt idx="3277">
                        <c:v>1.36236E-3</c:v>
                      </c:pt>
                      <c:pt idx="3278">
                        <c:v>2.0023300000000001E-3</c:v>
                      </c:pt>
                      <c:pt idx="3279">
                        <c:v>3.2822900000000002E-3</c:v>
                      </c:pt>
                      <c:pt idx="3280">
                        <c:v>3.9222600000000003E-3</c:v>
                      </c:pt>
                      <c:pt idx="3281">
                        <c:v>1.36236E-3</c:v>
                      </c:pt>
                      <c:pt idx="3282">
                        <c:v>2.6423100000000001E-3</c:v>
                      </c:pt>
                      <c:pt idx="3283">
                        <c:v>3.2822900000000002E-3</c:v>
                      </c:pt>
                      <c:pt idx="3284">
                        <c:v>1.36236E-3</c:v>
                      </c:pt>
                      <c:pt idx="3285">
                        <c:v>2.6423100000000001E-3</c:v>
                      </c:pt>
                      <c:pt idx="3286">
                        <c:v>2.6423100000000001E-3</c:v>
                      </c:pt>
                      <c:pt idx="3287">
                        <c:v>2.6423100000000001E-3</c:v>
                      </c:pt>
                      <c:pt idx="3288">
                        <c:v>2.0023300000000001E-3</c:v>
                      </c:pt>
                      <c:pt idx="3289">
                        <c:v>1.36236E-3</c:v>
                      </c:pt>
                      <c:pt idx="3290">
                        <c:v>3.9222600000000003E-3</c:v>
                      </c:pt>
                      <c:pt idx="3291">
                        <c:v>2.6423100000000001E-3</c:v>
                      </c:pt>
                      <c:pt idx="3292">
                        <c:v>4.5622400000000004E-3</c:v>
                      </c:pt>
                      <c:pt idx="3293">
                        <c:v>3.2822900000000002E-3</c:v>
                      </c:pt>
                      <c:pt idx="3294">
                        <c:v>3.2822900000000002E-3</c:v>
                      </c:pt>
                      <c:pt idx="3295">
                        <c:v>2.0023300000000001E-3</c:v>
                      </c:pt>
                      <c:pt idx="3296">
                        <c:v>1.36236E-3</c:v>
                      </c:pt>
                      <c:pt idx="3297">
                        <c:v>3.2822900000000002E-3</c:v>
                      </c:pt>
                      <c:pt idx="3298">
                        <c:v>2.6423100000000001E-3</c:v>
                      </c:pt>
                      <c:pt idx="3299">
                        <c:v>7.2238399999999996E-4</c:v>
                      </c:pt>
                      <c:pt idx="3300">
                        <c:v>3.2822900000000002E-3</c:v>
                      </c:pt>
                      <c:pt idx="3301">
                        <c:v>3.2822900000000002E-3</c:v>
                      </c:pt>
                      <c:pt idx="3302">
                        <c:v>7.2238399999999996E-4</c:v>
                      </c:pt>
                      <c:pt idx="3303">
                        <c:v>1.36236E-3</c:v>
                      </c:pt>
                      <c:pt idx="3304">
                        <c:v>3.2822900000000002E-3</c:v>
                      </c:pt>
                      <c:pt idx="3305">
                        <c:v>2.0023300000000001E-3</c:v>
                      </c:pt>
                      <c:pt idx="3306">
                        <c:v>3.2822900000000002E-3</c:v>
                      </c:pt>
                      <c:pt idx="3307">
                        <c:v>1.36236E-3</c:v>
                      </c:pt>
                      <c:pt idx="3308">
                        <c:v>1.36236E-3</c:v>
                      </c:pt>
                      <c:pt idx="3309">
                        <c:v>2.6423100000000001E-3</c:v>
                      </c:pt>
                      <c:pt idx="3310">
                        <c:v>2.0023300000000001E-3</c:v>
                      </c:pt>
                      <c:pt idx="3311">
                        <c:v>2.0023300000000001E-3</c:v>
                      </c:pt>
                      <c:pt idx="3312">
                        <c:v>2.6423100000000001E-3</c:v>
                      </c:pt>
                      <c:pt idx="3313">
                        <c:v>1.36236E-3</c:v>
                      </c:pt>
                      <c:pt idx="3314">
                        <c:v>2.0023300000000001E-3</c:v>
                      </c:pt>
                      <c:pt idx="3315">
                        <c:v>2.0023300000000001E-3</c:v>
                      </c:pt>
                      <c:pt idx="3316">
                        <c:v>1.36236E-3</c:v>
                      </c:pt>
                      <c:pt idx="3317">
                        <c:v>7.2238399999999996E-4</c:v>
                      </c:pt>
                      <c:pt idx="3318">
                        <c:v>2.0023300000000001E-3</c:v>
                      </c:pt>
                      <c:pt idx="3319">
                        <c:v>1.36236E-3</c:v>
                      </c:pt>
                      <c:pt idx="3320">
                        <c:v>1.36236E-3</c:v>
                      </c:pt>
                      <c:pt idx="3321">
                        <c:v>2.0023300000000001E-3</c:v>
                      </c:pt>
                      <c:pt idx="3322" formatCode="0.00E+00">
                        <c:v>8.2408400000000002E-5</c:v>
                      </c:pt>
                      <c:pt idx="3323">
                        <c:v>1.36236E-3</c:v>
                      </c:pt>
                      <c:pt idx="3324">
                        <c:v>2.6423100000000001E-3</c:v>
                      </c:pt>
                      <c:pt idx="3325">
                        <c:v>1.36236E-3</c:v>
                      </c:pt>
                      <c:pt idx="3326">
                        <c:v>-5.5756700000000002E-4</c:v>
                      </c:pt>
                      <c:pt idx="3327">
                        <c:v>7.2238399999999996E-4</c:v>
                      </c:pt>
                      <c:pt idx="3328">
                        <c:v>2.0023300000000001E-3</c:v>
                      </c:pt>
                      <c:pt idx="3329">
                        <c:v>1.36236E-3</c:v>
                      </c:pt>
                      <c:pt idx="3330">
                        <c:v>1.36236E-3</c:v>
                      </c:pt>
                      <c:pt idx="3331" formatCode="0.00E+00">
                        <c:v>8.2408400000000002E-5</c:v>
                      </c:pt>
                      <c:pt idx="3332">
                        <c:v>-5.5756700000000002E-4</c:v>
                      </c:pt>
                      <c:pt idx="3333">
                        <c:v>7.2238399999999996E-4</c:v>
                      </c:pt>
                      <c:pt idx="3334">
                        <c:v>-5.5756700000000002E-4</c:v>
                      </c:pt>
                      <c:pt idx="3335" formatCode="0.00E+00">
                        <c:v>8.2408400000000002E-5</c:v>
                      </c:pt>
                      <c:pt idx="3336" formatCode="0.00E+00">
                        <c:v>8.2408400000000002E-5</c:v>
                      </c:pt>
                      <c:pt idx="3337">
                        <c:v>7.2238399999999996E-4</c:v>
                      </c:pt>
                      <c:pt idx="3338">
                        <c:v>2.0023300000000001E-3</c:v>
                      </c:pt>
                      <c:pt idx="3339">
                        <c:v>7.2238399999999996E-4</c:v>
                      </c:pt>
                      <c:pt idx="3340">
                        <c:v>-1.19754E-3</c:v>
                      </c:pt>
                      <c:pt idx="3341">
                        <c:v>2.0023300000000001E-3</c:v>
                      </c:pt>
                      <c:pt idx="3342">
                        <c:v>7.2238399999999996E-4</c:v>
                      </c:pt>
                      <c:pt idx="3343">
                        <c:v>-1.19754E-3</c:v>
                      </c:pt>
                      <c:pt idx="3344" formatCode="0.00E+00">
                        <c:v>8.2408400000000002E-5</c:v>
                      </c:pt>
                      <c:pt idx="3345" formatCode="0.00E+00">
                        <c:v>8.2408400000000002E-5</c:v>
                      </c:pt>
                      <c:pt idx="3346">
                        <c:v>-1.19754E-3</c:v>
                      </c:pt>
                      <c:pt idx="3347">
                        <c:v>7.2238399999999996E-4</c:v>
                      </c:pt>
                      <c:pt idx="3348">
                        <c:v>7.2238399999999996E-4</c:v>
                      </c:pt>
                      <c:pt idx="3349">
                        <c:v>-1.19754E-3</c:v>
                      </c:pt>
                      <c:pt idx="3350">
                        <c:v>7.2238399999999996E-4</c:v>
                      </c:pt>
                      <c:pt idx="3351">
                        <c:v>-1.19754E-3</c:v>
                      </c:pt>
                      <c:pt idx="3352" formatCode="0.00E+00">
                        <c:v>8.2408400000000002E-5</c:v>
                      </c:pt>
                      <c:pt idx="3353">
                        <c:v>-5.5756700000000002E-4</c:v>
                      </c:pt>
                      <c:pt idx="3354">
                        <c:v>-5.5756700000000002E-4</c:v>
                      </c:pt>
                      <c:pt idx="3355">
                        <c:v>7.2238399999999996E-4</c:v>
                      </c:pt>
                      <c:pt idx="3356">
                        <c:v>-1.19754E-3</c:v>
                      </c:pt>
                      <c:pt idx="3357">
                        <c:v>-5.5756700000000002E-4</c:v>
                      </c:pt>
                      <c:pt idx="3358" formatCode="0.00E+00">
                        <c:v>8.2408400000000002E-5</c:v>
                      </c:pt>
                      <c:pt idx="3359">
                        <c:v>1.36236E-3</c:v>
                      </c:pt>
                      <c:pt idx="3360">
                        <c:v>-1.19754E-3</c:v>
                      </c:pt>
                      <c:pt idx="3361">
                        <c:v>-1.19754E-3</c:v>
                      </c:pt>
                      <c:pt idx="3362">
                        <c:v>-1.19754E-3</c:v>
                      </c:pt>
                      <c:pt idx="3363">
                        <c:v>-5.5756700000000002E-4</c:v>
                      </c:pt>
                      <c:pt idx="3364">
                        <c:v>-1.83752E-3</c:v>
                      </c:pt>
                      <c:pt idx="3365">
                        <c:v>-1.19754E-3</c:v>
                      </c:pt>
                      <c:pt idx="3366" formatCode="0.00E+00">
                        <c:v>8.2408400000000002E-5</c:v>
                      </c:pt>
                      <c:pt idx="3367">
                        <c:v>-2.4774900000000002E-3</c:v>
                      </c:pt>
                      <c:pt idx="3368">
                        <c:v>-2.4774900000000002E-3</c:v>
                      </c:pt>
                      <c:pt idx="3369">
                        <c:v>-5.5756700000000002E-4</c:v>
                      </c:pt>
                      <c:pt idx="3370">
                        <c:v>-5.5756700000000002E-4</c:v>
                      </c:pt>
                      <c:pt idx="3371">
                        <c:v>1.36236E-3</c:v>
                      </c:pt>
                      <c:pt idx="3372" formatCode="0.00E+00">
                        <c:v>8.2408400000000002E-5</c:v>
                      </c:pt>
                      <c:pt idx="3373">
                        <c:v>-1.19754E-3</c:v>
                      </c:pt>
                      <c:pt idx="3374">
                        <c:v>-1.19754E-3</c:v>
                      </c:pt>
                      <c:pt idx="3375" formatCode="0.00E+00">
                        <c:v>8.2408400000000002E-5</c:v>
                      </c:pt>
                      <c:pt idx="3376">
                        <c:v>1.36236E-3</c:v>
                      </c:pt>
                      <c:pt idx="3377">
                        <c:v>-5.5756700000000002E-4</c:v>
                      </c:pt>
                      <c:pt idx="3378" formatCode="0.00E+00">
                        <c:v>8.2408400000000002E-5</c:v>
                      </c:pt>
                      <c:pt idx="3379">
                        <c:v>-5.5756700000000002E-4</c:v>
                      </c:pt>
                      <c:pt idx="3380">
                        <c:v>-2.4774900000000002E-3</c:v>
                      </c:pt>
                      <c:pt idx="3381">
                        <c:v>-1.83752E-3</c:v>
                      </c:pt>
                      <c:pt idx="3382">
                        <c:v>-1.83752E-3</c:v>
                      </c:pt>
                      <c:pt idx="3383">
                        <c:v>-5.5756700000000002E-4</c:v>
                      </c:pt>
                      <c:pt idx="3384">
                        <c:v>1.36236E-3</c:v>
                      </c:pt>
                      <c:pt idx="3385">
                        <c:v>-1.19754E-3</c:v>
                      </c:pt>
                      <c:pt idx="3386">
                        <c:v>-1.19754E-3</c:v>
                      </c:pt>
                      <c:pt idx="3387">
                        <c:v>-1.83752E-3</c:v>
                      </c:pt>
                      <c:pt idx="3388">
                        <c:v>-1.19754E-3</c:v>
                      </c:pt>
                      <c:pt idx="3389" formatCode="0.00E+00">
                        <c:v>8.2408400000000002E-5</c:v>
                      </c:pt>
                      <c:pt idx="3390">
                        <c:v>-1.19754E-3</c:v>
                      </c:pt>
                      <c:pt idx="3391">
                        <c:v>-1.19754E-3</c:v>
                      </c:pt>
                      <c:pt idx="3392">
                        <c:v>-1.83752E-3</c:v>
                      </c:pt>
                      <c:pt idx="3393">
                        <c:v>-1.83752E-3</c:v>
                      </c:pt>
                      <c:pt idx="3394">
                        <c:v>-1.19754E-3</c:v>
                      </c:pt>
                      <c:pt idx="3395" formatCode="0.00E+00">
                        <c:v>8.2408400000000002E-5</c:v>
                      </c:pt>
                      <c:pt idx="3396">
                        <c:v>1.36236E-3</c:v>
                      </c:pt>
                      <c:pt idx="3397">
                        <c:v>-5.5756700000000002E-4</c:v>
                      </c:pt>
                      <c:pt idx="3398">
                        <c:v>-5.5756700000000002E-4</c:v>
                      </c:pt>
                      <c:pt idx="3399" formatCode="0.00E+00">
                        <c:v>8.2408400000000002E-5</c:v>
                      </c:pt>
                      <c:pt idx="3400" formatCode="0.00E+00">
                        <c:v>8.2408400000000002E-5</c:v>
                      </c:pt>
                      <c:pt idx="3401">
                        <c:v>-5.5756700000000002E-4</c:v>
                      </c:pt>
                      <c:pt idx="3402">
                        <c:v>7.2238399999999996E-4</c:v>
                      </c:pt>
                      <c:pt idx="3403">
                        <c:v>-2.4774900000000002E-3</c:v>
                      </c:pt>
                      <c:pt idx="3404">
                        <c:v>-5.5756700000000002E-4</c:v>
                      </c:pt>
                      <c:pt idx="3405">
                        <c:v>7.2238399999999996E-4</c:v>
                      </c:pt>
                      <c:pt idx="3406">
                        <c:v>-5.5756700000000002E-4</c:v>
                      </c:pt>
                      <c:pt idx="3407">
                        <c:v>7.2238399999999996E-4</c:v>
                      </c:pt>
                      <c:pt idx="3408">
                        <c:v>1.36236E-3</c:v>
                      </c:pt>
                      <c:pt idx="3409">
                        <c:v>2.6423100000000001E-3</c:v>
                      </c:pt>
                      <c:pt idx="3410">
                        <c:v>2.6423100000000001E-3</c:v>
                      </c:pt>
                      <c:pt idx="3411">
                        <c:v>1.36236E-3</c:v>
                      </c:pt>
                      <c:pt idx="3412">
                        <c:v>7.2238399999999996E-4</c:v>
                      </c:pt>
                      <c:pt idx="3413">
                        <c:v>7.2238399999999996E-4</c:v>
                      </c:pt>
                      <c:pt idx="3414">
                        <c:v>1.36236E-3</c:v>
                      </c:pt>
                      <c:pt idx="3415">
                        <c:v>1.36236E-3</c:v>
                      </c:pt>
                      <c:pt idx="3416">
                        <c:v>7.2238399999999996E-4</c:v>
                      </c:pt>
                      <c:pt idx="3417">
                        <c:v>1.36236E-3</c:v>
                      </c:pt>
                      <c:pt idx="3418" formatCode="0.00E+00">
                        <c:v>8.2408400000000002E-5</c:v>
                      </c:pt>
                      <c:pt idx="3419">
                        <c:v>7.2238399999999996E-4</c:v>
                      </c:pt>
                      <c:pt idx="3420">
                        <c:v>7.2238399999999996E-4</c:v>
                      </c:pt>
                      <c:pt idx="3421">
                        <c:v>7.2238399999999996E-4</c:v>
                      </c:pt>
                      <c:pt idx="3422">
                        <c:v>2.0023300000000001E-3</c:v>
                      </c:pt>
                      <c:pt idx="3423">
                        <c:v>-5.5756700000000002E-4</c:v>
                      </c:pt>
                      <c:pt idx="3424" formatCode="0.00E+00">
                        <c:v>8.2408400000000002E-5</c:v>
                      </c:pt>
                      <c:pt idx="3425">
                        <c:v>7.2238399999999996E-4</c:v>
                      </c:pt>
                      <c:pt idx="3426">
                        <c:v>7.2238399999999996E-4</c:v>
                      </c:pt>
                      <c:pt idx="3427" formatCode="0.00E+00">
                        <c:v>8.2408400000000002E-5</c:v>
                      </c:pt>
                      <c:pt idx="3428">
                        <c:v>7.2238399999999996E-4</c:v>
                      </c:pt>
                      <c:pt idx="3429">
                        <c:v>7.2238399999999996E-4</c:v>
                      </c:pt>
                      <c:pt idx="3430">
                        <c:v>-5.5756700000000002E-4</c:v>
                      </c:pt>
                      <c:pt idx="3431">
                        <c:v>1.36236E-3</c:v>
                      </c:pt>
                      <c:pt idx="3432" formatCode="0.00E+00">
                        <c:v>8.2408400000000002E-5</c:v>
                      </c:pt>
                      <c:pt idx="3433">
                        <c:v>7.2238399999999996E-4</c:v>
                      </c:pt>
                      <c:pt idx="3434">
                        <c:v>-5.5756700000000002E-4</c:v>
                      </c:pt>
                      <c:pt idx="3435">
                        <c:v>2.0023300000000001E-3</c:v>
                      </c:pt>
                      <c:pt idx="3436">
                        <c:v>1.36236E-3</c:v>
                      </c:pt>
                      <c:pt idx="3437">
                        <c:v>-1.19754E-3</c:v>
                      </c:pt>
                      <c:pt idx="3438" formatCode="0.00E+00">
                        <c:v>8.2408400000000002E-5</c:v>
                      </c:pt>
                      <c:pt idx="3439">
                        <c:v>1.36236E-3</c:v>
                      </c:pt>
                      <c:pt idx="3440">
                        <c:v>-5.5756700000000002E-4</c:v>
                      </c:pt>
                      <c:pt idx="3441" formatCode="0.00E+00">
                        <c:v>8.2408400000000002E-5</c:v>
                      </c:pt>
                      <c:pt idx="3442" formatCode="0.00E+00">
                        <c:v>8.2408400000000002E-5</c:v>
                      </c:pt>
                      <c:pt idx="3443">
                        <c:v>-5.5756700000000002E-4</c:v>
                      </c:pt>
                      <c:pt idx="3444">
                        <c:v>2.6423100000000001E-3</c:v>
                      </c:pt>
                      <c:pt idx="3445">
                        <c:v>3.2822900000000002E-3</c:v>
                      </c:pt>
                      <c:pt idx="3446">
                        <c:v>2.0023300000000001E-3</c:v>
                      </c:pt>
                      <c:pt idx="3447">
                        <c:v>2.0023300000000001E-3</c:v>
                      </c:pt>
                      <c:pt idx="3448">
                        <c:v>7.2238399999999996E-4</c:v>
                      </c:pt>
                      <c:pt idx="3449">
                        <c:v>2.0023300000000001E-3</c:v>
                      </c:pt>
                      <c:pt idx="3450">
                        <c:v>7.2238399999999996E-4</c:v>
                      </c:pt>
                      <c:pt idx="3451">
                        <c:v>2.0023300000000001E-3</c:v>
                      </c:pt>
                      <c:pt idx="3452">
                        <c:v>1.36236E-3</c:v>
                      </c:pt>
                      <c:pt idx="3453">
                        <c:v>-5.5756700000000002E-4</c:v>
                      </c:pt>
                      <c:pt idx="3454">
                        <c:v>-1.83752E-3</c:v>
                      </c:pt>
                      <c:pt idx="3455">
                        <c:v>7.2238399999999996E-4</c:v>
                      </c:pt>
                      <c:pt idx="3456">
                        <c:v>7.2238399999999996E-4</c:v>
                      </c:pt>
                      <c:pt idx="3457">
                        <c:v>7.2238399999999996E-4</c:v>
                      </c:pt>
                      <c:pt idx="3458">
                        <c:v>2.6423100000000001E-3</c:v>
                      </c:pt>
                      <c:pt idx="3459" formatCode="0.00E+00">
                        <c:v>8.2408400000000002E-5</c:v>
                      </c:pt>
                      <c:pt idx="3460">
                        <c:v>-1.83752E-3</c:v>
                      </c:pt>
                      <c:pt idx="3461">
                        <c:v>2.0023300000000001E-3</c:v>
                      </c:pt>
                      <c:pt idx="3462">
                        <c:v>-5.5756700000000002E-4</c:v>
                      </c:pt>
                      <c:pt idx="3463">
                        <c:v>-3.1174699999999998E-3</c:v>
                      </c:pt>
                      <c:pt idx="3464" formatCode="0.00E+00">
                        <c:v>8.2408400000000002E-5</c:v>
                      </c:pt>
                      <c:pt idx="3465" formatCode="0.00E+00">
                        <c:v>8.2408400000000002E-5</c:v>
                      </c:pt>
                      <c:pt idx="3466" formatCode="0.00E+00">
                        <c:v>8.2408400000000002E-5</c:v>
                      </c:pt>
                      <c:pt idx="3467">
                        <c:v>-5.5756700000000002E-4</c:v>
                      </c:pt>
                      <c:pt idx="3468" formatCode="0.00E+00">
                        <c:v>8.2408400000000002E-5</c:v>
                      </c:pt>
                      <c:pt idx="3469" formatCode="0.00E+00">
                        <c:v>8.2408400000000002E-5</c:v>
                      </c:pt>
                      <c:pt idx="3470">
                        <c:v>7.2238399999999996E-4</c:v>
                      </c:pt>
                      <c:pt idx="3471">
                        <c:v>1.36236E-3</c:v>
                      </c:pt>
                      <c:pt idx="3472">
                        <c:v>-5.5756700000000002E-4</c:v>
                      </c:pt>
                      <c:pt idx="3473">
                        <c:v>-5.5756700000000002E-4</c:v>
                      </c:pt>
                      <c:pt idx="3474">
                        <c:v>-1.19754E-3</c:v>
                      </c:pt>
                      <c:pt idx="3475">
                        <c:v>-5.5756700000000002E-4</c:v>
                      </c:pt>
                      <c:pt idx="3476">
                        <c:v>-5.5756700000000002E-4</c:v>
                      </c:pt>
                      <c:pt idx="3477">
                        <c:v>1.36236E-3</c:v>
                      </c:pt>
                      <c:pt idx="3478">
                        <c:v>7.2238399999999996E-4</c:v>
                      </c:pt>
                      <c:pt idx="3479">
                        <c:v>-1.19754E-3</c:v>
                      </c:pt>
                      <c:pt idx="3480">
                        <c:v>7.2238399999999996E-4</c:v>
                      </c:pt>
                      <c:pt idx="3481" formatCode="0.00E+00">
                        <c:v>8.2408400000000002E-5</c:v>
                      </c:pt>
                      <c:pt idx="3482" formatCode="0.00E+00">
                        <c:v>8.2408400000000002E-5</c:v>
                      </c:pt>
                      <c:pt idx="3483">
                        <c:v>-5.5756700000000002E-4</c:v>
                      </c:pt>
                      <c:pt idx="3484">
                        <c:v>-1.19754E-3</c:v>
                      </c:pt>
                      <c:pt idx="3485">
                        <c:v>7.2238399999999996E-4</c:v>
                      </c:pt>
                      <c:pt idx="3486">
                        <c:v>-5.5756700000000002E-4</c:v>
                      </c:pt>
                      <c:pt idx="3487">
                        <c:v>7.2238399999999996E-4</c:v>
                      </c:pt>
                      <c:pt idx="3488">
                        <c:v>-5.5756700000000002E-4</c:v>
                      </c:pt>
                      <c:pt idx="3489">
                        <c:v>7.2238399999999996E-4</c:v>
                      </c:pt>
                      <c:pt idx="3490">
                        <c:v>1.36236E-3</c:v>
                      </c:pt>
                      <c:pt idx="3491">
                        <c:v>-5.5756700000000002E-4</c:v>
                      </c:pt>
                      <c:pt idx="3492">
                        <c:v>-5.5756700000000002E-4</c:v>
                      </c:pt>
                      <c:pt idx="3493" formatCode="0.00E+00">
                        <c:v>8.2408400000000002E-5</c:v>
                      </c:pt>
                      <c:pt idx="3494">
                        <c:v>2.0023300000000001E-3</c:v>
                      </c:pt>
                      <c:pt idx="3495">
                        <c:v>2.0023300000000001E-3</c:v>
                      </c:pt>
                      <c:pt idx="3496" formatCode="0.00E+00">
                        <c:v>8.2408400000000002E-5</c:v>
                      </c:pt>
                      <c:pt idx="3497" formatCode="0.00E+00">
                        <c:v>8.2408400000000002E-5</c:v>
                      </c:pt>
                      <c:pt idx="3498" formatCode="0.00E+00">
                        <c:v>8.2408400000000002E-5</c:v>
                      </c:pt>
                      <c:pt idx="3499">
                        <c:v>-5.5756700000000002E-4</c:v>
                      </c:pt>
                      <c:pt idx="3500">
                        <c:v>1.36236E-3</c:v>
                      </c:pt>
                      <c:pt idx="3501">
                        <c:v>2.6423100000000001E-3</c:v>
                      </c:pt>
                      <c:pt idx="3502">
                        <c:v>-5.5756700000000002E-4</c:v>
                      </c:pt>
                      <c:pt idx="3503">
                        <c:v>7.2238399999999996E-4</c:v>
                      </c:pt>
                      <c:pt idx="3504">
                        <c:v>1.36236E-3</c:v>
                      </c:pt>
                      <c:pt idx="3505">
                        <c:v>7.2238399999999996E-4</c:v>
                      </c:pt>
                      <c:pt idx="3506">
                        <c:v>-5.5756700000000002E-4</c:v>
                      </c:pt>
                      <c:pt idx="3507" formatCode="0.00E+00">
                        <c:v>8.2408400000000002E-5</c:v>
                      </c:pt>
                      <c:pt idx="3508">
                        <c:v>-2.4774900000000002E-3</c:v>
                      </c:pt>
                      <c:pt idx="3509">
                        <c:v>-1.19754E-3</c:v>
                      </c:pt>
                      <c:pt idx="3510" formatCode="0.00E+00">
                        <c:v>8.2408400000000002E-5</c:v>
                      </c:pt>
                      <c:pt idx="3511">
                        <c:v>-1.19754E-3</c:v>
                      </c:pt>
                      <c:pt idx="3512">
                        <c:v>-1.19754E-3</c:v>
                      </c:pt>
                      <c:pt idx="3513" formatCode="0.00E+00">
                        <c:v>8.2408400000000002E-5</c:v>
                      </c:pt>
                      <c:pt idx="3514" formatCode="0.00E+00">
                        <c:v>8.2408400000000002E-5</c:v>
                      </c:pt>
                      <c:pt idx="3515">
                        <c:v>-1.19754E-3</c:v>
                      </c:pt>
                      <c:pt idx="3516">
                        <c:v>-5.5756700000000002E-4</c:v>
                      </c:pt>
                      <c:pt idx="3517">
                        <c:v>-1.83752E-3</c:v>
                      </c:pt>
                      <c:pt idx="3518">
                        <c:v>-1.19754E-3</c:v>
                      </c:pt>
                      <c:pt idx="3519">
                        <c:v>-1.83752E-3</c:v>
                      </c:pt>
                      <c:pt idx="3520">
                        <c:v>-2.4774900000000002E-3</c:v>
                      </c:pt>
                      <c:pt idx="3521">
                        <c:v>-1.83752E-3</c:v>
                      </c:pt>
                      <c:pt idx="3522">
                        <c:v>-5.5756700000000002E-4</c:v>
                      </c:pt>
                      <c:pt idx="3523">
                        <c:v>-1.83752E-3</c:v>
                      </c:pt>
                      <c:pt idx="3524">
                        <c:v>-5.5756700000000002E-4</c:v>
                      </c:pt>
                      <c:pt idx="3525">
                        <c:v>7.2238399999999996E-4</c:v>
                      </c:pt>
                      <c:pt idx="3526">
                        <c:v>-1.83752E-3</c:v>
                      </c:pt>
                      <c:pt idx="3527">
                        <c:v>-5.5756700000000002E-4</c:v>
                      </c:pt>
                      <c:pt idx="3528">
                        <c:v>-1.19754E-3</c:v>
                      </c:pt>
                      <c:pt idx="3529">
                        <c:v>-5.5756700000000002E-4</c:v>
                      </c:pt>
                      <c:pt idx="3530" formatCode="0.00E+00">
                        <c:v>8.2408400000000002E-5</c:v>
                      </c:pt>
                      <c:pt idx="3531">
                        <c:v>-1.19754E-3</c:v>
                      </c:pt>
                      <c:pt idx="3532">
                        <c:v>-2.4774900000000002E-3</c:v>
                      </c:pt>
                      <c:pt idx="3533">
                        <c:v>-2.4774900000000002E-3</c:v>
                      </c:pt>
                      <c:pt idx="3534">
                        <c:v>-5.5756700000000002E-4</c:v>
                      </c:pt>
                      <c:pt idx="3535">
                        <c:v>-1.83752E-3</c:v>
                      </c:pt>
                      <c:pt idx="3536">
                        <c:v>-1.19754E-3</c:v>
                      </c:pt>
                      <c:pt idx="3537">
                        <c:v>-5.5756700000000002E-4</c:v>
                      </c:pt>
                      <c:pt idx="3538">
                        <c:v>-1.19754E-3</c:v>
                      </c:pt>
                      <c:pt idx="3539" formatCode="0.00E+00">
                        <c:v>8.2408400000000002E-5</c:v>
                      </c:pt>
                      <c:pt idx="3540" formatCode="0.00E+00">
                        <c:v>8.2408400000000002E-5</c:v>
                      </c:pt>
                      <c:pt idx="3541">
                        <c:v>7.2238399999999996E-4</c:v>
                      </c:pt>
                      <c:pt idx="3542" formatCode="0.00E+00">
                        <c:v>8.2408400000000002E-5</c:v>
                      </c:pt>
                      <c:pt idx="3543" formatCode="0.00E+00">
                        <c:v>8.2408400000000002E-5</c:v>
                      </c:pt>
                      <c:pt idx="3544">
                        <c:v>-1.83752E-3</c:v>
                      </c:pt>
                      <c:pt idx="3545">
                        <c:v>7.2238399999999996E-4</c:v>
                      </c:pt>
                      <c:pt idx="3546">
                        <c:v>1.36236E-3</c:v>
                      </c:pt>
                      <c:pt idx="3547">
                        <c:v>7.2238399999999996E-4</c:v>
                      </c:pt>
                      <c:pt idx="3548">
                        <c:v>-1.83752E-3</c:v>
                      </c:pt>
                      <c:pt idx="3549">
                        <c:v>-5.5756700000000002E-4</c:v>
                      </c:pt>
                      <c:pt idx="3550" formatCode="0.00E+00">
                        <c:v>8.2408400000000002E-5</c:v>
                      </c:pt>
                      <c:pt idx="3551">
                        <c:v>-1.83752E-3</c:v>
                      </c:pt>
                      <c:pt idx="3552">
                        <c:v>-5.5756700000000002E-4</c:v>
                      </c:pt>
                      <c:pt idx="3553" formatCode="0.00E+00">
                        <c:v>8.2408400000000002E-5</c:v>
                      </c:pt>
                      <c:pt idx="3554">
                        <c:v>7.2238399999999996E-4</c:v>
                      </c:pt>
                      <c:pt idx="3555">
                        <c:v>7.2238399999999996E-4</c:v>
                      </c:pt>
                      <c:pt idx="3556">
                        <c:v>-5.5756700000000002E-4</c:v>
                      </c:pt>
                      <c:pt idx="3557">
                        <c:v>1.36236E-3</c:v>
                      </c:pt>
                      <c:pt idx="3558">
                        <c:v>-5.5756700000000002E-4</c:v>
                      </c:pt>
                      <c:pt idx="3559">
                        <c:v>7.2238399999999996E-4</c:v>
                      </c:pt>
                      <c:pt idx="3560">
                        <c:v>7.2238399999999996E-4</c:v>
                      </c:pt>
                      <c:pt idx="3561">
                        <c:v>-1.19754E-3</c:v>
                      </c:pt>
                      <c:pt idx="3562">
                        <c:v>1.36236E-3</c:v>
                      </c:pt>
                      <c:pt idx="3563">
                        <c:v>-5.5756700000000002E-4</c:v>
                      </c:pt>
                      <c:pt idx="3564" formatCode="0.00E+00">
                        <c:v>8.2408400000000002E-5</c:v>
                      </c:pt>
                      <c:pt idx="3565">
                        <c:v>-1.19754E-3</c:v>
                      </c:pt>
                      <c:pt idx="3566" formatCode="0.00E+00">
                        <c:v>8.2408400000000002E-5</c:v>
                      </c:pt>
                      <c:pt idx="3567" formatCode="0.00E+00">
                        <c:v>8.2408400000000002E-5</c:v>
                      </c:pt>
                      <c:pt idx="3568">
                        <c:v>-5.5756700000000002E-4</c:v>
                      </c:pt>
                      <c:pt idx="3569">
                        <c:v>-1.19754E-3</c:v>
                      </c:pt>
                      <c:pt idx="3570">
                        <c:v>7.2238399999999996E-4</c:v>
                      </c:pt>
                      <c:pt idx="3571">
                        <c:v>-1.19754E-3</c:v>
                      </c:pt>
                      <c:pt idx="3572">
                        <c:v>1.36236E-3</c:v>
                      </c:pt>
                      <c:pt idx="3573" formatCode="0.00E+00">
                        <c:v>8.2408400000000002E-5</c:v>
                      </c:pt>
                      <c:pt idx="3574">
                        <c:v>-5.5756700000000002E-4</c:v>
                      </c:pt>
                      <c:pt idx="3575" formatCode="0.00E+00">
                        <c:v>8.2408400000000002E-5</c:v>
                      </c:pt>
                      <c:pt idx="3576">
                        <c:v>1.36236E-3</c:v>
                      </c:pt>
                      <c:pt idx="3577">
                        <c:v>1.36236E-3</c:v>
                      </c:pt>
                      <c:pt idx="3578">
                        <c:v>-5.5756700000000002E-4</c:v>
                      </c:pt>
                      <c:pt idx="3579">
                        <c:v>7.2238399999999996E-4</c:v>
                      </c:pt>
                      <c:pt idx="3580">
                        <c:v>-5.5756700000000002E-4</c:v>
                      </c:pt>
                      <c:pt idx="3581">
                        <c:v>1.36236E-3</c:v>
                      </c:pt>
                      <c:pt idx="3582">
                        <c:v>-5.5756700000000002E-4</c:v>
                      </c:pt>
                      <c:pt idx="3583">
                        <c:v>-5.5756700000000002E-4</c:v>
                      </c:pt>
                      <c:pt idx="3584">
                        <c:v>2.0023300000000001E-3</c:v>
                      </c:pt>
                      <c:pt idx="3585" formatCode="0.00E+00">
                        <c:v>8.2408400000000002E-5</c:v>
                      </c:pt>
                      <c:pt idx="3586">
                        <c:v>-5.5756700000000002E-4</c:v>
                      </c:pt>
                      <c:pt idx="3587">
                        <c:v>7.2238399999999996E-4</c:v>
                      </c:pt>
                      <c:pt idx="3588">
                        <c:v>-1.19754E-3</c:v>
                      </c:pt>
                      <c:pt idx="3589">
                        <c:v>-5.5756700000000002E-4</c:v>
                      </c:pt>
                      <c:pt idx="3590" formatCode="0.00E+00">
                        <c:v>8.2408400000000002E-5</c:v>
                      </c:pt>
                      <c:pt idx="3591">
                        <c:v>7.2238399999999996E-4</c:v>
                      </c:pt>
                      <c:pt idx="3592">
                        <c:v>-2.4774900000000002E-3</c:v>
                      </c:pt>
                      <c:pt idx="3593">
                        <c:v>-5.5756700000000002E-4</c:v>
                      </c:pt>
                      <c:pt idx="3594" formatCode="0.00E+00">
                        <c:v>8.2408400000000002E-5</c:v>
                      </c:pt>
                      <c:pt idx="3595">
                        <c:v>7.2238399999999996E-4</c:v>
                      </c:pt>
                      <c:pt idx="3596">
                        <c:v>-1.19754E-3</c:v>
                      </c:pt>
                      <c:pt idx="3597">
                        <c:v>-5.5756700000000002E-4</c:v>
                      </c:pt>
                      <c:pt idx="3598">
                        <c:v>7.2238399999999996E-4</c:v>
                      </c:pt>
                      <c:pt idx="3599">
                        <c:v>1.36236E-3</c:v>
                      </c:pt>
                      <c:pt idx="3600">
                        <c:v>-5.5756700000000002E-4</c:v>
                      </c:pt>
                      <c:pt idx="3601" formatCode="0.00E+00">
                        <c:v>8.2408400000000002E-5</c:v>
                      </c:pt>
                      <c:pt idx="3602">
                        <c:v>-5.5756700000000002E-4</c:v>
                      </c:pt>
                      <c:pt idx="3603">
                        <c:v>7.2238399999999996E-4</c:v>
                      </c:pt>
                      <c:pt idx="3604">
                        <c:v>7.2238399999999996E-4</c:v>
                      </c:pt>
                      <c:pt idx="3605" formatCode="0.00E+00">
                        <c:v>8.2408400000000002E-5</c:v>
                      </c:pt>
                      <c:pt idx="3606">
                        <c:v>1.36236E-3</c:v>
                      </c:pt>
                      <c:pt idx="3607" formatCode="0.00E+00">
                        <c:v>8.2408400000000002E-5</c:v>
                      </c:pt>
                      <c:pt idx="3608" formatCode="0.00E+00">
                        <c:v>8.2408400000000002E-5</c:v>
                      </c:pt>
                      <c:pt idx="3609" formatCode="0.00E+00">
                        <c:v>8.2408400000000002E-5</c:v>
                      </c:pt>
                      <c:pt idx="3610">
                        <c:v>1.36236E-3</c:v>
                      </c:pt>
                      <c:pt idx="3611">
                        <c:v>-1.19754E-3</c:v>
                      </c:pt>
                      <c:pt idx="3612">
                        <c:v>7.2238399999999996E-4</c:v>
                      </c:pt>
                      <c:pt idx="3613">
                        <c:v>-5.5756700000000002E-4</c:v>
                      </c:pt>
                      <c:pt idx="3614" formatCode="0.00E+00">
                        <c:v>8.2408400000000002E-5</c:v>
                      </c:pt>
                      <c:pt idx="3615">
                        <c:v>-5.5756700000000002E-4</c:v>
                      </c:pt>
                      <c:pt idx="3616">
                        <c:v>-1.19754E-3</c:v>
                      </c:pt>
                      <c:pt idx="3617">
                        <c:v>-1.19754E-3</c:v>
                      </c:pt>
                      <c:pt idx="3618" formatCode="0.00E+00">
                        <c:v>8.2408400000000002E-5</c:v>
                      </c:pt>
                      <c:pt idx="3619" formatCode="0.00E+00">
                        <c:v>8.2408400000000002E-5</c:v>
                      </c:pt>
                      <c:pt idx="3620" formatCode="0.00E+00">
                        <c:v>8.2408400000000002E-5</c:v>
                      </c:pt>
                      <c:pt idx="3621">
                        <c:v>7.2238399999999996E-4</c:v>
                      </c:pt>
                      <c:pt idx="3622">
                        <c:v>7.2238399999999996E-4</c:v>
                      </c:pt>
                      <c:pt idx="3623">
                        <c:v>-1.83752E-3</c:v>
                      </c:pt>
                      <c:pt idx="3624" formatCode="0.00E+00">
                        <c:v>8.2408400000000002E-5</c:v>
                      </c:pt>
                      <c:pt idx="3625">
                        <c:v>-1.19754E-3</c:v>
                      </c:pt>
                      <c:pt idx="3626">
                        <c:v>1.36236E-3</c:v>
                      </c:pt>
                      <c:pt idx="3627">
                        <c:v>-1.19754E-3</c:v>
                      </c:pt>
                      <c:pt idx="3628">
                        <c:v>-1.83752E-3</c:v>
                      </c:pt>
                      <c:pt idx="3629">
                        <c:v>-5.5756700000000002E-4</c:v>
                      </c:pt>
                      <c:pt idx="3630">
                        <c:v>-5.5756700000000002E-4</c:v>
                      </c:pt>
                      <c:pt idx="3631">
                        <c:v>7.2238399999999996E-4</c:v>
                      </c:pt>
                      <c:pt idx="3632" formatCode="0.00E+00">
                        <c:v>8.2408400000000002E-5</c:v>
                      </c:pt>
                      <c:pt idx="3633">
                        <c:v>-5.5756700000000002E-4</c:v>
                      </c:pt>
                      <c:pt idx="3634" formatCode="0.00E+00">
                        <c:v>8.2408400000000002E-5</c:v>
                      </c:pt>
                      <c:pt idx="3635">
                        <c:v>-1.19754E-3</c:v>
                      </c:pt>
                      <c:pt idx="3636">
                        <c:v>7.2238399999999996E-4</c:v>
                      </c:pt>
                      <c:pt idx="3637">
                        <c:v>-5.5756700000000002E-4</c:v>
                      </c:pt>
                      <c:pt idx="3638">
                        <c:v>-1.19754E-3</c:v>
                      </c:pt>
                      <c:pt idx="3639" formatCode="0.00E+00">
                        <c:v>8.2408400000000002E-5</c:v>
                      </c:pt>
                      <c:pt idx="3640">
                        <c:v>-5.5756700000000002E-4</c:v>
                      </c:pt>
                      <c:pt idx="3641">
                        <c:v>-1.19754E-3</c:v>
                      </c:pt>
                      <c:pt idx="3642">
                        <c:v>7.2238399999999996E-4</c:v>
                      </c:pt>
                      <c:pt idx="3643">
                        <c:v>-1.83752E-3</c:v>
                      </c:pt>
                      <c:pt idx="3644" formatCode="0.00E+00">
                        <c:v>8.2408400000000002E-5</c:v>
                      </c:pt>
                      <c:pt idx="3645" formatCode="0.00E+00">
                        <c:v>8.2408400000000002E-5</c:v>
                      </c:pt>
                      <c:pt idx="3646">
                        <c:v>-1.19754E-3</c:v>
                      </c:pt>
                      <c:pt idx="3647">
                        <c:v>-3.1174699999999998E-3</c:v>
                      </c:pt>
                      <c:pt idx="3648">
                        <c:v>-5.5756700000000002E-4</c:v>
                      </c:pt>
                      <c:pt idx="3649">
                        <c:v>-1.83752E-3</c:v>
                      </c:pt>
                      <c:pt idx="3650">
                        <c:v>-2.4774900000000002E-3</c:v>
                      </c:pt>
                      <c:pt idx="3651">
                        <c:v>-5.5756700000000002E-4</c:v>
                      </c:pt>
                      <c:pt idx="3652">
                        <c:v>-1.83752E-3</c:v>
                      </c:pt>
                      <c:pt idx="3653">
                        <c:v>-5.5756700000000002E-4</c:v>
                      </c:pt>
                      <c:pt idx="3654">
                        <c:v>-1.19754E-3</c:v>
                      </c:pt>
                      <c:pt idx="3655" formatCode="0.00E+00">
                        <c:v>8.2408400000000002E-5</c:v>
                      </c:pt>
                      <c:pt idx="3656" formatCode="0.00E+00">
                        <c:v>8.2408400000000002E-5</c:v>
                      </c:pt>
                      <c:pt idx="3657">
                        <c:v>-5.5756700000000002E-4</c:v>
                      </c:pt>
                      <c:pt idx="3658" formatCode="0.00E+00">
                        <c:v>8.2408400000000002E-5</c:v>
                      </c:pt>
                      <c:pt idx="3659">
                        <c:v>-1.19754E-3</c:v>
                      </c:pt>
                      <c:pt idx="3660" formatCode="0.00E+00">
                        <c:v>8.2408400000000002E-5</c:v>
                      </c:pt>
                      <c:pt idx="3661" formatCode="0.00E+00">
                        <c:v>8.2408400000000002E-5</c:v>
                      </c:pt>
                      <c:pt idx="3662">
                        <c:v>-1.83752E-3</c:v>
                      </c:pt>
                      <c:pt idx="3663" formatCode="0.00E+00">
                        <c:v>8.2408400000000002E-5</c:v>
                      </c:pt>
                      <c:pt idx="3664" formatCode="0.00E+00">
                        <c:v>8.2408400000000002E-5</c:v>
                      </c:pt>
                      <c:pt idx="3665">
                        <c:v>-5.5756700000000002E-4</c:v>
                      </c:pt>
                      <c:pt idx="3666" formatCode="0.00E+00">
                        <c:v>8.2408400000000002E-5</c:v>
                      </c:pt>
                      <c:pt idx="3667" formatCode="0.00E+00">
                        <c:v>8.2408400000000002E-5</c:v>
                      </c:pt>
                      <c:pt idx="3668">
                        <c:v>-5.5756700000000002E-4</c:v>
                      </c:pt>
                      <c:pt idx="3669" formatCode="0.00E+00">
                        <c:v>8.2408400000000002E-5</c:v>
                      </c:pt>
                      <c:pt idx="3670">
                        <c:v>-5.5756700000000002E-4</c:v>
                      </c:pt>
                      <c:pt idx="3671">
                        <c:v>-1.83752E-3</c:v>
                      </c:pt>
                      <c:pt idx="3672">
                        <c:v>-5.5756700000000002E-4</c:v>
                      </c:pt>
                      <c:pt idx="3673">
                        <c:v>-1.83752E-3</c:v>
                      </c:pt>
                      <c:pt idx="3674">
                        <c:v>-5.5756700000000002E-4</c:v>
                      </c:pt>
                      <c:pt idx="3675">
                        <c:v>-1.19754E-3</c:v>
                      </c:pt>
                      <c:pt idx="3676">
                        <c:v>-3.7574399999999999E-3</c:v>
                      </c:pt>
                      <c:pt idx="3677">
                        <c:v>-1.83752E-3</c:v>
                      </c:pt>
                      <c:pt idx="3678">
                        <c:v>-1.19754E-3</c:v>
                      </c:pt>
                      <c:pt idx="3679">
                        <c:v>-1.83752E-3</c:v>
                      </c:pt>
                      <c:pt idx="3680">
                        <c:v>-3.1174699999999998E-3</c:v>
                      </c:pt>
                      <c:pt idx="3681">
                        <c:v>-1.19754E-3</c:v>
                      </c:pt>
                      <c:pt idx="3682">
                        <c:v>-2.4774900000000002E-3</c:v>
                      </c:pt>
                      <c:pt idx="3683">
                        <c:v>-1.83752E-3</c:v>
                      </c:pt>
                      <c:pt idx="3684">
                        <c:v>-5.5756700000000002E-4</c:v>
                      </c:pt>
                      <c:pt idx="3685">
                        <c:v>-3.1174699999999998E-3</c:v>
                      </c:pt>
                      <c:pt idx="3686">
                        <c:v>-1.83752E-3</c:v>
                      </c:pt>
                      <c:pt idx="3687">
                        <c:v>-1.19754E-3</c:v>
                      </c:pt>
                      <c:pt idx="3688">
                        <c:v>-2.4774900000000002E-3</c:v>
                      </c:pt>
                      <c:pt idx="3689">
                        <c:v>-1.83752E-3</c:v>
                      </c:pt>
                      <c:pt idx="3690">
                        <c:v>-1.19754E-3</c:v>
                      </c:pt>
                      <c:pt idx="3691">
                        <c:v>-5.5756700000000002E-4</c:v>
                      </c:pt>
                      <c:pt idx="3692" formatCode="0.00E+00">
                        <c:v>8.2408400000000002E-5</c:v>
                      </c:pt>
                      <c:pt idx="3693">
                        <c:v>-5.5756700000000002E-4</c:v>
                      </c:pt>
                      <c:pt idx="3694">
                        <c:v>-5.5756700000000002E-4</c:v>
                      </c:pt>
                      <c:pt idx="3695">
                        <c:v>-1.19754E-3</c:v>
                      </c:pt>
                      <c:pt idx="3696" formatCode="0.00E+00">
                        <c:v>8.2408400000000002E-5</c:v>
                      </c:pt>
                      <c:pt idx="3697">
                        <c:v>-2.4774900000000002E-3</c:v>
                      </c:pt>
                      <c:pt idx="3698">
                        <c:v>-1.19754E-3</c:v>
                      </c:pt>
                      <c:pt idx="3699">
                        <c:v>-5.5756700000000002E-4</c:v>
                      </c:pt>
                      <c:pt idx="3700">
                        <c:v>-1.19754E-3</c:v>
                      </c:pt>
                      <c:pt idx="3701">
                        <c:v>-3.1174699999999998E-3</c:v>
                      </c:pt>
                      <c:pt idx="3702">
                        <c:v>-1.19754E-3</c:v>
                      </c:pt>
                      <c:pt idx="3703">
                        <c:v>-1.19754E-3</c:v>
                      </c:pt>
                      <c:pt idx="3704">
                        <c:v>-1.19754E-3</c:v>
                      </c:pt>
                      <c:pt idx="3705">
                        <c:v>-5.5756700000000002E-4</c:v>
                      </c:pt>
                      <c:pt idx="3706">
                        <c:v>-1.83752E-3</c:v>
                      </c:pt>
                      <c:pt idx="3707">
                        <c:v>-3.7574399999999999E-3</c:v>
                      </c:pt>
                      <c:pt idx="3708">
                        <c:v>-1.19754E-3</c:v>
                      </c:pt>
                      <c:pt idx="3709">
                        <c:v>-1.83752E-3</c:v>
                      </c:pt>
                      <c:pt idx="3710">
                        <c:v>-1.83752E-3</c:v>
                      </c:pt>
                      <c:pt idx="3711">
                        <c:v>-1.19754E-3</c:v>
                      </c:pt>
                      <c:pt idx="3712">
                        <c:v>-1.83752E-3</c:v>
                      </c:pt>
                      <c:pt idx="3713">
                        <c:v>-1.83752E-3</c:v>
                      </c:pt>
                      <c:pt idx="3714">
                        <c:v>-5.5756700000000002E-4</c:v>
                      </c:pt>
                      <c:pt idx="3715">
                        <c:v>-1.83752E-3</c:v>
                      </c:pt>
                      <c:pt idx="3716">
                        <c:v>-2.4774900000000002E-3</c:v>
                      </c:pt>
                      <c:pt idx="3717">
                        <c:v>-5.5756700000000002E-4</c:v>
                      </c:pt>
                      <c:pt idx="3718">
                        <c:v>-1.83752E-3</c:v>
                      </c:pt>
                      <c:pt idx="3719">
                        <c:v>7.2238399999999996E-4</c:v>
                      </c:pt>
                      <c:pt idx="3720">
                        <c:v>-5.5756700000000002E-4</c:v>
                      </c:pt>
                      <c:pt idx="3721">
                        <c:v>-1.83752E-3</c:v>
                      </c:pt>
                      <c:pt idx="3722">
                        <c:v>7.2238399999999996E-4</c:v>
                      </c:pt>
                      <c:pt idx="3723">
                        <c:v>-1.83752E-3</c:v>
                      </c:pt>
                      <c:pt idx="3724">
                        <c:v>-1.83752E-3</c:v>
                      </c:pt>
                      <c:pt idx="3725">
                        <c:v>-1.83752E-3</c:v>
                      </c:pt>
                      <c:pt idx="3726">
                        <c:v>-1.19754E-3</c:v>
                      </c:pt>
                      <c:pt idx="3727">
                        <c:v>-1.83752E-3</c:v>
                      </c:pt>
                      <c:pt idx="3728">
                        <c:v>1.36236E-3</c:v>
                      </c:pt>
                      <c:pt idx="3729">
                        <c:v>7.2238399999999996E-4</c:v>
                      </c:pt>
                      <c:pt idx="3730">
                        <c:v>-1.19754E-3</c:v>
                      </c:pt>
                      <c:pt idx="3731">
                        <c:v>-2.4774900000000002E-3</c:v>
                      </c:pt>
                      <c:pt idx="3732">
                        <c:v>7.2238399999999996E-4</c:v>
                      </c:pt>
                      <c:pt idx="3733" formatCode="0.00E+00">
                        <c:v>8.2408400000000002E-5</c:v>
                      </c:pt>
                      <c:pt idx="3734" formatCode="0.00E+00">
                        <c:v>8.2408400000000002E-5</c:v>
                      </c:pt>
                      <c:pt idx="3735">
                        <c:v>2.0023300000000001E-3</c:v>
                      </c:pt>
                      <c:pt idx="3736">
                        <c:v>-5.5756700000000002E-4</c:v>
                      </c:pt>
                      <c:pt idx="3737" formatCode="0.00E+00">
                        <c:v>8.2408400000000002E-5</c:v>
                      </c:pt>
                      <c:pt idx="3738">
                        <c:v>2.0023300000000001E-3</c:v>
                      </c:pt>
                      <c:pt idx="3739">
                        <c:v>-5.5756700000000002E-4</c:v>
                      </c:pt>
                      <c:pt idx="3740" formatCode="0.00E+00">
                        <c:v>8.2408400000000002E-5</c:v>
                      </c:pt>
                      <c:pt idx="3741">
                        <c:v>1.36236E-3</c:v>
                      </c:pt>
                      <c:pt idx="3742" formatCode="0.00E+00">
                        <c:v>8.2408400000000002E-5</c:v>
                      </c:pt>
                      <c:pt idx="3743">
                        <c:v>-5.5756700000000002E-4</c:v>
                      </c:pt>
                      <c:pt idx="3744" formatCode="0.00E+00">
                        <c:v>8.2408400000000002E-5</c:v>
                      </c:pt>
                      <c:pt idx="3745">
                        <c:v>-5.5756700000000002E-4</c:v>
                      </c:pt>
                      <c:pt idx="3746">
                        <c:v>7.2238399999999996E-4</c:v>
                      </c:pt>
                      <c:pt idx="3747">
                        <c:v>2.0023300000000001E-3</c:v>
                      </c:pt>
                      <c:pt idx="3748">
                        <c:v>-5.5756700000000002E-4</c:v>
                      </c:pt>
                      <c:pt idx="3749" formatCode="0.00E+00">
                        <c:v>8.2408400000000002E-5</c:v>
                      </c:pt>
                      <c:pt idx="3750">
                        <c:v>1.36236E-3</c:v>
                      </c:pt>
                      <c:pt idx="3751">
                        <c:v>1.36236E-3</c:v>
                      </c:pt>
                      <c:pt idx="3752" formatCode="0.00E+00">
                        <c:v>8.2408400000000002E-5</c:v>
                      </c:pt>
                      <c:pt idx="3753">
                        <c:v>7.2238399999999996E-4</c:v>
                      </c:pt>
                      <c:pt idx="3754" formatCode="0.00E+00">
                        <c:v>8.2408400000000002E-5</c:v>
                      </c:pt>
                      <c:pt idx="3755">
                        <c:v>-5.5756700000000002E-4</c:v>
                      </c:pt>
                      <c:pt idx="3756">
                        <c:v>7.2238399999999996E-4</c:v>
                      </c:pt>
                      <c:pt idx="3757">
                        <c:v>-1.83752E-3</c:v>
                      </c:pt>
                      <c:pt idx="3758" formatCode="0.00E+00">
                        <c:v>8.2408400000000002E-5</c:v>
                      </c:pt>
                      <c:pt idx="3759" formatCode="0.00E+00">
                        <c:v>8.2408400000000002E-5</c:v>
                      </c:pt>
                      <c:pt idx="3760">
                        <c:v>-1.83752E-3</c:v>
                      </c:pt>
                      <c:pt idx="3761" formatCode="0.00E+00">
                        <c:v>8.2408400000000002E-5</c:v>
                      </c:pt>
                      <c:pt idx="3762" formatCode="0.00E+00">
                        <c:v>8.2408400000000002E-5</c:v>
                      </c:pt>
                      <c:pt idx="3763">
                        <c:v>-1.19754E-3</c:v>
                      </c:pt>
                      <c:pt idx="3764">
                        <c:v>1.36236E-3</c:v>
                      </c:pt>
                      <c:pt idx="3765">
                        <c:v>2.6423100000000001E-3</c:v>
                      </c:pt>
                      <c:pt idx="3766">
                        <c:v>2.6423100000000001E-3</c:v>
                      </c:pt>
                      <c:pt idx="3767" formatCode="0.00E+00">
                        <c:v>8.2408400000000002E-5</c:v>
                      </c:pt>
                      <c:pt idx="3768">
                        <c:v>2.0023300000000001E-3</c:v>
                      </c:pt>
                      <c:pt idx="3769">
                        <c:v>-1.19754E-3</c:v>
                      </c:pt>
                      <c:pt idx="3770">
                        <c:v>1.36236E-3</c:v>
                      </c:pt>
                      <c:pt idx="3771">
                        <c:v>1.36236E-3</c:v>
                      </c:pt>
                      <c:pt idx="3772">
                        <c:v>2.0023300000000001E-3</c:v>
                      </c:pt>
                      <c:pt idx="3773" formatCode="0.00E+00">
                        <c:v>8.2408400000000002E-5</c:v>
                      </c:pt>
                      <c:pt idx="3774" formatCode="0.00E+00">
                        <c:v>8.2408400000000002E-5</c:v>
                      </c:pt>
                      <c:pt idx="3775">
                        <c:v>7.2238399999999996E-4</c:v>
                      </c:pt>
                      <c:pt idx="3776">
                        <c:v>1.36236E-3</c:v>
                      </c:pt>
                      <c:pt idx="3777" formatCode="0.00E+00">
                        <c:v>8.2408400000000002E-5</c:v>
                      </c:pt>
                      <c:pt idx="3778">
                        <c:v>-1.19754E-3</c:v>
                      </c:pt>
                      <c:pt idx="3779">
                        <c:v>-5.5756700000000002E-4</c:v>
                      </c:pt>
                      <c:pt idx="3780">
                        <c:v>2.6423100000000001E-3</c:v>
                      </c:pt>
                      <c:pt idx="3781">
                        <c:v>7.2238399999999996E-4</c:v>
                      </c:pt>
                      <c:pt idx="3782">
                        <c:v>-1.19754E-3</c:v>
                      </c:pt>
                      <c:pt idx="3783">
                        <c:v>7.2238399999999996E-4</c:v>
                      </c:pt>
                      <c:pt idx="3784" formatCode="0.00E+00">
                        <c:v>8.2408400000000002E-5</c:v>
                      </c:pt>
                      <c:pt idx="3785">
                        <c:v>-5.5756700000000002E-4</c:v>
                      </c:pt>
                      <c:pt idx="3786">
                        <c:v>7.2238399999999996E-4</c:v>
                      </c:pt>
                      <c:pt idx="3787">
                        <c:v>1.36236E-3</c:v>
                      </c:pt>
                      <c:pt idx="3788">
                        <c:v>1.36236E-3</c:v>
                      </c:pt>
                      <c:pt idx="3789">
                        <c:v>7.2238399999999996E-4</c:v>
                      </c:pt>
                      <c:pt idx="3790">
                        <c:v>7.2238399999999996E-4</c:v>
                      </c:pt>
                      <c:pt idx="3791">
                        <c:v>-1.19754E-3</c:v>
                      </c:pt>
                      <c:pt idx="3792">
                        <c:v>7.2238399999999996E-4</c:v>
                      </c:pt>
                      <c:pt idx="3793">
                        <c:v>-1.83752E-3</c:v>
                      </c:pt>
                      <c:pt idx="3794">
                        <c:v>-1.83752E-3</c:v>
                      </c:pt>
                      <c:pt idx="3795">
                        <c:v>7.2238399999999996E-4</c:v>
                      </c:pt>
                      <c:pt idx="3796">
                        <c:v>7.2238399999999996E-4</c:v>
                      </c:pt>
                      <c:pt idx="3797">
                        <c:v>-5.5756700000000002E-4</c:v>
                      </c:pt>
                      <c:pt idx="3798">
                        <c:v>7.2238399999999996E-4</c:v>
                      </c:pt>
                      <c:pt idx="3799">
                        <c:v>7.2238399999999996E-4</c:v>
                      </c:pt>
                      <c:pt idx="3800">
                        <c:v>7.2238399999999996E-4</c:v>
                      </c:pt>
                      <c:pt idx="3801" formatCode="0.00E+00">
                        <c:v>8.2408400000000002E-5</c:v>
                      </c:pt>
                      <c:pt idx="3802">
                        <c:v>-1.19754E-3</c:v>
                      </c:pt>
                      <c:pt idx="3803">
                        <c:v>-1.83752E-3</c:v>
                      </c:pt>
                      <c:pt idx="3804">
                        <c:v>7.2238399999999996E-4</c:v>
                      </c:pt>
                      <c:pt idx="3805">
                        <c:v>-5.5756700000000002E-4</c:v>
                      </c:pt>
                      <c:pt idx="3806">
                        <c:v>-5.5756700000000002E-4</c:v>
                      </c:pt>
                      <c:pt idx="3807" formatCode="0.00E+00">
                        <c:v>8.2408400000000002E-5</c:v>
                      </c:pt>
                      <c:pt idx="3808">
                        <c:v>2.0023300000000001E-3</c:v>
                      </c:pt>
                      <c:pt idx="3809">
                        <c:v>-1.19754E-3</c:v>
                      </c:pt>
                      <c:pt idx="3810">
                        <c:v>7.2238399999999996E-4</c:v>
                      </c:pt>
                      <c:pt idx="3811" formatCode="0.00E+00">
                        <c:v>8.2408400000000002E-5</c:v>
                      </c:pt>
                      <c:pt idx="3812" formatCode="0.00E+00">
                        <c:v>8.2408400000000002E-5</c:v>
                      </c:pt>
                      <c:pt idx="3813" formatCode="0.00E+00">
                        <c:v>8.2408400000000002E-5</c:v>
                      </c:pt>
                      <c:pt idx="3814">
                        <c:v>-5.5756700000000002E-4</c:v>
                      </c:pt>
                      <c:pt idx="3815">
                        <c:v>-2.4774900000000002E-3</c:v>
                      </c:pt>
                      <c:pt idx="3816">
                        <c:v>-1.83752E-3</c:v>
                      </c:pt>
                      <c:pt idx="3817">
                        <c:v>-5.5756700000000002E-4</c:v>
                      </c:pt>
                      <c:pt idx="3818" formatCode="0.00E+00">
                        <c:v>8.2408400000000002E-5</c:v>
                      </c:pt>
                      <c:pt idx="3819" formatCode="0.00E+00">
                        <c:v>8.2408400000000002E-5</c:v>
                      </c:pt>
                      <c:pt idx="3820">
                        <c:v>-2.4774900000000002E-3</c:v>
                      </c:pt>
                      <c:pt idx="3821" formatCode="0.00E+00">
                        <c:v>8.2408400000000002E-5</c:v>
                      </c:pt>
                      <c:pt idx="3822">
                        <c:v>1.36236E-3</c:v>
                      </c:pt>
                      <c:pt idx="3823">
                        <c:v>7.2238399999999996E-4</c:v>
                      </c:pt>
                      <c:pt idx="3824">
                        <c:v>1.36236E-3</c:v>
                      </c:pt>
                      <c:pt idx="3825">
                        <c:v>-5.5756700000000002E-4</c:v>
                      </c:pt>
                      <c:pt idx="3826">
                        <c:v>-5.5756700000000002E-4</c:v>
                      </c:pt>
                      <c:pt idx="3827">
                        <c:v>1.36236E-3</c:v>
                      </c:pt>
                      <c:pt idx="3828">
                        <c:v>-5.5756700000000002E-4</c:v>
                      </c:pt>
                      <c:pt idx="3829">
                        <c:v>-5.5756700000000002E-4</c:v>
                      </c:pt>
                      <c:pt idx="3830" formatCode="0.00E+00">
                        <c:v>8.2408400000000002E-5</c:v>
                      </c:pt>
                      <c:pt idx="3831" formatCode="0.00E+00">
                        <c:v>8.2408400000000002E-5</c:v>
                      </c:pt>
                      <c:pt idx="3832">
                        <c:v>-5.5756700000000002E-4</c:v>
                      </c:pt>
                      <c:pt idx="3833">
                        <c:v>-5.5756700000000002E-4</c:v>
                      </c:pt>
                      <c:pt idx="3834">
                        <c:v>7.2238399999999996E-4</c:v>
                      </c:pt>
                      <c:pt idx="3835" formatCode="0.00E+00">
                        <c:v>8.2408400000000002E-5</c:v>
                      </c:pt>
                      <c:pt idx="3836">
                        <c:v>2.0023300000000001E-3</c:v>
                      </c:pt>
                      <c:pt idx="3837">
                        <c:v>7.2238399999999996E-4</c:v>
                      </c:pt>
                      <c:pt idx="3838">
                        <c:v>-5.5756700000000002E-4</c:v>
                      </c:pt>
                      <c:pt idx="3839">
                        <c:v>-2.4774900000000002E-3</c:v>
                      </c:pt>
                      <c:pt idx="3840">
                        <c:v>1.36236E-3</c:v>
                      </c:pt>
                      <c:pt idx="3841">
                        <c:v>-1.19754E-3</c:v>
                      </c:pt>
                      <c:pt idx="3842" formatCode="0.00E+00">
                        <c:v>8.2408400000000002E-5</c:v>
                      </c:pt>
                      <c:pt idx="3843">
                        <c:v>7.2238399999999996E-4</c:v>
                      </c:pt>
                      <c:pt idx="3844">
                        <c:v>2.0023300000000001E-3</c:v>
                      </c:pt>
                      <c:pt idx="3845">
                        <c:v>7.2238399999999996E-4</c:v>
                      </c:pt>
                      <c:pt idx="3846">
                        <c:v>1.36236E-3</c:v>
                      </c:pt>
                      <c:pt idx="3847">
                        <c:v>1.36236E-3</c:v>
                      </c:pt>
                      <c:pt idx="3848" formatCode="0.00E+00">
                        <c:v>8.2408400000000002E-5</c:v>
                      </c:pt>
                      <c:pt idx="3849">
                        <c:v>1.36236E-3</c:v>
                      </c:pt>
                      <c:pt idx="3850" formatCode="0.00E+00">
                        <c:v>8.2408400000000002E-5</c:v>
                      </c:pt>
                      <c:pt idx="3851" formatCode="0.00E+00">
                        <c:v>8.2408400000000002E-5</c:v>
                      </c:pt>
                      <c:pt idx="3852">
                        <c:v>-5.5756700000000002E-4</c:v>
                      </c:pt>
                      <c:pt idx="3853">
                        <c:v>1.36236E-3</c:v>
                      </c:pt>
                      <c:pt idx="3854">
                        <c:v>-5.5756700000000002E-4</c:v>
                      </c:pt>
                      <c:pt idx="3855">
                        <c:v>1.36236E-3</c:v>
                      </c:pt>
                      <c:pt idx="3856">
                        <c:v>7.2238399999999996E-4</c:v>
                      </c:pt>
                      <c:pt idx="3857">
                        <c:v>7.2238399999999996E-4</c:v>
                      </c:pt>
                      <c:pt idx="3858">
                        <c:v>1.36236E-3</c:v>
                      </c:pt>
                      <c:pt idx="3859">
                        <c:v>1.36236E-3</c:v>
                      </c:pt>
                      <c:pt idx="3860">
                        <c:v>7.2238399999999996E-4</c:v>
                      </c:pt>
                      <c:pt idx="3861">
                        <c:v>1.36236E-3</c:v>
                      </c:pt>
                      <c:pt idx="3862">
                        <c:v>1.36236E-3</c:v>
                      </c:pt>
                      <c:pt idx="3863">
                        <c:v>7.2238399999999996E-4</c:v>
                      </c:pt>
                      <c:pt idx="3864">
                        <c:v>-5.5756700000000002E-4</c:v>
                      </c:pt>
                      <c:pt idx="3865">
                        <c:v>2.0023300000000001E-3</c:v>
                      </c:pt>
                      <c:pt idx="3866">
                        <c:v>7.2238399999999996E-4</c:v>
                      </c:pt>
                      <c:pt idx="3867">
                        <c:v>2.0023300000000001E-3</c:v>
                      </c:pt>
                      <c:pt idx="3868">
                        <c:v>7.2238399999999996E-4</c:v>
                      </c:pt>
                      <c:pt idx="3869" formatCode="0.00E+00">
                        <c:v>8.2408400000000002E-5</c:v>
                      </c:pt>
                      <c:pt idx="3870" formatCode="0.00E+00">
                        <c:v>8.2408400000000002E-5</c:v>
                      </c:pt>
                      <c:pt idx="3871">
                        <c:v>2.0023300000000001E-3</c:v>
                      </c:pt>
                      <c:pt idx="3872">
                        <c:v>1.36236E-3</c:v>
                      </c:pt>
                      <c:pt idx="3873">
                        <c:v>7.2238399999999996E-4</c:v>
                      </c:pt>
                      <c:pt idx="3874" formatCode="0.00E+00">
                        <c:v>8.2408400000000002E-5</c:v>
                      </c:pt>
                      <c:pt idx="3875">
                        <c:v>7.2238399999999996E-4</c:v>
                      </c:pt>
                      <c:pt idx="3876">
                        <c:v>1.36236E-3</c:v>
                      </c:pt>
                      <c:pt idx="3877">
                        <c:v>1.36236E-3</c:v>
                      </c:pt>
                      <c:pt idx="3878">
                        <c:v>7.2238399999999996E-4</c:v>
                      </c:pt>
                      <c:pt idx="3879">
                        <c:v>1.36236E-3</c:v>
                      </c:pt>
                      <c:pt idx="3880">
                        <c:v>2.0023300000000001E-3</c:v>
                      </c:pt>
                      <c:pt idx="3881">
                        <c:v>1.36236E-3</c:v>
                      </c:pt>
                      <c:pt idx="3882">
                        <c:v>2.0023300000000001E-3</c:v>
                      </c:pt>
                      <c:pt idx="3883">
                        <c:v>7.2238399999999996E-4</c:v>
                      </c:pt>
                      <c:pt idx="3884">
                        <c:v>2.0023300000000001E-3</c:v>
                      </c:pt>
                      <c:pt idx="3885">
                        <c:v>1.36236E-3</c:v>
                      </c:pt>
                      <c:pt idx="3886">
                        <c:v>-1.19754E-3</c:v>
                      </c:pt>
                      <c:pt idx="3887">
                        <c:v>1.36236E-3</c:v>
                      </c:pt>
                      <c:pt idx="3888">
                        <c:v>2.6423100000000001E-3</c:v>
                      </c:pt>
                      <c:pt idx="3889">
                        <c:v>1.36236E-3</c:v>
                      </c:pt>
                      <c:pt idx="3890">
                        <c:v>2.0023300000000001E-3</c:v>
                      </c:pt>
                      <c:pt idx="3891">
                        <c:v>1.36236E-3</c:v>
                      </c:pt>
                      <c:pt idx="3892">
                        <c:v>2.0023300000000001E-3</c:v>
                      </c:pt>
                      <c:pt idx="3893">
                        <c:v>2.0023300000000001E-3</c:v>
                      </c:pt>
                      <c:pt idx="3894" formatCode="0.00E+00">
                        <c:v>8.2408400000000002E-5</c:v>
                      </c:pt>
                      <c:pt idx="3895">
                        <c:v>1.36236E-3</c:v>
                      </c:pt>
                      <c:pt idx="3896">
                        <c:v>1.36236E-3</c:v>
                      </c:pt>
                      <c:pt idx="3897">
                        <c:v>1.36236E-3</c:v>
                      </c:pt>
                      <c:pt idx="3898">
                        <c:v>7.2238399999999996E-4</c:v>
                      </c:pt>
                      <c:pt idx="3899">
                        <c:v>2.6423100000000001E-3</c:v>
                      </c:pt>
                      <c:pt idx="3900">
                        <c:v>2.0023300000000001E-3</c:v>
                      </c:pt>
                      <c:pt idx="3901">
                        <c:v>1.36236E-3</c:v>
                      </c:pt>
                      <c:pt idx="3902">
                        <c:v>1.36236E-3</c:v>
                      </c:pt>
                      <c:pt idx="3903">
                        <c:v>1.36236E-3</c:v>
                      </c:pt>
                      <c:pt idx="3904">
                        <c:v>2.0023300000000001E-3</c:v>
                      </c:pt>
                      <c:pt idx="3905">
                        <c:v>2.6423100000000001E-3</c:v>
                      </c:pt>
                      <c:pt idx="3906" formatCode="0.00E+00">
                        <c:v>8.2408400000000002E-5</c:v>
                      </c:pt>
                      <c:pt idx="3907">
                        <c:v>1.36236E-3</c:v>
                      </c:pt>
                      <c:pt idx="3908">
                        <c:v>2.0023300000000001E-3</c:v>
                      </c:pt>
                      <c:pt idx="3909">
                        <c:v>2.6423100000000001E-3</c:v>
                      </c:pt>
                      <c:pt idx="3910">
                        <c:v>1.36236E-3</c:v>
                      </c:pt>
                      <c:pt idx="3911">
                        <c:v>2.6423100000000001E-3</c:v>
                      </c:pt>
                      <c:pt idx="3912">
                        <c:v>1.36236E-3</c:v>
                      </c:pt>
                      <c:pt idx="3913">
                        <c:v>2.0023300000000001E-3</c:v>
                      </c:pt>
                      <c:pt idx="3914">
                        <c:v>1.36236E-3</c:v>
                      </c:pt>
                      <c:pt idx="3915">
                        <c:v>1.36236E-3</c:v>
                      </c:pt>
                      <c:pt idx="3916">
                        <c:v>1.36236E-3</c:v>
                      </c:pt>
                      <c:pt idx="3917">
                        <c:v>7.2238399999999996E-4</c:v>
                      </c:pt>
                      <c:pt idx="3918" formatCode="0.00E+00">
                        <c:v>8.2408400000000002E-5</c:v>
                      </c:pt>
                      <c:pt idx="3919">
                        <c:v>2.6423100000000001E-3</c:v>
                      </c:pt>
                      <c:pt idx="3920">
                        <c:v>2.6423100000000001E-3</c:v>
                      </c:pt>
                      <c:pt idx="3921">
                        <c:v>1.36236E-3</c:v>
                      </c:pt>
                      <c:pt idx="3922">
                        <c:v>1.36236E-3</c:v>
                      </c:pt>
                      <c:pt idx="3923">
                        <c:v>1.36236E-3</c:v>
                      </c:pt>
                      <c:pt idx="3924">
                        <c:v>1.36236E-3</c:v>
                      </c:pt>
                      <c:pt idx="3925">
                        <c:v>7.2238399999999996E-4</c:v>
                      </c:pt>
                      <c:pt idx="3926">
                        <c:v>2.0023300000000001E-3</c:v>
                      </c:pt>
                      <c:pt idx="3927">
                        <c:v>2.0023300000000001E-3</c:v>
                      </c:pt>
                      <c:pt idx="3928">
                        <c:v>1.36236E-3</c:v>
                      </c:pt>
                      <c:pt idx="3929">
                        <c:v>2.0023300000000001E-3</c:v>
                      </c:pt>
                      <c:pt idx="3930" formatCode="0.00E+00">
                        <c:v>8.2408400000000002E-5</c:v>
                      </c:pt>
                      <c:pt idx="3931">
                        <c:v>3.2822900000000002E-3</c:v>
                      </c:pt>
                      <c:pt idx="3932">
                        <c:v>1.36236E-3</c:v>
                      </c:pt>
                      <c:pt idx="3933">
                        <c:v>3.2822900000000002E-3</c:v>
                      </c:pt>
                      <c:pt idx="3934">
                        <c:v>2.0023300000000001E-3</c:v>
                      </c:pt>
                      <c:pt idx="3935">
                        <c:v>3.2822900000000002E-3</c:v>
                      </c:pt>
                      <c:pt idx="3936">
                        <c:v>2.6423100000000001E-3</c:v>
                      </c:pt>
                      <c:pt idx="3937">
                        <c:v>1.36236E-3</c:v>
                      </c:pt>
                      <c:pt idx="3938">
                        <c:v>2.6423100000000001E-3</c:v>
                      </c:pt>
                      <c:pt idx="3939">
                        <c:v>1.36236E-3</c:v>
                      </c:pt>
                      <c:pt idx="3940">
                        <c:v>2.0023300000000001E-3</c:v>
                      </c:pt>
                      <c:pt idx="3941">
                        <c:v>2.6423100000000001E-3</c:v>
                      </c:pt>
                      <c:pt idx="3942">
                        <c:v>7.2238399999999996E-4</c:v>
                      </c:pt>
                      <c:pt idx="3943">
                        <c:v>7.2238399999999996E-4</c:v>
                      </c:pt>
                      <c:pt idx="3944">
                        <c:v>1.36236E-3</c:v>
                      </c:pt>
                      <c:pt idx="3945">
                        <c:v>2.0023300000000001E-3</c:v>
                      </c:pt>
                      <c:pt idx="3946">
                        <c:v>2.0023300000000001E-3</c:v>
                      </c:pt>
                      <c:pt idx="3947" formatCode="0.00E+00">
                        <c:v>8.2408400000000002E-5</c:v>
                      </c:pt>
                      <c:pt idx="3948">
                        <c:v>7.2238399999999996E-4</c:v>
                      </c:pt>
                      <c:pt idx="3949">
                        <c:v>1.36236E-3</c:v>
                      </c:pt>
                      <c:pt idx="3950">
                        <c:v>1.36236E-3</c:v>
                      </c:pt>
                      <c:pt idx="3951" formatCode="0.00E+00">
                        <c:v>8.2408400000000002E-5</c:v>
                      </c:pt>
                      <c:pt idx="3952">
                        <c:v>7.2238399999999996E-4</c:v>
                      </c:pt>
                      <c:pt idx="3953">
                        <c:v>-5.5756700000000002E-4</c:v>
                      </c:pt>
                      <c:pt idx="3954">
                        <c:v>2.0023300000000001E-3</c:v>
                      </c:pt>
                      <c:pt idx="3955">
                        <c:v>1.36236E-3</c:v>
                      </c:pt>
                      <c:pt idx="3956" formatCode="0.00E+00">
                        <c:v>8.2408400000000002E-5</c:v>
                      </c:pt>
                      <c:pt idx="3957">
                        <c:v>3.2822900000000002E-3</c:v>
                      </c:pt>
                      <c:pt idx="3958">
                        <c:v>2.0023300000000001E-3</c:v>
                      </c:pt>
                      <c:pt idx="3959">
                        <c:v>2.0023300000000001E-3</c:v>
                      </c:pt>
                      <c:pt idx="3960">
                        <c:v>1.36236E-3</c:v>
                      </c:pt>
                      <c:pt idx="3961" formatCode="0.00E+00">
                        <c:v>8.2408400000000002E-5</c:v>
                      </c:pt>
                      <c:pt idx="3962">
                        <c:v>7.2238399999999996E-4</c:v>
                      </c:pt>
                      <c:pt idx="3963" formatCode="0.00E+00">
                        <c:v>8.2408400000000002E-5</c:v>
                      </c:pt>
                      <c:pt idx="3964">
                        <c:v>7.2238399999999996E-4</c:v>
                      </c:pt>
                      <c:pt idx="3965">
                        <c:v>2.0023300000000001E-3</c:v>
                      </c:pt>
                      <c:pt idx="3966">
                        <c:v>1.36236E-3</c:v>
                      </c:pt>
                      <c:pt idx="3967">
                        <c:v>-5.5756700000000002E-4</c:v>
                      </c:pt>
                      <c:pt idx="3968">
                        <c:v>1.36236E-3</c:v>
                      </c:pt>
                      <c:pt idx="3969" formatCode="0.00E+00">
                        <c:v>8.2408400000000002E-5</c:v>
                      </c:pt>
                      <c:pt idx="3970">
                        <c:v>7.2238399999999996E-4</c:v>
                      </c:pt>
                      <c:pt idx="3971">
                        <c:v>1.36236E-3</c:v>
                      </c:pt>
                      <c:pt idx="3972">
                        <c:v>7.2238399999999996E-4</c:v>
                      </c:pt>
                      <c:pt idx="3973">
                        <c:v>-5.5756700000000002E-4</c:v>
                      </c:pt>
                      <c:pt idx="3974" formatCode="0.00E+00">
                        <c:v>8.2408400000000002E-5</c:v>
                      </c:pt>
                      <c:pt idx="3975">
                        <c:v>7.2238399999999996E-4</c:v>
                      </c:pt>
                      <c:pt idx="3976">
                        <c:v>1.36236E-3</c:v>
                      </c:pt>
                      <c:pt idx="3977">
                        <c:v>-5.5756700000000002E-4</c:v>
                      </c:pt>
                      <c:pt idx="3978">
                        <c:v>7.2238399999999996E-4</c:v>
                      </c:pt>
                      <c:pt idx="3979">
                        <c:v>1.36236E-3</c:v>
                      </c:pt>
                      <c:pt idx="3980">
                        <c:v>2.6423100000000001E-3</c:v>
                      </c:pt>
                      <c:pt idx="3981">
                        <c:v>7.2238399999999996E-4</c:v>
                      </c:pt>
                      <c:pt idx="3982">
                        <c:v>7.2238399999999996E-4</c:v>
                      </c:pt>
                      <c:pt idx="3983">
                        <c:v>7.2238399999999996E-4</c:v>
                      </c:pt>
                      <c:pt idx="3984">
                        <c:v>2.6423100000000001E-3</c:v>
                      </c:pt>
                      <c:pt idx="3985">
                        <c:v>-1.19754E-3</c:v>
                      </c:pt>
                      <c:pt idx="3986">
                        <c:v>7.2238399999999996E-4</c:v>
                      </c:pt>
                      <c:pt idx="3987">
                        <c:v>2.6423100000000001E-3</c:v>
                      </c:pt>
                      <c:pt idx="3988">
                        <c:v>2.0023300000000001E-3</c:v>
                      </c:pt>
                      <c:pt idx="3989">
                        <c:v>-5.5756700000000002E-4</c:v>
                      </c:pt>
                      <c:pt idx="3990">
                        <c:v>-1.19754E-3</c:v>
                      </c:pt>
                      <c:pt idx="3991">
                        <c:v>-1.19754E-3</c:v>
                      </c:pt>
                      <c:pt idx="3992">
                        <c:v>-5.5756700000000002E-4</c:v>
                      </c:pt>
                      <c:pt idx="3993">
                        <c:v>-5.5756700000000002E-4</c:v>
                      </c:pt>
                      <c:pt idx="3994">
                        <c:v>-5.5756700000000002E-4</c:v>
                      </c:pt>
                      <c:pt idx="3995">
                        <c:v>7.2238399999999996E-4</c:v>
                      </c:pt>
                      <c:pt idx="3996">
                        <c:v>7.2238399999999996E-4</c:v>
                      </c:pt>
                      <c:pt idx="3997">
                        <c:v>-1.83752E-3</c:v>
                      </c:pt>
                      <c:pt idx="3998">
                        <c:v>-5.5756700000000002E-4</c:v>
                      </c:pt>
                      <c:pt idx="3999">
                        <c:v>7.2238399999999996E-4</c:v>
                      </c:pt>
                      <c:pt idx="4000">
                        <c:v>7.2238399999999996E-4</c:v>
                      </c:pt>
                      <c:pt idx="4001">
                        <c:v>7.2238399999999996E-4</c:v>
                      </c:pt>
                      <c:pt idx="4002">
                        <c:v>7.2238399999999996E-4</c:v>
                      </c:pt>
                      <c:pt idx="4003">
                        <c:v>-5.5756700000000002E-4</c:v>
                      </c:pt>
                      <c:pt idx="4004">
                        <c:v>2.0023300000000001E-3</c:v>
                      </c:pt>
                      <c:pt idx="4005" formatCode="0.00E+00">
                        <c:v>8.2408400000000002E-5</c:v>
                      </c:pt>
                      <c:pt idx="4006">
                        <c:v>7.2238399999999996E-4</c:v>
                      </c:pt>
                      <c:pt idx="4007">
                        <c:v>-5.5756700000000002E-4</c:v>
                      </c:pt>
                      <c:pt idx="4008">
                        <c:v>1.36236E-3</c:v>
                      </c:pt>
                      <c:pt idx="4009" formatCode="0.00E+00">
                        <c:v>8.2408400000000002E-5</c:v>
                      </c:pt>
                      <c:pt idx="4010" formatCode="0.00E+00">
                        <c:v>8.2408400000000002E-5</c:v>
                      </c:pt>
                      <c:pt idx="4011">
                        <c:v>1.36236E-3</c:v>
                      </c:pt>
                      <c:pt idx="4012">
                        <c:v>1.36236E-3</c:v>
                      </c:pt>
                      <c:pt idx="4013" formatCode="0.00E+00">
                        <c:v>8.2408400000000002E-5</c:v>
                      </c:pt>
                      <c:pt idx="4014">
                        <c:v>7.2238399999999996E-4</c:v>
                      </c:pt>
                      <c:pt idx="4015" formatCode="0.00E+00">
                        <c:v>8.2408400000000002E-5</c:v>
                      </c:pt>
                      <c:pt idx="4016">
                        <c:v>2.0023300000000001E-3</c:v>
                      </c:pt>
                      <c:pt idx="4017">
                        <c:v>1.36236E-3</c:v>
                      </c:pt>
                      <c:pt idx="4018">
                        <c:v>1.36236E-3</c:v>
                      </c:pt>
                      <c:pt idx="4019">
                        <c:v>7.2238399999999996E-4</c:v>
                      </c:pt>
                      <c:pt idx="4020">
                        <c:v>2.0023300000000001E-3</c:v>
                      </c:pt>
                      <c:pt idx="4021" formatCode="0.00E+00">
                        <c:v>8.2408400000000002E-5</c:v>
                      </c:pt>
                      <c:pt idx="4022">
                        <c:v>-5.5756700000000002E-4</c:v>
                      </c:pt>
                      <c:pt idx="4023">
                        <c:v>1.36236E-3</c:v>
                      </c:pt>
                      <c:pt idx="4024">
                        <c:v>7.2238399999999996E-4</c:v>
                      </c:pt>
                      <c:pt idx="4025">
                        <c:v>1.36236E-3</c:v>
                      </c:pt>
                      <c:pt idx="4026">
                        <c:v>2.0023300000000001E-3</c:v>
                      </c:pt>
                      <c:pt idx="4027">
                        <c:v>2.0023300000000001E-3</c:v>
                      </c:pt>
                      <c:pt idx="4028" formatCode="0.00E+00">
                        <c:v>8.2408400000000002E-5</c:v>
                      </c:pt>
                      <c:pt idx="4029">
                        <c:v>7.2238399999999996E-4</c:v>
                      </c:pt>
                      <c:pt idx="4030" formatCode="0.00E+00">
                        <c:v>8.2408400000000002E-5</c:v>
                      </c:pt>
                      <c:pt idx="4031">
                        <c:v>1.36236E-3</c:v>
                      </c:pt>
                      <c:pt idx="4032">
                        <c:v>1.36236E-3</c:v>
                      </c:pt>
                      <c:pt idx="4033">
                        <c:v>7.2238399999999996E-4</c:v>
                      </c:pt>
                      <c:pt idx="4034" formatCode="0.00E+00">
                        <c:v>8.2408400000000002E-5</c:v>
                      </c:pt>
                      <c:pt idx="4035">
                        <c:v>-5.5756700000000002E-4</c:v>
                      </c:pt>
                      <c:pt idx="4036">
                        <c:v>2.0023300000000001E-3</c:v>
                      </c:pt>
                      <c:pt idx="4037" formatCode="0.00E+00">
                        <c:v>8.2408400000000002E-5</c:v>
                      </c:pt>
                      <c:pt idx="4038" formatCode="0.00E+00">
                        <c:v>8.2408400000000002E-5</c:v>
                      </c:pt>
                      <c:pt idx="4039">
                        <c:v>7.2238399999999996E-4</c:v>
                      </c:pt>
                      <c:pt idx="4040">
                        <c:v>7.2238399999999996E-4</c:v>
                      </c:pt>
                      <c:pt idx="4041">
                        <c:v>2.0023300000000001E-3</c:v>
                      </c:pt>
                      <c:pt idx="4042">
                        <c:v>1.36236E-3</c:v>
                      </c:pt>
                      <c:pt idx="4043">
                        <c:v>7.2238399999999996E-4</c:v>
                      </c:pt>
                      <c:pt idx="4044">
                        <c:v>1.36236E-3</c:v>
                      </c:pt>
                      <c:pt idx="4045">
                        <c:v>-5.5756700000000002E-4</c:v>
                      </c:pt>
                      <c:pt idx="4046">
                        <c:v>-1.19754E-3</c:v>
                      </c:pt>
                      <c:pt idx="4047">
                        <c:v>7.2238399999999996E-4</c:v>
                      </c:pt>
                      <c:pt idx="4048">
                        <c:v>1.36236E-3</c:v>
                      </c:pt>
                      <c:pt idx="4049" formatCode="0.00E+00">
                        <c:v>8.2408400000000002E-5</c:v>
                      </c:pt>
                      <c:pt idx="4050">
                        <c:v>1.36236E-3</c:v>
                      </c:pt>
                      <c:pt idx="4051">
                        <c:v>1.36236E-3</c:v>
                      </c:pt>
                      <c:pt idx="4052">
                        <c:v>1.36236E-3</c:v>
                      </c:pt>
                      <c:pt idx="4053">
                        <c:v>1.36236E-3</c:v>
                      </c:pt>
                      <c:pt idx="4054">
                        <c:v>1.36236E-3</c:v>
                      </c:pt>
                      <c:pt idx="4055">
                        <c:v>2.6423100000000001E-3</c:v>
                      </c:pt>
                      <c:pt idx="4056">
                        <c:v>7.2238399999999996E-4</c:v>
                      </c:pt>
                      <c:pt idx="4057">
                        <c:v>1.36236E-3</c:v>
                      </c:pt>
                      <c:pt idx="4058">
                        <c:v>-1.19754E-3</c:v>
                      </c:pt>
                      <c:pt idx="4059">
                        <c:v>7.2238399999999996E-4</c:v>
                      </c:pt>
                      <c:pt idx="4060">
                        <c:v>7.2238399999999996E-4</c:v>
                      </c:pt>
                      <c:pt idx="4061">
                        <c:v>7.2238399999999996E-4</c:v>
                      </c:pt>
                      <c:pt idx="4062" formatCode="0.00E+00">
                        <c:v>8.2408400000000002E-5</c:v>
                      </c:pt>
                      <c:pt idx="4063">
                        <c:v>2.0023300000000001E-3</c:v>
                      </c:pt>
                      <c:pt idx="4064">
                        <c:v>7.2238399999999996E-4</c:v>
                      </c:pt>
                      <c:pt idx="4065">
                        <c:v>1.36236E-3</c:v>
                      </c:pt>
                      <c:pt idx="4066" formatCode="0.00E+00">
                        <c:v>8.2408400000000002E-5</c:v>
                      </c:pt>
                      <c:pt idx="4067">
                        <c:v>7.2238399999999996E-4</c:v>
                      </c:pt>
                      <c:pt idx="4068">
                        <c:v>7.2238399999999996E-4</c:v>
                      </c:pt>
                      <c:pt idx="4069">
                        <c:v>7.2238399999999996E-4</c:v>
                      </c:pt>
                      <c:pt idx="4070">
                        <c:v>2.6423100000000001E-3</c:v>
                      </c:pt>
                      <c:pt idx="4071">
                        <c:v>7.2238399999999996E-4</c:v>
                      </c:pt>
                      <c:pt idx="4072" formatCode="0.00E+00">
                        <c:v>8.2408400000000002E-5</c:v>
                      </c:pt>
                      <c:pt idx="4073">
                        <c:v>7.2238399999999996E-4</c:v>
                      </c:pt>
                      <c:pt idx="4074" formatCode="0.00E+00">
                        <c:v>8.2408400000000002E-5</c:v>
                      </c:pt>
                      <c:pt idx="4075">
                        <c:v>7.2238399999999996E-4</c:v>
                      </c:pt>
                      <c:pt idx="4076" formatCode="0.00E+00">
                        <c:v>8.2408400000000002E-5</c:v>
                      </c:pt>
                      <c:pt idx="4077" formatCode="0.00E+00">
                        <c:v>8.2408400000000002E-5</c:v>
                      </c:pt>
                      <c:pt idx="4078">
                        <c:v>7.2238399999999996E-4</c:v>
                      </c:pt>
                      <c:pt idx="4079">
                        <c:v>7.2238399999999996E-4</c:v>
                      </c:pt>
                      <c:pt idx="4080">
                        <c:v>1.36236E-3</c:v>
                      </c:pt>
                      <c:pt idx="4081" formatCode="0.00E+00">
                        <c:v>8.2408400000000002E-5</c:v>
                      </c:pt>
                      <c:pt idx="4082">
                        <c:v>2.0023300000000001E-3</c:v>
                      </c:pt>
                      <c:pt idx="4083">
                        <c:v>-1.19754E-3</c:v>
                      </c:pt>
                      <c:pt idx="4084">
                        <c:v>-5.5756700000000002E-4</c:v>
                      </c:pt>
                      <c:pt idx="4085" formatCode="0.00E+00">
                        <c:v>8.2408400000000002E-5</c:v>
                      </c:pt>
                      <c:pt idx="4086" formatCode="0.00E+00">
                        <c:v>8.2408400000000002E-5</c:v>
                      </c:pt>
                      <c:pt idx="4087">
                        <c:v>7.2238399999999996E-4</c:v>
                      </c:pt>
                      <c:pt idx="4088">
                        <c:v>-1.19754E-3</c:v>
                      </c:pt>
                      <c:pt idx="4089" formatCode="0.00E+00">
                        <c:v>8.2408400000000002E-5</c:v>
                      </c:pt>
                      <c:pt idx="4090">
                        <c:v>-5.5756700000000002E-4</c:v>
                      </c:pt>
                      <c:pt idx="4091">
                        <c:v>7.2238399999999996E-4</c:v>
                      </c:pt>
                      <c:pt idx="4092">
                        <c:v>-5.5756700000000002E-4</c:v>
                      </c:pt>
                      <c:pt idx="4093">
                        <c:v>-5.5756700000000002E-4</c:v>
                      </c:pt>
                      <c:pt idx="4094">
                        <c:v>-1.19754E-3</c:v>
                      </c:pt>
                      <c:pt idx="4095">
                        <c:v>7.2238399999999996E-4</c:v>
                      </c:pt>
                      <c:pt idx="4096">
                        <c:v>1.36236E-3</c:v>
                      </c:pt>
                      <c:pt idx="4097" formatCode="0.00E+00">
                        <c:v>8.2408400000000002E-5</c:v>
                      </c:pt>
                      <c:pt idx="4098">
                        <c:v>7.2238399999999996E-4</c:v>
                      </c:pt>
                      <c:pt idx="4099">
                        <c:v>2.0023300000000001E-3</c:v>
                      </c:pt>
                      <c:pt idx="4100">
                        <c:v>7.2238399999999996E-4</c:v>
                      </c:pt>
                      <c:pt idx="4101">
                        <c:v>7.2238399999999996E-4</c:v>
                      </c:pt>
                      <c:pt idx="4102">
                        <c:v>-1.83752E-3</c:v>
                      </c:pt>
                      <c:pt idx="4103">
                        <c:v>-1.19754E-3</c:v>
                      </c:pt>
                      <c:pt idx="4104" formatCode="0.00E+00">
                        <c:v>8.2408400000000002E-5</c:v>
                      </c:pt>
                      <c:pt idx="4105">
                        <c:v>-5.5756700000000002E-4</c:v>
                      </c:pt>
                      <c:pt idx="4106">
                        <c:v>7.2238399999999996E-4</c:v>
                      </c:pt>
                      <c:pt idx="4107" formatCode="0.00E+00">
                        <c:v>8.2408400000000002E-5</c:v>
                      </c:pt>
                      <c:pt idx="4108" formatCode="0.00E+00">
                        <c:v>8.2408400000000002E-5</c:v>
                      </c:pt>
                      <c:pt idx="4109">
                        <c:v>7.2238399999999996E-4</c:v>
                      </c:pt>
                      <c:pt idx="4110">
                        <c:v>-5.5756700000000002E-4</c:v>
                      </c:pt>
                      <c:pt idx="4111" formatCode="0.00E+00">
                        <c:v>8.2408400000000002E-5</c:v>
                      </c:pt>
                      <c:pt idx="4112" formatCode="0.00E+00">
                        <c:v>8.2408400000000002E-5</c:v>
                      </c:pt>
                      <c:pt idx="4113">
                        <c:v>-5.5756700000000002E-4</c:v>
                      </c:pt>
                      <c:pt idx="4114">
                        <c:v>-1.19754E-3</c:v>
                      </c:pt>
                      <c:pt idx="4115">
                        <c:v>-1.19754E-3</c:v>
                      </c:pt>
                      <c:pt idx="4116" formatCode="0.00E+00">
                        <c:v>8.2408400000000002E-5</c:v>
                      </c:pt>
                      <c:pt idx="4117">
                        <c:v>-1.19754E-3</c:v>
                      </c:pt>
                      <c:pt idx="4118">
                        <c:v>-5.5756700000000002E-4</c:v>
                      </c:pt>
                      <c:pt idx="4119">
                        <c:v>-1.83752E-3</c:v>
                      </c:pt>
                      <c:pt idx="4120" formatCode="0.00E+00">
                        <c:v>8.2408400000000002E-5</c:v>
                      </c:pt>
                      <c:pt idx="4121">
                        <c:v>1.36236E-3</c:v>
                      </c:pt>
                      <c:pt idx="4122">
                        <c:v>-1.19754E-3</c:v>
                      </c:pt>
                      <c:pt idx="4123">
                        <c:v>-1.19754E-3</c:v>
                      </c:pt>
                      <c:pt idx="4124">
                        <c:v>-5.5756700000000002E-4</c:v>
                      </c:pt>
                      <c:pt idx="4125">
                        <c:v>-5.5756700000000002E-4</c:v>
                      </c:pt>
                      <c:pt idx="4126">
                        <c:v>-1.19754E-3</c:v>
                      </c:pt>
                      <c:pt idx="4127">
                        <c:v>-2.4774900000000002E-3</c:v>
                      </c:pt>
                      <c:pt idx="4128" formatCode="0.00E+00">
                        <c:v>8.2408400000000002E-5</c:v>
                      </c:pt>
                      <c:pt idx="4129">
                        <c:v>-1.19754E-3</c:v>
                      </c:pt>
                      <c:pt idx="4130">
                        <c:v>-1.19754E-3</c:v>
                      </c:pt>
                      <c:pt idx="4131" formatCode="0.00E+00">
                        <c:v>8.2408400000000002E-5</c:v>
                      </c:pt>
                      <c:pt idx="4132">
                        <c:v>-2.4774900000000002E-3</c:v>
                      </c:pt>
                      <c:pt idx="4133">
                        <c:v>-5.5756700000000002E-4</c:v>
                      </c:pt>
                      <c:pt idx="4134" formatCode="0.00E+00">
                        <c:v>8.2408400000000002E-5</c:v>
                      </c:pt>
                      <c:pt idx="4135">
                        <c:v>-2.4774900000000002E-3</c:v>
                      </c:pt>
                      <c:pt idx="4136">
                        <c:v>-1.83752E-3</c:v>
                      </c:pt>
                      <c:pt idx="4137" formatCode="0.00E+00">
                        <c:v>8.2408400000000002E-5</c:v>
                      </c:pt>
                      <c:pt idx="4138" formatCode="0.00E+00">
                        <c:v>8.2408400000000002E-5</c:v>
                      </c:pt>
                      <c:pt idx="4139">
                        <c:v>-5.5756700000000002E-4</c:v>
                      </c:pt>
                      <c:pt idx="4140">
                        <c:v>7.2238399999999996E-4</c:v>
                      </c:pt>
                      <c:pt idx="4141">
                        <c:v>7.2238399999999996E-4</c:v>
                      </c:pt>
                      <c:pt idx="4142">
                        <c:v>1.36236E-3</c:v>
                      </c:pt>
                      <c:pt idx="4143" formatCode="0.00E+00">
                        <c:v>8.2408400000000002E-5</c:v>
                      </c:pt>
                      <c:pt idx="4144" formatCode="0.00E+00">
                        <c:v>8.2408400000000002E-5</c:v>
                      </c:pt>
                      <c:pt idx="4145">
                        <c:v>-3.1174699999999998E-3</c:v>
                      </c:pt>
                      <c:pt idx="4146" formatCode="0.00E+00">
                        <c:v>8.2408400000000002E-5</c:v>
                      </c:pt>
                      <c:pt idx="4147">
                        <c:v>-3.1174699999999998E-3</c:v>
                      </c:pt>
                      <c:pt idx="4148">
                        <c:v>-1.83752E-3</c:v>
                      </c:pt>
                      <c:pt idx="4149">
                        <c:v>-1.19754E-3</c:v>
                      </c:pt>
                      <c:pt idx="4150">
                        <c:v>-5.5756700000000002E-4</c:v>
                      </c:pt>
                      <c:pt idx="4151">
                        <c:v>-1.83752E-3</c:v>
                      </c:pt>
                      <c:pt idx="4152">
                        <c:v>-1.19754E-3</c:v>
                      </c:pt>
                      <c:pt idx="4153">
                        <c:v>-2.4774900000000002E-3</c:v>
                      </c:pt>
                      <c:pt idx="4154" formatCode="0.00E+00">
                        <c:v>8.2408400000000002E-5</c:v>
                      </c:pt>
                      <c:pt idx="4155">
                        <c:v>-1.83752E-3</c:v>
                      </c:pt>
                      <c:pt idx="4156">
                        <c:v>-1.19754E-3</c:v>
                      </c:pt>
                      <c:pt idx="4157" formatCode="0.00E+00">
                        <c:v>8.2408400000000002E-5</c:v>
                      </c:pt>
                      <c:pt idx="4158" formatCode="0.00E+00">
                        <c:v>8.2408400000000002E-5</c:v>
                      </c:pt>
                      <c:pt idx="4159">
                        <c:v>-1.83752E-3</c:v>
                      </c:pt>
                      <c:pt idx="4160">
                        <c:v>-1.83752E-3</c:v>
                      </c:pt>
                      <c:pt idx="4161">
                        <c:v>-5.5756700000000002E-4</c:v>
                      </c:pt>
                      <c:pt idx="4162">
                        <c:v>-1.19754E-3</c:v>
                      </c:pt>
                      <c:pt idx="4163">
                        <c:v>-1.19754E-3</c:v>
                      </c:pt>
                      <c:pt idx="4164">
                        <c:v>-5.5756700000000002E-4</c:v>
                      </c:pt>
                      <c:pt idx="4165">
                        <c:v>1.36236E-3</c:v>
                      </c:pt>
                      <c:pt idx="4166">
                        <c:v>-1.19754E-3</c:v>
                      </c:pt>
                      <c:pt idx="4167">
                        <c:v>7.2238399999999996E-4</c:v>
                      </c:pt>
                      <c:pt idx="4168">
                        <c:v>-1.83752E-3</c:v>
                      </c:pt>
                      <c:pt idx="4169">
                        <c:v>-2.4774900000000002E-3</c:v>
                      </c:pt>
                      <c:pt idx="4170">
                        <c:v>1.36236E-3</c:v>
                      </c:pt>
                      <c:pt idx="4171">
                        <c:v>-5.5756700000000002E-4</c:v>
                      </c:pt>
                      <c:pt idx="4172">
                        <c:v>-1.19754E-3</c:v>
                      </c:pt>
                      <c:pt idx="4173" formatCode="0.00E+00">
                        <c:v>8.2408400000000002E-5</c:v>
                      </c:pt>
                      <c:pt idx="4174">
                        <c:v>-1.83752E-3</c:v>
                      </c:pt>
                      <c:pt idx="4175">
                        <c:v>-1.19754E-3</c:v>
                      </c:pt>
                      <c:pt idx="4176">
                        <c:v>-5.5756700000000002E-4</c:v>
                      </c:pt>
                      <c:pt idx="4177" formatCode="0.00E+00">
                        <c:v>8.2408400000000002E-5</c:v>
                      </c:pt>
                      <c:pt idx="4178">
                        <c:v>-1.83752E-3</c:v>
                      </c:pt>
                      <c:pt idx="4179">
                        <c:v>-1.19754E-3</c:v>
                      </c:pt>
                      <c:pt idx="4180">
                        <c:v>-1.19754E-3</c:v>
                      </c:pt>
                      <c:pt idx="4181">
                        <c:v>-5.5756700000000002E-4</c:v>
                      </c:pt>
                      <c:pt idx="4182" formatCode="0.00E+00">
                        <c:v>8.2408400000000002E-5</c:v>
                      </c:pt>
                      <c:pt idx="4183">
                        <c:v>7.2238399999999996E-4</c:v>
                      </c:pt>
                      <c:pt idx="4184">
                        <c:v>-1.19754E-3</c:v>
                      </c:pt>
                      <c:pt idx="4185">
                        <c:v>7.2238399999999996E-4</c:v>
                      </c:pt>
                      <c:pt idx="4186">
                        <c:v>-1.19754E-3</c:v>
                      </c:pt>
                      <c:pt idx="4187" formatCode="0.00E+00">
                        <c:v>8.2408400000000002E-5</c:v>
                      </c:pt>
                      <c:pt idx="4188">
                        <c:v>7.2238399999999996E-4</c:v>
                      </c:pt>
                      <c:pt idx="4189">
                        <c:v>-1.19754E-3</c:v>
                      </c:pt>
                      <c:pt idx="4190" formatCode="0.00E+00">
                        <c:v>8.2408400000000002E-5</c:v>
                      </c:pt>
                      <c:pt idx="4191" formatCode="0.00E+00">
                        <c:v>8.2408400000000002E-5</c:v>
                      </c:pt>
                      <c:pt idx="4192">
                        <c:v>-1.19754E-3</c:v>
                      </c:pt>
                      <c:pt idx="4193">
                        <c:v>-2.4774900000000002E-3</c:v>
                      </c:pt>
                      <c:pt idx="4194">
                        <c:v>-5.5756700000000002E-4</c:v>
                      </c:pt>
                      <c:pt idx="4195">
                        <c:v>7.2238399999999996E-4</c:v>
                      </c:pt>
                      <c:pt idx="4196">
                        <c:v>1.36236E-3</c:v>
                      </c:pt>
                      <c:pt idx="4197" formatCode="0.00E+00">
                        <c:v>8.2408400000000002E-5</c:v>
                      </c:pt>
                      <c:pt idx="4198">
                        <c:v>-1.83752E-3</c:v>
                      </c:pt>
                      <c:pt idx="4199">
                        <c:v>-5.5756700000000002E-4</c:v>
                      </c:pt>
                      <c:pt idx="4200">
                        <c:v>1.36236E-3</c:v>
                      </c:pt>
                      <c:pt idx="4201">
                        <c:v>-2.4774900000000002E-3</c:v>
                      </c:pt>
                      <c:pt idx="4202" formatCode="0.00E+00">
                        <c:v>8.2408400000000002E-5</c:v>
                      </c:pt>
                      <c:pt idx="4203" formatCode="0.00E+00">
                        <c:v>8.2408400000000002E-5</c:v>
                      </c:pt>
                      <c:pt idx="4204" formatCode="0.00E+00">
                        <c:v>8.2408400000000002E-5</c:v>
                      </c:pt>
                      <c:pt idx="4205">
                        <c:v>-5.5756700000000002E-4</c:v>
                      </c:pt>
                      <c:pt idx="4206" formatCode="0.00E+00">
                        <c:v>8.2408400000000002E-5</c:v>
                      </c:pt>
                      <c:pt idx="4207" formatCode="0.00E+00">
                        <c:v>8.2408400000000002E-5</c:v>
                      </c:pt>
                      <c:pt idx="4208">
                        <c:v>7.2238399999999996E-4</c:v>
                      </c:pt>
                      <c:pt idx="4209" formatCode="0.00E+00">
                        <c:v>8.2408400000000002E-5</c:v>
                      </c:pt>
                      <c:pt idx="4210" formatCode="0.00E+00">
                        <c:v>8.2408400000000002E-5</c:v>
                      </c:pt>
                      <c:pt idx="4211">
                        <c:v>-1.19754E-3</c:v>
                      </c:pt>
                      <c:pt idx="4212">
                        <c:v>7.2238399999999996E-4</c:v>
                      </c:pt>
                      <c:pt idx="4213">
                        <c:v>-1.19754E-3</c:v>
                      </c:pt>
                      <c:pt idx="4214">
                        <c:v>-5.5756700000000002E-4</c:v>
                      </c:pt>
                      <c:pt idx="4215">
                        <c:v>-5.5756700000000002E-4</c:v>
                      </c:pt>
                      <c:pt idx="4216" formatCode="0.00E+00">
                        <c:v>8.2408400000000002E-5</c:v>
                      </c:pt>
                      <c:pt idx="4217" formatCode="0.00E+00">
                        <c:v>8.2408400000000002E-5</c:v>
                      </c:pt>
                      <c:pt idx="4218" formatCode="0.00E+00">
                        <c:v>8.2408400000000002E-5</c:v>
                      </c:pt>
                      <c:pt idx="4219">
                        <c:v>1.36236E-3</c:v>
                      </c:pt>
                      <c:pt idx="4220">
                        <c:v>-5.5756700000000002E-4</c:v>
                      </c:pt>
                      <c:pt idx="4221">
                        <c:v>7.2238399999999996E-4</c:v>
                      </c:pt>
                      <c:pt idx="4222">
                        <c:v>7.2238399999999996E-4</c:v>
                      </c:pt>
                      <c:pt idx="4223">
                        <c:v>7.2238399999999996E-4</c:v>
                      </c:pt>
                      <c:pt idx="4224" formatCode="0.00E+00">
                        <c:v>8.2408400000000002E-5</c:v>
                      </c:pt>
                      <c:pt idx="4225">
                        <c:v>7.2238399999999996E-4</c:v>
                      </c:pt>
                      <c:pt idx="4226">
                        <c:v>7.2238399999999996E-4</c:v>
                      </c:pt>
                      <c:pt idx="4227">
                        <c:v>2.0023300000000001E-3</c:v>
                      </c:pt>
                      <c:pt idx="4228">
                        <c:v>-1.19754E-3</c:v>
                      </c:pt>
                      <c:pt idx="4229">
                        <c:v>7.2238399999999996E-4</c:v>
                      </c:pt>
                      <c:pt idx="4230">
                        <c:v>2.0023300000000001E-3</c:v>
                      </c:pt>
                      <c:pt idx="4231" formatCode="0.00E+00">
                        <c:v>8.2408400000000002E-5</c:v>
                      </c:pt>
                      <c:pt idx="4232">
                        <c:v>7.2238399999999996E-4</c:v>
                      </c:pt>
                      <c:pt idx="4233">
                        <c:v>-1.19754E-3</c:v>
                      </c:pt>
                      <c:pt idx="4234" formatCode="0.00E+00">
                        <c:v>8.2408400000000002E-5</c:v>
                      </c:pt>
                      <c:pt idx="4235">
                        <c:v>-5.5756700000000002E-4</c:v>
                      </c:pt>
                      <c:pt idx="4236" formatCode="0.00E+00">
                        <c:v>8.2408400000000002E-5</c:v>
                      </c:pt>
                      <c:pt idx="4237">
                        <c:v>7.2238399999999996E-4</c:v>
                      </c:pt>
                      <c:pt idx="4238">
                        <c:v>-5.5756700000000002E-4</c:v>
                      </c:pt>
                      <c:pt idx="4239">
                        <c:v>1.36236E-3</c:v>
                      </c:pt>
                      <c:pt idx="4240">
                        <c:v>-5.5756700000000002E-4</c:v>
                      </c:pt>
                      <c:pt idx="4241">
                        <c:v>-5.5756700000000002E-4</c:v>
                      </c:pt>
                      <c:pt idx="4242">
                        <c:v>1.36236E-3</c:v>
                      </c:pt>
                      <c:pt idx="4243">
                        <c:v>-1.19754E-3</c:v>
                      </c:pt>
                      <c:pt idx="4244">
                        <c:v>-5.5756700000000002E-4</c:v>
                      </c:pt>
                      <c:pt idx="4245">
                        <c:v>7.2238399999999996E-4</c:v>
                      </c:pt>
                      <c:pt idx="4246" formatCode="0.00E+00">
                        <c:v>8.2408400000000002E-5</c:v>
                      </c:pt>
                      <c:pt idx="4247">
                        <c:v>7.2238399999999996E-4</c:v>
                      </c:pt>
                      <c:pt idx="4248">
                        <c:v>7.2238399999999996E-4</c:v>
                      </c:pt>
                      <c:pt idx="4249">
                        <c:v>-5.5756700000000002E-4</c:v>
                      </c:pt>
                      <c:pt idx="4250">
                        <c:v>7.2238399999999996E-4</c:v>
                      </c:pt>
                      <c:pt idx="4251">
                        <c:v>1.36236E-3</c:v>
                      </c:pt>
                      <c:pt idx="4252">
                        <c:v>-1.19754E-3</c:v>
                      </c:pt>
                      <c:pt idx="4253">
                        <c:v>2.0023300000000001E-3</c:v>
                      </c:pt>
                      <c:pt idx="4254">
                        <c:v>-5.5756700000000002E-4</c:v>
                      </c:pt>
                      <c:pt idx="4255">
                        <c:v>1.36236E-3</c:v>
                      </c:pt>
                      <c:pt idx="4256" formatCode="0.00E+00">
                        <c:v>8.2408400000000002E-5</c:v>
                      </c:pt>
                      <c:pt idx="4257">
                        <c:v>7.2238399999999996E-4</c:v>
                      </c:pt>
                      <c:pt idx="4258">
                        <c:v>-1.19754E-3</c:v>
                      </c:pt>
                      <c:pt idx="4259" formatCode="0.00E+00">
                        <c:v>8.2408400000000002E-5</c:v>
                      </c:pt>
                      <c:pt idx="4260">
                        <c:v>2.0023300000000001E-3</c:v>
                      </c:pt>
                      <c:pt idx="4261">
                        <c:v>-1.19754E-3</c:v>
                      </c:pt>
                      <c:pt idx="4262" formatCode="0.00E+00">
                        <c:v>8.2408400000000002E-5</c:v>
                      </c:pt>
                      <c:pt idx="4263">
                        <c:v>-5.5756700000000002E-4</c:v>
                      </c:pt>
                      <c:pt idx="4264">
                        <c:v>-1.19754E-3</c:v>
                      </c:pt>
                      <c:pt idx="4265" formatCode="0.00E+00">
                        <c:v>8.2408400000000002E-5</c:v>
                      </c:pt>
                      <c:pt idx="4266">
                        <c:v>1.36236E-3</c:v>
                      </c:pt>
                      <c:pt idx="4267">
                        <c:v>-1.19754E-3</c:v>
                      </c:pt>
                      <c:pt idx="4268">
                        <c:v>-5.5756700000000002E-4</c:v>
                      </c:pt>
                      <c:pt idx="4269" formatCode="0.00E+00">
                        <c:v>8.2408400000000002E-5</c:v>
                      </c:pt>
                      <c:pt idx="4270">
                        <c:v>-5.5756700000000002E-4</c:v>
                      </c:pt>
                      <c:pt idx="4271">
                        <c:v>-1.83752E-3</c:v>
                      </c:pt>
                      <c:pt idx="4272">
                        <c:v>7.2238399999999996E-4</c:v>
                      </c:pt>
                      <c:pt idx="4273">
                        <c:v>-5.5756700000000002E-4</c:v>
                      </c:pt>
                      <c:pt idx="4274">
                        <c:v>7.2238399999999996E-4</c:v>
                      </c:pt>
                      <c:pt idx="4275">
                        <c:v>7.2238399999999996E-4</c:v>
                      </c:pt>
                      <c:pt idx="4276">
                        <c:v>-5.5756700000000002E-4</c:v>
                      </c:pt>
                      <c:pt idx="4277">
                        <c:v>7.2238399999999996E-4</c:v>
                      </c:pt>
                      <c:pt idx="4278">
                        <c:v>7.2238399999999996E-4</c:v>
                      </c:pt>
                      <c:pt idx="4279" formatCode="0.00E+00">
                        <c:v>8.2408400000000002E-5</c:v>
                      </c:pt>
                      <c:pt idx="4280" formatCode="0.00E+00">
                        <c:v>8.2408400000000002E-5</c:v>
                      </c:pt>
                      <c:pt idx="4281">
                        <c:v>1.36236E-3</c:v>
                      </c:pt>
                      <c:pt idx="4282">
                        <c:v>-5.5756700000000002E-4</c:v>
                      </c:pt>
                      <c:pt idx="4283">
                        <c:v>7.2238399999999996E-4</c:v>
                      </c:pt>
                      <c:pt idx="4284">
                        <c:v>2.0023300000000001E-3</c:v>
                      </c:pt>
                      <c:pt idx="4285" formatCode="0.00E+00">
                        <c:v>8.2408400000000002E-5</c:v>
                      </c:pt>
                      <c:pt idx="4286">
                        <c:v>-5.5756700000000002E-4</c:v>
                      </c:pt>
                      <c:pt idx="4287">
                        <c:v>1.36236E-3</c:v>
                      </c:pt>
                      <c:pt idx="4288">
                        <c:v>1.36236E-3</c:v>
                      </c:pt>
                      <c:pt idx="4289">
                        <c:v>2.0023300000000001E-3</c:v>
                      </c:pt>
                      <c:pt idx="4290">
                        <c:v>2.0023300000000001E-3</c:v>
                      </c:pt>
                      <c:pt idx="4291">
                        <c:v>1.36236E-3</c:v>
                      </c:pt>
                      <c:pt idx="4292">
                        <c:v>1.36236E-3</c:v>
                      </c:pt>
                      <c:pt idx="4293">
                        <c:v>1.36236E-3</c:v>
                      </c:pt>
                      <c:pt idx="4294">
                        <c:v>2.0023300000000001E-3</c:v>
                      </c:pt>
                      <c:pt idx="4295">
                        <c:v>1.36236E-3</c:v>
                      </c:pt>
                      <c:pt idx="4296">
                        <c:v>-5.5756700000000002E-4</c:v>
                      </c:pt>
                      <c:pt idx="4297">
                        <c:v>1.36236E-3</c:v>
                      </c:pt>
                      <c:pt idx="4298">
                        <c:v>-1.19754E-3</c:v>
                      </c:pt>
                      <c:pt idx="4299">
                        <c:v>7.2238399999999996E-4</c:v>
                      </c:pt>
                      <c:pt idx="4300">
                        <c:v>1.36236E-3</c:v>
                      </c:pt>
                      <c:pt idx="4301">
                        <c:v>1.36236E-3</c:v>
                      </c:pt>
                      <c:pt idx="4302">
                        <c:v>7.2238399999999996E-4</c:v>
                      </c:pt>
                      <c:pt idx="4303">
                        <c:v>1.36236E-3</c:v>
                      </c:pt>
                      <c:pt idx="4304" formatCode="0.00E+00">
                        <c:v>8.2408400000000002E-5</c:v>
                      </c:pt>
                      <c:pt idx="4305">
                        <c:v>7.2238399999999996E-4</c:v>
                      </c:pt>
                      <c:pt idx="4306">
                        <c:v>1.36236E-3</c:v>
                      </c:pt>
                      <c:pt idx="4307">
                        <c:v>7.2238399999999996E-4</c:v>
                      </c:pt>
                      <c:pt idx="4308" formatCode="0.00E+00">
                        <c:v>8.2408400000000002E-5</c:v>
                      </c:pt>
                      <c:pt idx="4309" formatCode="0.00E+00">
                        <c:v>8.2408400000000002E-5</c:v>
                      </c:pt>
                      <c:pt idx="4310">
                        <c:v>2.0023300000000001E-3</c:v>
                      </c:pt>
                      <c:pt idx="4311">
                        <c:v>7.2238399999999996E-4</c:v>
                      </c:pt>
                      <c:pt idx="4312">
                        <c:v>7.2238399999999996E-4</c:v>
                      </c:pt>
                      <c:pt idx="4313" formatCode="0.00E+00">
                        <c:v>8.2408400000000002E-5</c:v>
                      </c:pt>
                      <c:pt idx="4314">
                        <c:v>2.6423100000000001E-3</c:v>
                      </c:pt>
                      <c:pt idx="4315">
                        <c:v>-5.5756700000000002E-4</c:v>
                      </c:pt>
                      <c:pt idx="4316">
                        <c:v>-5.5756700000000002E-4</c:v>
                      </c:pt>
                      <c:pt idx="4317">
                        <c:v>1.36236E-3</c:v>
                      </c:pt>
                      <c:pt idx="4318">
                        <c:v>-5.5756700000000002E-4</c:v>
                      </c:pt>
                      <c:pt idx="4319" formatCode="0.00E+00">
                        <c:v>8.2408400000000002E-5</c:v>
                      </c:pt>
                      <c:pt idx="4320" formatCode="0.00E+00">
                        <c:v>8.2408400000000002E-5</c:v>
                      </c:pt>
                      <c:pt idx="4321">
                        <c:v>7.2238399999999996E-4</c:v>
                      </c:pt>
                      <c:pt idx="4322" formatCode="0.00E+00">
                        <c:v>8.2408400000000002E-5</c:v>
                      </c:pt>
                      <c:pt idx="4323">
                        <c:v>7.2238399999999996E-4</c:v>
                      </c:pt>
                      <c:pt idx="4324">
                        <c:v>1.36236E-3</c:v>
                      </c:pt>
                      <c:pt idx="4325" formatCode="0.00E+00">
                        <c:v>8.2408400000000002E-5</c:v>
                      </c:pt>
                      <c:pt idx="4326">
                        <c:v>-1.19754E-3</c:v>
                      </c:pt>
                      <c:pt idx="4327">
                        <c:v>-1.19754E-3</c:v>
                      </c:pt>
                      <c:pt idx="4328">
                        <c:v>-5.5756700000000002E-4</c:v>
                      </c:pt>
                      <c:pt idx="4329">
                        <c:v>2.0023300000000001E-3</c:v>
                      </c:pt>
                      <c:pt idx="4330">
                        <c:v>7.2238399999999996E-4</c:v>
                      </c:pt>
                      <c:pt idx="4331">
                        <c:v>-1.19754E-3</c:v>
                      </c:pt>
                      <c:pt idx="4332">
                        <c:v>7.2238399999999996E-4</c:v>
                      </c:pt>
                      <c:pt idx="4333">
                        <c:v>7.2238399999999996E-4</c:v>
                      </c:pt>
                      <c:pt idx="4334">
                        <c:v>1.36236E-3</c:v>
                      </c:pt>
                      <c:pt idx="4335">
                        <c:v>1.36236E-3</c:v>
                      </c:pt>
                      <c:pt idx="4336" formatCode="0.00E+00">
                        <c:v>8.2408400000000002E-5</c:v>
                      </c:pt>
                      <c:pt idx="4337">
                        <c:v>1.36236E-3</c:v>
                      </c:pt>
                      <c:pt idx="4338">
                        <c:v>1.36236E-3</c:v>
                      </c:pt>
                      <c:pt idx="4339">
                        <c:v>2.0023300000000001E-3</c:v>
                      </c:pt>
                      <c:pt idx="4340">
                        <c:v>1.36236E-3</c:v>
                      </c:pt>
                      <c:pt idx="4341">
                        <c:v>2.0023300000000001E-3</c:v>
                      </c:pt>
                      <c:pt idx="4342" formatCode="0.00E+00">
                        <c:v>8.2408400000000002E-5</c:v>
                      </c:pt>
                      <c:pt idx="4343">
                        <c:v>-5.5756700000000002E-4</c:v>
                      </c:pt>
                      <c:pt idx="4344">
                        <c:v>2.0023300000000001E-3</c:v>
                      </c:pt>
                      <c:pt idx="4345">
                        <c:v>7.2238399999999996E-4</c:v>
                      </c:pt>
                      <c:pt idx="4346">
                        <c:v>-5.5756700000000002E-4</c:v>
                      </c:pt>
                      <c:pt idx="4347" formatCode="0.00E+00">
                        <c:v>8.2408400000000002E-5</c:v>
                      </c:pt>
                      <c:pt idx="4348">
                        <c:v>-5.5756700000000002E-4</c:v>
                      </c:pt>
                      <c:pt idx="4349">
                        <c:v>1.36236E-3</c:v>
                      </c:pt>
                      <c:pt idx="4350" formatCode="0.00E+00">
                        <c:v>8.2408400000000002E-5</c:v>
                      </c:pt>
                      <c:pt idx="4351">
                        <c:v>-5.5756700000000002E-4</c:v>
                      </c:pt>
                      <c:pt idx="4352">
                        <c:v>2.0023300000000001E-3</c:v>
                      </c:pt>
                      <c:pt idx="4353">
                        <c:v>1.36236E-3</c:v>
                      </c:pt>
                      <c:pt idx="4354">
                        <c:v>1.36236E-3</c:v>
                      </c:pt>
                      <c:pt idx="4355" formatCode="0.00E+00">
                        <c:v>8.2408400000000002E-5</c:v>
                      </c:pt>
                      <c:pt idx="4356">
                        <c:v>1.36236E-3</c:v>
                      </c:pt>
                      <c:pt idx="4357">
                        <c:v>7.2238399999999996E-4</c:v>
                      </c:pt>
                      <c:pt idx="4358">
                        <c:v>7.2238399999999996E-4</c:v>
                      </c:pt>
                      <c:pt idx="4359">
                        <c:v>1.36236E-3</c:v>
                      </c:pt>
                      <c:pt idx="4360">
                        <c:v>1.36236E-3</c:v>
                      </c:pt>
                      <c:pt idx="4361">
                        <c:v>7.2238399999999996E-4</c:v>
                      </c:pt>
                      <c:pt idx="4362" formatCode="0.00E+00">
                        <c:v>8.2408400000000002E-5</c:v>
                      </c:pt>
                      <c:pt idx="4363">
                        <c:v>-1.83752E-3</c:v>
                      </c:pt>
                      <c:pt idx="4364">
                        <c:v>2.0023300000000001E-3</c:v>
                      </c:pt>
                      <c:pt idx="4365">
                        <c:v>1.36236E-3</c:v>
                      </c:pt>
                      <c:pt idx="4366">
                        <c:v>1.36236E-3</c:v>
                      </c:pt>
                      <c:pt idx="4367">
                        <c:v>1.36236E-3</c:v>
                      </c:pt>
                      <c:pt idx="4368">
                        <c:v>1.36236E-3</c:v>
                      </c:pt>
                      <c:pt idx="4369">
                        <c:v>7.2238399999999996E-4</c:v>
                      </c:pt>
                      <c:pt idx="4370">
                        <c:v>7.2238399999999996E-4</c:v>
                      </c:pt>
                      <c:pt idx="4371" formatCode="0.00E+00">
                        <c:v>8.2408400000000002E-5</c:v>
                      </c:pt>
                      <c:pt idx="4372">
                        <c:v>7.2238399999999996E-4</c:v>
                      </c:pt>
                      <c:pt idx="4373">
                        <c:v>7.2238399999999996E-4</c:v>
                      </c:pt>
                      <c:pt idx="4374">
                        <c:v>1.36236E-3</c:v>
                      </c:pt>
                      <c:pt idx="4375">
                        <c:v>7.2238399999999996E-4</c:v>
                      </c:pt>
                      <c:pt idx="4376">
                        <c:v>-5.5756700000000002E-4</c:v>
                      </c:pt>
                      <c:pt idx="4377" formatCode="0.00E+00">
                        <c:v>8.2408400000000002E-5</c:v>
                      </c:pt>
                      <c:pt idx="4378" formatCode="0.00E+00">
                        <c:v>8.2408400000000002E-5</c:v>
                      </c:pt>
                      <c:pt idx="4379">
                        <c:v>-5.5756700000000002E-4</c:v>
                      </c:pt>
                      <c:pt idx="4380">
                        <c:v>-5.5756700000000002E-4</c:v>
                      </c:pt>
                      <c:pt idx="4381" formatCode="0.00E+00">
                        <c:v>8.2408400000000002E-5</c:v>
                      </c:pt>
                      <c:pt idx="4382">
                        <c:v>-5.5756700000000002E-4</c:v>
                      </c:pt>
                      <c:pt idx="4383">
                        <c:v>7.2238399999999996E-4</c:v>
                      </c:pt>
                      <c:pt idx="4384">
                        <c:v>-5.5756700000000002E-4</c:v>
                      </c:pt>
                      <c:pt idx="4385" formatCode="0.00E+00">
                        <c:v>8.2408400000000002E-5</c:v>
                      </c:pt>
                      <c:pt idx="4386">
                        <c:v>2.0023300000000001E-3</c:v>
                      </c:pt>
                      <c:pt idx="4387">
                        <c:v>1.36236E-3</c:v>
                      </c:pt>
                      <c:pt idx="4388" formatCode="0.00E+00">
                        <c:v>8.2408400000000002E-5</c:v>
                      </c:pt>
                      <c:pt idx="4389" formatCode="0.00E+00">
                        <c:v>8.2408400000000002E-5</c:v>
                      </c:pt>
                      <c:pt idx="4390">
                        <c:v>7.2238399999999996E-4</c:v>
                      </c:pt>
                      <c:pt idx="4391">
                        <c:v>-5.5756700000000002E-4</c:v>
                      </c:pt>
                      <c:pt idx="4392" formatCode="0.00E+00">
                        <c:v>8.2408400000000002E-5</c:v>
                      </c:pt>
                      <c:pt idx="4393">
                        <c:v>-1.19754E-3</c:v>
                      </c:pt>
                      <c:pt idx="4394">
                        <c:v>7.2238399999999996E-4</c:v>
                      </c:pt>
                      <c:pt idx="4395">
                        <c:v>7.2238399999999996E-4</c:v>
                      </c:pt>
                      <c:pt idx="4396">
                        <c:v>7.2238399999999996E-4</c:v>
                      </c:pt>
                      <c:pt idx="4397" formatCode="0.00E+00">
                        <c:v>8.2408400000000002E-5</c:v>
                      </c:pt>
                      <c:pt idx="4398">
                        <c:v>7.2238399999999996E-4</c:v>
                      </c:pt>
                      <c:pt idx="4399">
                        <c:v>-5.5756700000000002E-4</c:v>
                      </c:pt>
                      <c:pt idx="4400">
                        <c:v>7.2238399999999996E-4</c:v>
                      </c:pt>
                      <c:pt idx="4401">
                        <c:v>-5.5756700000000002E-4</c:v>
                      </c:pt>
                      <c:pt idx="4402" formatCode="0.00E+00">
                        <c:v>8.2408400000000002E-5</c:v>
                      </c:pt>
                      <c:pt idx="4403">
                        <c:v>7.2238399999999996E-4</c:v>
                      </c:pt>
                      <c:pt idx="4404" formatCode="0.00E+00">
                        <c:v>8.2408400000000002E-5</c:v>
                      </c:pt>
                      <c:pt idx="4405">
                        <c:v>-5.5756700000000002E-4</c:v>
                      </c:pt>
                      <c:pt idx="4406">
                        <c:v>-5.5756700000000002E-4</c:v>
                      </c:pt>
                      <c:pt idx="4407">
                        <c:v>7.2238399999999996E-4</c:v>
                      </c:pt>
                      <c:pt idx="4408">
                        <c:v>-1.19754E-3</c:v>
                      </c:pt>
                      <c:pt idx="4409">
                        <c:v>1.36236E-3</c:v>
                      </c:pt>
                      <c:pt idx="4410">
                        <c:v>7.2238399999999996E-4</c:v>
                      </c:pt>
                      <c:pt idx="4411">
                        <c:v>2.0023300000000001E-3</c:v>
                      </c:pt>
                      <c:pt idx="4412">
                        <c:v>2.0023300000000001E-3</c:v>
                      </c:pt>
                      <c:pt idx="4413">
                        <c:v>7.2238399999999996E-4</c:v>
                      </c:pt>
                      <c:pt idx="4414">
                        <c:v>1.36236E-3</c:v>
                      </c:pt>
                      <c:pt idx="4415">
                        <c:v>1.36236E-3</c:v>
                      </c:pt>
                      <c:pt idx="4416">
                        <c:v>1.36236E-3</c:v>
                      </c:pt>
                      <c:pt idx="4417" formatCode="0.00E+00">
                        <c:v>8.2408400000000002E-5</c:v>
                      </c:pt>
                      <c:pt idx="4418">
                        <c:v>2.0023300000000001E-3</c:v>
                      </c:pt>
                      <c:pt idx="4419">
                        <c:v>7.2238399999999996E-4</c:v>
                      </c:pt>
                      <c:pt idx="4420">
                        <c:v>7.2238399999999996E-4</c:v>
                      </c:pt>
                      <c:pt idx="4421">
                        <c:v>-5.5756700000000002E-4</c:v>
                      </c:pt>
                      <c:pt idx="4422" formatCode="0.00E+00">
                        <c:v>8.2408400000000002E-5</c:v>
                      </c:pt>
                      <c:pt idx="4423">
                        <c:v>-5.5756700000000002E-4</c:v>
                      </c:pt>
                      <c:pt idx="4424">
                        <c:v>-5.5756700000000002E-4</c:v>
                      </c:pt>
                      <c:pt idx="4425">
                        <c:v>7.2238399999999996E-4</c:v>
                      </c:pt>
                      <c:pt idx="4426">
                        <c:v>7.2238399999999996E-4</c:v>
                      </c:pt>
                      <c:pt idx="4427">
                        <c:v>-5.5756700000000002E-4</c:v>
                      </c:pt>
                      <c:pt idx="4428">
                        <c:v>7.2238399999999996E-4</c:v>
                      </c:pt>
                      <c:pt idx="4429">
                        <c:v>7.2238399999999996E-4</c:v>
                      </c:pt>
                      <c:pt idx="4430" formatCode="0.00E+00">
                        <c:v>8.2408400000000002E-5</c:v>
                      </c:pt>
                      <c:pt idx="4431">
                        <c:v>7.2238399999999996E-4</c:v>
                      </c:pt>
                      <c:pt idx="4432">
                        <c:v>7.2238399999999996E-4</c:v>
                      </c:pt>
                      <c:pt idx="4433" formatCode="0.00E+00">
                        <c:v>8.2408400000000002E-5</c:v>
                      </c:pt>
                      <c:pt idx="4434">
                        <c:v>-5.5756700000000002E-4</c:v>
                      </c:pt>
                      <c:pt idx="4435">
                        <c:v>-5.5756700000000002E-4</c:v>
                      </c:pt>
                      <c:pt idx="4436">
                        <c:v>7.2238399999999996E-4</c:v>
                      </c:pt>
                      <c:pt idx="4437">
                        <c:v>7.2238399999999996E-4</c:v>
                      </c:pt>
                      <c:pt idx="4438">
                        <c:v>7.2238399999999996E-4</c:v>
                      </c:pt>
                      <c:pt idx="4439">
                        <c:v>-5.5756700000000002E-4</c:v>
                      </c:pt>
                      <c:pt idx="4440">
                        <c:v>-5.5756700000000002E-4</c:v>
                      </c:pt>
                      <c:pt idx="4441">
                        <c:v>2.0023300000000001E-3</c:v>
                      </c:pt>
                      <c:pt idx="4442">
                        <c:v>7.2238399999999996E-4</c:v>
                      </c:pt>
                      <c:pt idx="4443">
                        <c:v>7.2238399999999996E-4</c:v>
                      </c:pt>
                      <c:pt idx="4444">
                        <c:v>7.2238399999999996E-4</c:v>
                      </c:pt>
                      <c:pt idx="4445">
                        <c:v>1.36236E-3</c:v>
                      </c:pt>
                      <c:pt idx="4446" formatCode="0.00E+00">
                        <c:v>8.2408400000000002E-5</c:v>
                      </c:pt>
                      <c:pt idx="4447">
                        <c:v>7.2238399999999996E-4</c:v>
                      </c:pt>
                      <c:pt idx="4448">
                        <c:v>1.36236E-3</c:v>
                      </c:pt>
                      <c:pt idx="4449" formatCode="0.00E+00">
                        <c:v>8.2408400000000002E-5</c:v>
                      </c:pt>
                      <c:pt idx="4450">
                        <c:v>-5.5756700000000002E-4</c:v>
                      </c:pt>
                      <c:pt idx="4451" formatCode="0.00E+00">
                        <c:v>8.2408400000000002E-5</c:v>
                      </c:pt>
                      <c:pt idx="4452" formatCode="0.00E+00">
                        <c:v>8.2408400000000002E-5</c:v>
                      </c:pt>
                      <c:pt idx="4453">
                        <c:v>2.0023300000000001E-3</c:v>
                      </c:pt>
                      <c:pt idx="4454" formatCode="0.00E+00">
                        <c:v>8.2408400000000002E-5</c:v>
                      </c:pt>
                      <c:pt idx="4455" formatCode="0.00E+00">
                        <c:v>8.2408400000000002E-5</c:v>
                      </c:pt>
                      <c:pt idx="4456" formatCode="0.00E+00">
                        <c:v>8.2408400000000002E-5</c:v>
                      </c:pt>
                      <c:pt idx="4457">
                        <c:v>1.36236E-3</c:v>
                      </c:pt>
                      <c:pt idx="4458">
                        <c:v>-1.19754E-3</c:v>
                      </c:pt>
                      <c:pt idx="4459">
                        <c:v>1.36236E-3</c:v>
                      </c:pt>
                      <c:pt idx="4460">
                        <c:v>7.2238399999999996E-4</c:v>
                      </c:pt>
                      <c:pt idx="4461">
                        <c:v>7.2238399999999996E-4</c:v>
                      </c:pt>
                      <c:pt idx="4462" formatCode="0.00E+00">
                        <c:v>8.2408400000000002E-5</c:v>
                      </c:pt>
                      <c:pt idx="4463">
                        <c:v>7.2238399999999996E-4</c:v>
                      </c:pt>
                      <c:pt idx="4464">
                        <c:v>7.2238399999999996E-4</c:v>
                      </c:pt>
                      <c:pt idx="4465">
                        <c:v>1.36236E-3</c:v>
                      </c:pt>
                      <c:pt idx="4466">
                        <c:v>2.0023300000000001E-3</c:v>
                      </c:pt>
                      <c:pt idx="4467">
                        <c:v>7.2238399999999996E-4</c:v>
                      </c:pt>
                      <c:pt idx="4468">
                        <c:v>2.0023300000000001E-3</c:v>
                      </c:pt>
                      <c:pt idx="4469">
                        <c:v>7.2238399999999996E-4</c:v>
                      </c:pt>
                      <c:pt idx="4470">
                        <c:v>7.2238399999999996E-4</c:v>
                      </c:pt>
                      <c:pt idx="4471">
                        <c:v>7.2238399999999996E-4</c:v>
                      </c:pt>
                      <c:pt idx="4472" formatCode="0.00E+00">
                        <c:v>8.2408400000000002E-5</c:v>
                      </c:pt>
                      <c:pt idx="4473">
                        <c:v>7.2238399999999996E-4</c:v>
                      </c:pt>
                      <c:pt idx="4474" formatCode="0.00E+00">
                        <c:v>8.2408400000000002E-5</c:v>
                      </c:pt>
                      <c:pt idx="4475">
                        <c:v>1.36236E-3</c:v>
                      </c:pt>
                      <c:pt idx="4476">
                        <c:v>7.2238399999999996E-4</c:v>
                      </c:pt>
                      <c:pt idx="4477" formatCode="0.00E+00">
                        <c:v>8.2408400000000002E-5</c:v>
                      </c:pt>
                      <c:pt idx="4478">
                        <c:v>7.2238399999999996E-4</c:v>
                      </c:pt>
                      <c:pt idx="4479">
                        <c:v>7.2238399999999996E-4</c:v>
                      </c:pt>
                      <c:pt idx="4480">
                        <c:v>7.2238399999999996E-4</c:v>
                      </c:pt>
                      <c:pt idx="4481" formatCode="0.00E+00">
                        <c:v>8.2408400000000002E-5</c:v>
                      </c:pt>
                      <c:pt idx="4482" formatCode="0.00E+00">
                        <c:v>8.2408400000000002E-5</c:v>
                      </c:pt>
                      <c:pt idx="4483">
                        <c:v>1.36236E-3</c:v>
                      </c:pt>
                      <c:pt idx="4484">
                        <c:v>1.36236E-3</c:v>
                      </c:pt>
                      <c:pt idx="4485">
                        <c:v>1.36236E-3</c:v>
                      </c:pt>
                      <c:pt idx="4486">
                        <c:v>-5.5756700000000002E-4</c:v>
                      </c:pt>
                      <c:pt idx="4487">
                        <c:v>-5.5756700000000002E-4</c:v>
                      </c:pt>
                      <c:pt idx="4488">
                        <c:v>-1.19754E-3</c:v>
                      </c:pt>
                      <c:pt idx="4489">
                        <c:v>7.2238399999999996E-4</c:v>
                      </c:pt>
                      <c:pt idx="4490" formatCode="0.00E+00">
                        <c:v>8.2408400000000002E-5</c:v>
                      </c:pt>
                      <c:pt idx="4491" formatCode="0.00E+00">
                        <c:v>8.2408400000000002E-5</c:v>
                      </c:pt>
                      <c:pt idx="4492" formatCode="0.00E+00">
                        <c:v>8.2408400000000002E-5</c:v>
                      </c:pt>
                      <c:pt idx="4493" formatCode="0.00E+00">
                        <c:v>8.2408400000000002E-5</c:v>
                      </c:pt>
                      <c:pt idx="4494" formatCode="0.00E+00">
                        <c:v>8.2408400000000002E-5</c:v>
                      </c:pt>
                      <c:pt idx="4495">
                        <c:v>7.2238399999999996E-4</c:v>
                      </c:pt>
                      <c:pt idx="4496" formatCode="0.00E+00">
                        <c:v>8.2408400000000002E-5</c:v>
                      </c:pt>
                      <c:pt idx="4497">
                        <c:v>7.2238399999999996E-4</c:v>
                      </c:pt>
                      <c:pt idx="4498">
                        <c:v>-1.19754E-3</c:v>
                      </c:pt>
                      <c:pt idx="4499">
                        <c:v>-2.4774900000000002E-3</c:v>
                      </c:pt>
                      <c:pt idx="4500">
                        <c:v>7.2238399999999996E-4</c:v>
                      </c:pt>
                      <c:pt idx="4501">
                        <c:v>-5.5756700000000002E-4</c:v>
                      </c:pt>
                      <c:pt idx="4502">
                        <c:v>2.0023300000000001E-3</c:v>
                      </c:pt>
                      <c:pt idx="4503">
                        <c:v>1.36236E-3</c:v>
                      </c:pt>
                      <c:pt idx="4504">
                        <c:v>1.36236E-3</c:v>
                      </c:pt>
                      <c:pt idx="4505">
                        <c:v>1.36236E-3</c:v>
                      </c:pt>
                      <c:pt idx="4506">
                        <c:v>1.36236E-3</c:v>
                      </c:pt>
                      <c:pt idx="4507">
                        <c:v>7.2238399999999996E-4</c:v>
                      </c:pt>
                      <c:pt idx="4508" formatCode="0.00E+00">
                        <c:v>8.2408400000000002E-5</c:v>
                      </c:pt>
                      <c:pt idx="4509">
                        <c:v>7.2238399999999996E-4</c:v>
                      </c:pt>
                      <c:pt idx="4510">
                        <c:v>7.2238399999999996E-4</c:v>
                      </c:pt>
                      <c:pt idx="4511">
                        <c:v>7.2238399999999996E-4</c:v>
                      </c:pt>
                      <c:pt idx="4512" formatCode="0.00E+00">
                        <c:v>8.2408400000000002E-5</c:v>
                      </c:pt>
                      <c:pt idx="4513">
                        <c:v>7.2238399999999996E-4</c:v>
                      </c:pt>
                      <c:pt idx="4514" formatCode="0.00E+00">
                        <c:v>8.2408400000000002E-5</c:v>
                      </c:pt>
                      <c:pt idx="4515">
                        <c:v>2.0023300000000001E-3</c:v>
                      </c:pt>
                      <c:pt idx="4516">
                        <c:v>7.2238399999999996E-4</c:v>
                      </c:pt>
                      <c:pt idx="4517">
                        <c:v>-5.5756700000000002E-4</c:v>
                      </c:pt>
                      <c:pt idx="4518">
                        <c:v>1.36236E-3</c:v>
                      </c:pt>
                      <c:pt idx="4519">
                        <c:v>-5.5756700000000002E-4</c:v>
                      </c:pt>
                      <c:pt idx="4520" formatCode="0.00E+00">
                        <c:v>8.2408400000000002E-5</c:v>
                      </c:pt>
                      <c:pt idx="4521">
                        <c:v>1.36236E-3</c:v>
                      </c:pt>
                      <c:pt idx="4522">
                        <c:v>1.36236E-3</c:v>
                      </c:pt>
                      <c:pt idx="4523">
                        <c:v>7.2238399999999996E-4</c:v>
                      </c:pt>
                      <c:pt idx="4524">
                        <c:v>1.36236E-3</c:v>
                      </c:pt>
                      <c:pt idx="4525">
                        <c:v>-5.5756700000000002E-4</c:v>
                      </c:pt>
                      <c:pt idx="4526" formatCode="0.00E+00">
                        <c:v>8.2408400000000002E-5</c:v>
                      </c:pt>
                      <c:pt idx="4527" formatCode="0.00E+00">
                        <c:v>8.2408400000000002E-5</c:v>
                      </c:pt>
                      <c:pt idx="4528">
                        <c:v>2.6423100000000001E-3</c:v>
                      </c:pt>
                      <c:pt idx="4529">
                        <c:v>2.0023300000000001E-3</c:v>
                      </c:pt>
                      <c:pt idx="4530">
                        <c:v>1.36236E-3</c:v>
                      </c:pt>
                      <c:pt idx="4531">
                        <c:v>2.0023300000000001E-3</c:v>
                      </c:pt>
                      <c:pt idx="4532">
                        <c:v>-5.5756700000000002E-4</c:v>
                      </c:pt>
                      <c:pt idx="4533">
                        <c:v>1.36236E-3</c:v>
                      </c:pt>
                      <c:pt idx="4534">
                        <c:v>-5.5756700000000002E-4</c:v>
                      </c:pt>
                      <c:pt idx="4535">
                        <c:v>-5.5756700000000002E-4</c:v>
                      </c:pt>
                      <c:pt idx="4536">
                        <c:v>7.2238399999999996E-4</c:v>
                      </c:pt>
                      <c:pt idx="4537">
                        <c:v>7.2238399999999996E-4</c:v>
                      </c:pt>
                      <c:pt idx="4538">
                        <c:v>2.6423100000000001E-3</c:v>
                      </c:pt>
                      <c:pt idx="4539">
                        <c:v>2.0023300000000001E-3</c:v>
                      </c:pt>
                      <c:pt idx="4540">
                        <c:v>-5.5756700000000002E-4</c:v>
                      </c:pt>
                      <c:pt idx="4541" formatCode="0.00E+00">
                        <c:v>8.2408400000000002E-5</c:v>
                      </c:pt>
                      <c:pt idx="4542">
                        <c:v>-5.5756700000000002E-4</c:v>
                      </c:pt>
                      <c:pt idx="4543">
                        <c:v>1.36236E-3</c:v>
                      </c:pt>
                      <c:pt idx="4544">
                        <c:v>7.2238399999999996E-4</c:v>
                      </c:pt>
                      <c:pt idx="4545">
                        <c:v>-5.5756700000000002E-4</c:v>
                      </c:pt>
                      <c:pt idx="4546">
                        <c:v>1.36236E-3</c:v>
                      </c:pt>
                      <c:pt idx="4547" formatCode="0.00E+00">
                        <c:v>8.2408400000000002E-5</c:v>
                      </c:pt>
                      <c:pt idx="4548" formatCode="0.00E+00">
                        <c:v>8.2408400000000002E-5</c:v>
                      </c:pt>
                      <c:pt idx="4549">
                        <c:v>7.2238399999999996E-4</c:v>
                      </c:pt>
                      <c:pt idx="4550">
                        <c:v>-5.5756700000000002E-4</c:v>
                      </c:pt>
                      <c:pt idx="4551">
                        <c:v>7.2238399999999996E-4</c:v>
                      </c:pt>
                      <c:pt idx="4552">
                        <c:v>2.0023300000000001E-3</c:v>
                      </c:pt>
                      <c:pt idx="4553">
                        <c:v>1.36236E-3</c:v>
                      </c:pt>
                      <c:pt idx="4554">
                        <c:v>1.36236E-3</c:v>
                      </c:pt>
                      <c:pt idx="4555">
                        <c:v>7.2238399999999996E-4</c:v>
                      </c:pt>
                      <c:pt idx="4556" formatCode="0.00E+00">
                        <c:v>8.2408400000000002E-5</c:v>
                      </c:pt>
                      <c:pt idx="4557" formatCode="0.00E+00">
                        <c:v>8.2408400000000002E-5</c:v>
                      </c:pt>
                      <c:pt idx="4558">
                        <c:v>-5.5756700000000002E-4</c:v>
                      </c:pt>
                      <c:pt idx="4559">
                        <c:v>1.36236E-3</c:v>
                      </c:pt>
                      <c:pt idx="4560">
                        <c:v>7.2238399999999996E-4</c:v>
                      </c:pt>
                      <c:pt idx="4561">
                        <c:v>-5.5756700000000002E-4</c:v>
                      </c:pt>
                      <c:pt idx="4562">
                        <c:v>7.2238399999999996E-4</c:v>
                      </c:pt>
                      <c:pt idx="4563">
                        <c:v>7.2238399999999996E-4</c:v>
                      </c:pt>
                      <c:pt idx="4564">
                        <c:v>-5.5756700000000002E-4</c:v>
                      </c:pt>
                      <c:pt idx="4565">
                        <c:v>7.2238399999999996E-4</c:v>
                      </c:pt>
                      <c:pt idx="4566">
                        <c:v>-1.19754E-3</c:v>
                      </c:pt>
                      <c:pt idx="4567" formatCode="0.00E+00">
                        <c:v>8.2408400000000002E-5</c:v>
                      </c:pt>
                      <c:pt idx="4568">
                        <c:v>-1.19754E-3</c:v>
                      </c:pt>
                      <c:pt idx="4569">
                        <c:v>-5.5756700000000002E-4</c:v>
                      </c:pt>
                      <c:pt idx="4570">
                        <c:v>7.2238399999999996E-4</c:v>
                      </c:pt>
                      <c:pt idx="4571">
                        <c:v>7.2238399999999996E-4</c:v>
                      </c:pt>
                      <c:pt idx="4572">
                        <c:v>-5.5756700000000002E-4</c:v>
                      </c:pt>
                      <c:pt idx="4573">
                        <c:v>7.2238399999999996E-4</c:v>
                      </c:pt>
                      <c:pt idx="4574">
                        <c:v>7.2238399999999996E-4</c:v>
                      </c:pt>
                      <c:pt idx="4575">
                        <c:v>2.0023300000000001E-3</c:v>
                      </c:pt>
                      <c:pt idx="4576">
                        <c:v>7.2238399999999996E-4</c:v>
                      </c:pt>
                      <c:pt idx="4577">
                        <c:v>-5.5756700000000002E-4</c:v>
                      </c:pt>
                      <c:pt idx="4578">
                        <c:v>-1.19754E-3</c:v>
                      </c:pt>
                      <c:pt idx="4579" formatCode="0.00E+00">
                        <c:v>8.2408400000000002E-5</c:v>
                      </c:pt>
                      <c:pt idx="4580">
                        <c:v>2.0023300000000001E-3</c:v>
                      </c:pt>
                      <c:pt idx="4581" formatCode="0.00E+00">
                        <c:v>8.2408400000000002E-5</c:v>
                      </c:pt>
                      <c:pt idx="4582">
                        <c:v>-5.5756700000000002E-4</c:v>
                      </c:pt>
                      <c:pt idx="4583">
                        <c:v>-5.5756700000000002E-4</c:v>
                      </c:pt>
                      <c:pt idx="4584">
                        <c:v>-5.5756700000000002E-4</c:v>
                      </c:pt>
                      <c:pt idx="4585">
                        <c:v>-5.5756700000000002E-4</c:v>
                      </c:pt>
                      <c:pt idx="4586">
                        <c:v>7.2238399999999996E-4</c:v>
                      </c:pt>
                      <c:pt idx="4587" formatCode="0.00E+00">
                        <c:v>8.2408400000000002E-5</c:v>
                      </c:pt>
                      <c:pt idx="4588">
                        <c:v>-1.83752E-3</c:v>
                      </c:pt>
                      <c:pt idx="4589" formatCode="0.00E+00">
                        <c:v>8.2408400000000002E-5</c:v>
                      </c:pt>
                      <c:pt idx="4590" formatCode="0.00E+00">
                        <c:v>8.2408400000000002E-5</c:v>
                      </c:pt>
                      <c:pt idx="4591">
                        <c:v>-1.19754E-3</c:v>
                      </c:pt>
                      <c:pt idx="4592">
                        <c:v>-5.5756700000000002E-4</c:v>
                      </c:pt>
                      <c:pt idx="4593" formatCode="0.00E+00">
                        <c:v>8.2408400000000002E-5</c:v>
                      </c:pt>
                      <c:pt idx="4594">
                        <c:v>1.36236E-3</c:v>
                      </c:pt>
                      <c:pt idx="4595" formatCode="0.00E+00">
                        <c:v>8.2408400000000002E-5</c:v>
                      </c:pt>
                      <c:pt idx="4596" formatCode="0.00E+00">
                        <c:v>8.2408400000000002E-5</c:v>
                      </c:pt>
                      <c:pt idx="4597" formatCode="0.00E+00">
                        <c:v>8.2408400000000002E-5</c:v>
                      </c:pt>
                      <c:pt idx="4598">
                        <c:v>-5.5756700000000002E-4</c:v>
                      </c:pt>
                      <c:pt idx="4599" formatCode="0.00E+00">
                        <c:v>8.2408400000000002E-5</c:v>
                      </c:pt>
                      <c:pt idx="4600">
                        <c:v>-1.19754E-3</c:v>
                      </c:pt>
                      <c:pt idx="4601">
                        <c:v>-1.19754E-3</c:v>
                      </c:pt>
                      <c:pt idx="4602" formatCode="0.00E+00">
                        <c:v>8.2408400000000002E-5</c:v>
                      </c:pt>
                      <c:pt idx="4603">
                        <c:v>-1.19754E-3</c:v>
                      </c:pt>
                      <c:pt idx="4604">
                        <c:v>-5.5756700000000002E-4</c:v>
                      </c:pt>
                      <c:pt idx="4605" formatCode="0.00E+00">
                        <c:v>8.2408400000000002E-5</c:v>
                      </c:pt>
                      <c:pt idx="4606">
                        <c:v>-1.19754E-3</c:v>
                      </c:pt>
                      <c:pt idx="4607" formatCode="0.00E+00">
                        <c:v>8.2408400000000002E-5</c:v>
                      </c:pt>
                      <c:pt idx="4608">
                        <c:v>1.36236E-3</c:v>
                      </c:pt>
                      <c:pt idx="4609">
                        <c:v>7.2238399999999996E-4</c:v>
                      </c:pt>
                      <c:pt idx="4610">
                        <c:v>7.2238399999999996E-4</c:v>
                      </c:pt>
                      <c:pt idx="4611">
                        <c:v>2.0023300000000001E-3</c:v>
                      </c:pt>
                      <c:pt idx="4612">
                        <c:v>-1.19754E-3</c:v>
                      </c:pt>
                      <c:pt idx="4613">
                        <c:v>-5.5756700000000002E-4</c:v>
                      </c:pt>
                      <c:pt idx="4614">
                        <c:v>7.2238399999999996E-4</c:v>
                      </c:pt>
                      <c:pt idx="4615">
                        <c:v>-1.19754E-3</c:v>
                      </c:pt>
                      <c:pt idx="4616" formatCode="0.00E+00">
                        <c:v>8.2408400000000002E-5</c:v>
                      </c:pt>
                      <c:pt idx="4617" formatCode="0.00E+00">
                        <c:v>8.2408400000000002E-5</c:v>
                      </c:pt>
                      <c:pt idx="4618">
                        <c:v>-1.19754E-3</c:v>
                      </c:pt>
                      <c:pt idx="4619" formatCode="0.00E+00">
                        <c:v>8.2408400000000002E-5</c:v>
                      </c:pt>
                      <c:pt idx="4620" formatCode="0.00E+00">
                        <c:v>8.2408400000000002E-5</c:v>
                      </c:pt>
                      <c:pt idx="4621">
                        <c:v>1.36236E-3</c:v>
                      </c:pt>
                      <c:pt idx="4622">
                        <c:v>-5.5756700000000002E-4</c:v>
                      </c:pt>
                      <c:pt idx="4623" formatCode="0.00E+00">
                        <c:v>8.2408400000000002E-5</c:v>
                      </c:pt>
                      <c:pt idx="4624" formatCode="0.00E+00">
                        <c:v>8.2408400000000002E-5</c:v>
                      </c:pt>
                      <c:pt idx="4625" formatCode="0.00E+00">
                        <c:v>8.2408400000000002E-5</c:v>
                      </c:pt>
                      <c:pt idx="4626" formatCode="0.00E+00">
                        <c:v>8.2408400000000002E-5</c:v>
                      </c:pt>
                      <c:pt idx="4627">
                        <c:v>-5.5756700000000002E-4</c:v>
                      </c:pt>
                      <c:pt idx="4628">
                        <c:v>7.2238399999999996E-4</c:v>
                      </c:pt>
                      <c:pt idx="4629" formatCode="0.00E+00">
                        <c:v>8.2408400000000002E-5</c:v>
                      </c:pt>
                      <c:pt idx="4630">
                        <c:v>1.36236E-3</c:v>
                      </c:pt>
                      <c:pt idx="4631">
                        <c:v>-5.5756700000000002E-4</c:v>
                      </c:pt>
                      <c:pt idx="4632">
                        <c:v>7.2238399999999996E-4</c:v>
                      </c:pt>
                      <c:pt idx="4633" formatCode="0.00E+00">
                        <c:v>8.2408400000000002E-5</c:v>
                      </c:pt>
                      <c:pt idx="4634" formatCode="0.00E+00">
                        <c:v>8.2408400000000002E-5</c:v>
                      </c:pt>
                      <c:pt idx="4635">
                        <c:v>7.2238399999999996E-4</c:v>
                      </c:pt>
                      <c:pt idx="4636" formatCode="0.00E+00">
                        <c:v>8.2408400000000002E-5</c:v>
                      </c:pt>
                      <c:pt idx="4637" formatCode="0.00E+00">
                        <c:v>8.2408400000000002E-5</c:v>
                      </c:pt>
                      <c:pt idx="4638" formatCode="0.00E+00">
                        <c:v>8.2408400000000002E-5</c:v>
                      </c:pt>
                      <c:pt idx="4639">
                        <c:v>1.36236E-3</c:v>
                      </c:pt>
                      <c:pt idx="4640">
                        <c:v>-1.19754E-3</c:v>
                      </c:pt>
                      <c:pt idx="4641">
                        <c:v>7.2238399999999996E-4</c:v>
                      </c:pt>
                      <c:pt idx="4642">
                        <c:v>-5.5756700000000002E-4</c:v>
                      </c:pt>
                      <c:pt idx="4643">
                        <c:v>-5.5756700000000002E-4</c:v>
                      </c:pt>
                      <c:pt idx="4644">
                        <c:v>7.2238399999999996E-4</c:v>
                      </c:pt>
                      <c:pt idx="4645">
                        <c:v>-1.83752E-3</c:v>
                      </c:pt>
                      <c:pt idx="4646" formatCode="0.00E+00">
                        <c:v>8.2408400000000002E-5</c:v>
                      </c:pt>
                      <c:pt idx="4647">
                        <c:v>7.2238399999999996E-4</c:v>
                      </c:pt>
                      <c:pt idx="4648">
                        <c:v>1.36236E-3</c:v>
                      </c:pt>
                      <c:pt idx="4649">
                        <c:v>1.36236E-3</c:v>
                      </c:pt>
                      <c:pt idx="4650">
                        <c:v>1.36236E-3</c:v>
                      </c:pt>
                      <c:pt idx="4651">
                        <c:v>1.36236E-3</c:v>
                      </c:pt>
                      <c:pt idx="4652">
                        <c:v>-5.5756700000000002E-4</c:v>
                      </c:pt>
                      <c:pt idx="4653">
                        <c:v>-5.5756700000000002E-4</c:v>
                      </c:pt>
                      <c:pt idx="4654">
                        <c:v>1.36236E-3</c:v>
                      </c:pt>
                      <c:pt idx="4655">
                        <c:v>7.2238399999999996E-4</c:v>
                      </c:pt>
                      <c:pt idx="4656">
                        <c:v>2.0023300000000001E-3</c:v>
                      </c:pt>
                      <c:pt idx="4657">
                        <c:v>7.2238399999999996E-4</c:v>
                      </c:pt>
                      <c:pt idx="4658" formatCode="0.00E+00">
                        <c:v>8.2408400000000002E-5</c:v>
                      </c:pt>
                      <c:pt idx="4659">
                        <c:v>1.36236E-3</c:v>
                      </c:pt>
                      <c:pt idx="4660" formatCode="0.00E+00">
                        <c:v>8.2408400000000002E-5</c:v>
                      </c:pt>
                      <c:pt idx="4661">
                        <c:v>-5.5756700000000002E-4</c:v>
                      </c:pt>
                      <c:pt idx="4662">
                        <c:v>7.2238399999999996E-4</c:v>
                      </c:pt>
                      <c:pt idx="4663">
                        <c:v>-5.5756700000000002E-4</c:v>
                      </c:pt>
                      <c:pt idx="4664">
                        <c:v>7.2238399999999996E-4</c:v>
                      </c:pt>
                      <c:pt idx="4665">
                        <c:v>1.36236E-3</c:v>
                      </c:pt>
                      <c:pt idx="4666">
                        <c:v>2.0023300000000001E-3</c:v>
                      </c:pt>
                      <c:pt idx="4667">
                        <c:v>2.0023300000000001E-3</c:v>
                      </c:pt>
                      <c:pt idx="4668">
                        <c:v>7.2238399999999996E-4</c:v>
                      </c:pt>
                      <c:pt idx="4669" formatCode="0.00E+00">
                        <c:v>8.2408400000000002E-5</c:v>
                      </c:pt>
                      <c:pt idx="4670">
                        <c:v>7.2238399999999996E-4</c:v>
                      </c:pt>
                      <c:pt idx="4671">
                        <c:v>2.0023300000000001E-3</c:v>
                      </c:pt>
                      <c:pt idx="4672">
                        <c:v>1.36236E-3</c:v>
                      </c:pt>
                      <c:pt idx="4673">
                        <c:v>7.2238399999999996E-4</c:v>
                      </c:pt>
                      <c:pt idx="4674">
                        <c:v>1.36236E-3</c:v>
                      </c:pt>
                      <c:pt idx="4675">
                        <c:v>1.36236E-3</c:v>
                      </c:pt>
                      <c:pt idx="4676">
                        <c:v>7.2238399999999996E-4</c:v>
                      </c:pt>
                      <c:pt idx="4677">
                        <c:v>1.36236E-3</c:v>
                      </c:pt>
                      <c:pt idx="4678">
                        <c:v>1.36236E-3</c:v>
                      </c:pt>
                      <c:pt idx="4679">
                        <c:v>1.36236E-3</c:v>
                      </c:pt>
                      <c:pt idx="4680" formatCode="0.00E+00">
                        <c:v>8.2408400000000002E-5</c:v>
                      </c:pt>
                      <c:pt idx="4681">
                        <c:v>1.36236E-3</c:v>
                      </c:pt>
                      <c:pt idx="4682">
                        <c:v>2.0023300000000001E-3</c:v>
                      </c:pt>
                      <c:pt idx="4683">
                        <c:v>7.2238399999999996E-4</c:v>
                      </c:pt>
                      <c:pt idx="4684">
                        <c:v>1.36236E-3</c:v>
                      </c:pt>
                      <c:pt idx="4685">
                        <c:v>2.0023300000000001E-3</c:v>
                      </c:pt>
                      <c:pt idx="4686">
                        <c:v>2.0023300000000001E-3</c:v>
                      </c:pt>
                      <c:pt idx="4687">
                        <c:v>7.2238399999999996E-4</c:v>
                      </c:pt>
                      <c:pt idx="4688">
                        <c:v>2.0023300000000001E-3</c:v>
                      </c:pt>
                      <c:pt idx="4689">
                        <c:v>1.36236E-3</c:v>
                      </c:pt>
                      <c:pt idx="4690">
                        <c:v>2.0023300000000001E-3</c:v>
                      </c:pt>
                      <c:pt idx="4691">
                        <c:v>7.2238399999999996E-4</c:v>
                      </c:pt>
                      <c:pt idx="4692">
                        <c:v>2.0023300000000001E-3</c:v>
                      </c:pt>
                      <c:pt idx="4693" formatCode="0.00E+00">
                        <c:v>8.2408400000000002E-5</c:v>
                      </c:pt>
                      <c:pt idx="4694">
                        <c:v>2.6423100000000001E-3</c:v>
                      </c:pt>
                      <c:pt idx="4695">
                        <c:v>2.0023300000000001E-3</c:v>
                      </c:pt>
                      <c:pt idx="4696">
                        <c:v>1.36236E-3</c:v>
                      </c:pt>
                      <c:pt idx="4697">
                        <c:v>7.2238399999999996E-4</c:v>
                      </c:pt>
                      <c:pt idx="4698" formatCode="0.00E+00">
                        <c:v>8.2408400000000002E-5</c:v>
                      </c:pt>
                      <c:pt idx="4699">
                        <c:v>7.2238399999999996E-4</c:v>
                      </c:pt>
                      <c:pt idx="4700">
                        <c:v>-5.5756700000000002E-4</c:v>
                      </c:pt>
                      <c:pt idx="4701">
                        <c:v>1.36236E-3</c:v>
                      </c:pt>
                      <c:pt idx="4702">
                        <c:v>1.36236E-3</c:v>
                      </c:pt>
                      <c:pt idx="4703">
                        <c:v>2.0023300000000001E-3</c:v>
                      </c:pt>
                      <c:pt idx="4704">
                        <c:v>2.0023300000000001E-3</c:v>
                      </c:pt>
                      <c:pt idx="4705" formatCode="0.00E+00">
                        <c:v>8.2408400000000002E-5</c:v>
                      </c:pt>
                      <c:pt idx="4706">
                        <c:v>-5.5756700000000002E-4</c:v>
                      </c:pt>
                      <c:pt idx="4707">
                        <c:v>7.2238399999999996E-4</c:v>
                      </c:pt>
                      <c:pt idx="4708">
                        <c:v>2.0023300000000001E-3</c:v>
                      </c:pt>
                      <c:pt idx="4709">
                        <c:v>7.2238399999999996E-4</c:v>
                      </c:pt>
                      <c:pt idx="4710">
                        <c:v>2.0023300000000001E-3</c:v>
                      </c:pt>
                      <c:pt idx="4711">
                        <c:v>1.36236E-3</c:v>
                      </c:pt>
                      <c:pt idx="4712">
                        <c:v>7.2238399999999996E-4</c:v>
                      </c:pt>
                      <c:pt idx="4713">
                        <c:v>1.36236E-3</c:v>
                      </c:pt>
                      <c:pt idx="4714">
                        <c:v>2.6423100000000001E-3</c:v>
                      </c:pt>
                      <c:pt idx="4715">
                        <c:v>2.0023300000000001E-3</c:v>
                      </c:pt>
                      <c:pt idx="4716">
                        <c:v>7.2238399999999996E-4</c:v>
                      </c:pt>
                      <c:pt idx="4717">
                        <c:v>1.36236E-3</c:v>
                      </c:pt>
                      <c:pt idx="4718">
                        <c:v>-5.5756700000000002E-4</c:v>
                      </c:pt>
                      <c:pt idx="4719">
                        <c:v>2.0023300000000001E-3</c:v>
                      </c:pt>
                      <c:pt idx="4720">
                        <c:v>1.36236E-3</c:v>
                      </c:pt>
                      <c:pt idx="4721">
                        <c:v>7.2238399999999996E-4</c:v>
                      </c:pt>
                      <c:pt idx="4722" formatCode="0.00E+00">
                        <c:v>8.2408400000000002E-5</c:v>
                      </c:pt>
                      <c:pt idx="4723" formatCode="0.00E+00">
                        <c:v>8.2408400000000002E-5</c:v>
                      </c:pt>
                      <c:pt idx="4724">
                        <c:v>2.0023300000000001E-3</c:v>
                      </c:pt>
                      <c:pt idx="4725">
                        <c:v>7.2238399999999996E-4</c:v>
                      </c:pt>
                      <c:pt idx="4726">
                        <c:v>7.2238399999999996E-4</c:v>
                      </c:pt>
                      <c:pt idx="4727">
                        <c:v>2.0023300000000001E-3</c:v>
                      </c:pt>
                      <c:pt idx="4728">
                        <c:v>2.0023300000000001E-3</c:v>
                      </c:pt>
                      <c:pt idx="4729">
                        <c:v>2.0023300000000001E-3</c:v>
                      </c:pt>
                      <c:pt idx="4730">
                        <c:v>1.36236E-3</c:v>
                      </c:pt>
                      <c:pt idx="4731">
                        <c:v>2.0023300000000001E-3</c:v>
                      </c:pt>
                      <c:pt idx="4732">
                        <c:v>2.0023300000000001E-3</c:v>
                      </c:pt>
                      <c:pt idx="4733">
                        <c:v>2.0023300000000001E-3</c:v>
                      </c:pt>
                      <c:pt idx="4734" formatCode="0.00E+00">
                        <c:v>8.2408400000000002E-5</c:v>
                      </c:pt>
                      <c:pt idx="4735">
                        <c:v>2.0023300000000001E-3</c:v>
                      </c:pt>
                      <c:pt idx="4736">
                        <c:v>2.0023300000000001E-3</c:v>
                      </c:pt>
                      <c:pt idx="4737">
                        <c:v>1.36236E-3</c:v>
                      </c:pt>
                      <c:pt idx="4738">
                        <c:v>1.36236E-3</c:v>
                      </c:pt>
                      <c:pt idx="4739" formatCode="0.00E+00">
                        <c:v>8.2408400000000002E-5</c:v>
                      </c:pt>
                      <c:pt idx="4740">
                        <c:v>7.2238399999999996E-4</c:v>
                      </c:pt>
                      <c:pt idx="4741" formatCode="0.00E+00">
                        <c:v>8.2408400000000002E-5</c:v>
                      </c:pt>
                      <c:pt idx="4742">
                        <c:v>7.2238399999999996E-4</c:v>
                      </c:pt>
                      <c:pt idx="4743">
                        <c:v>1.36236E-3</c:v>
                      </c:pt>
                      <c:pt idx="4744">
                        <c:v>7.2238399999999996E-4</c:v>
                      </c:pt>
                      <c:pt idx="4745" formatCode="0.00E+00">
                        <c:v>8.2408400000000002E-5</c:v>
                      </c:pt>
                      <c:pt idx="4746">
                        <c:v>-5.5756700000000002E-4</c:v>
                      </c:pt>
                      <c:pt idx="4747" formatCode="0.00E+00">
                        <c:v>8.2408400000000002E-5</c:v>
                      </c:pt>
                      <c:pt idx="4748" formatCode="0.00E+00">
                        <c:v>8.2408400000000002E-5</c:v>
                      </c:pt>
                      <c:pt idx="4749">
                        <c:v>2.6423100000000001E-3</c:v>
                      </c:pt>
                      <c:pt idx="4750">
                        <c:v>-5.5756700000000002E-4</c:v>
                      </c:pt>
                      <c:pt idx="4751">
                        <c:v>7.2238399999999996E-4</c:v>
                      </c:pt>
                      <c:pt idx="4752">
                        <c:v>-5.5756700000000002E-4</c:v>
                      </c:pt>
                      <c:pt idx="4753">
                        <c:v>-5.5756700000000002E-4</c:v>
                      </c:pt>
                      <c:pt idx="4754">
                        <c:v>7.2238399999999996E-4</c:v>
                      </c:pt>
                      <c:pt idx="4755" formatCode="0.00E+00">
                        <c:v>8.2408400000000002E-5</c:v>
                      </c:pt>
                      <c:pt idx="4756">
                        <c:v>7.2238399999999996E-4</c:v>
                      </c:pt>
                      <c:pt idx="4757">
                        <c:v>1.36236E-3</c:v>
                      </c:pt>
                      <c:pt idx="4758" formatCode="0.00E+00">
                        <c:v>8.2408400000000002E-5</c:v>
                      </c:pt>
                      <c:pt idx="4759" formatCode="0.00E+00">
                        <c:v>8.2408400000000002E-5</c:v>
                      </c:pt>
                      <c:pt idx="4760">
                        <c:v>1.36236E-3</c:v>
                      </c:pt>
                      <c:pt idx="4761">
                        <c:v>7.2238399999999996E-4</c:v>
                      </c:pt>
                      <c:pt idx="4762">
                        <c:v>1.36236E-3</c:v>
                      </c:pt>
                      <c:pt idx="4763">
                        <c:v>7.2238399999999996E-4</c:v>
                      </c:pt>
                      <c:pt idx="4764">
                        <c:v>7.2238399999999996E-4</c:v>
                      </c:pt>
                      <c:pt idx="4765">
                        <c:v>7.2238399999999996E-4</c:v>
                      </c:pt>
                      <c:pt idx="4766">
                        <c:v>7.2238399999999996E-4</c:v>
                      </c:pt>
                      <c:pt idx="4767">
                        <c:v>7.2238399999999996E-4</c:v>
                      </c:pt>
                      <c:pt idx="4768">
                        <c:v>2.0023300000000001E-3</c:v>
                      </c:pt>
                      <c:pt idx="4769" formatCode="0.00E+00">
                        <c:v>8.2408400000000002E-5</c:v>
                      </c:pt>
                      <c:pt idx="4770">
                        <c:v>7.2238399999999996E-4</c:v>
                      </c:pt>
                      <c:pt idx="4771">
                        <c:v>7.2238399999999996E-4</c:v>
                      </c:pt>
                      <c:pt idx="4772">
                        <c:v>-5.5756700000000002E-4</c:v>
                      </c:pt>
                      <c:pt idx="4773">
                        <c:v>7.2238399999999996E-4</c:v>
                      </c:pt>
                      <c:pt idx="4774">
                        <c:v>1.36236E-3</c:v>
                      </c:pt>
                      <c:pt idx="4775">
                        <c:v>7.2238399999999996E-4</c:v>
                      </c:pt>
                      <c:pt idx="4776">
                        <c:v>2.6423100000000001E-3</c:v>
                      </c:pt>
                      <c:pt idx="4777">
                        <c:v>-2.4774900000000002E-3</c:v>
                      </c:pt>
                      <c:pt idx="4778">
                        <c:v>7.2238399999999996E-4</c:v>
                      </c:pt>
                      <c:pt idx="4779">
                        <c:v>1.36236E-3</c:v>
                      </c:pt>
                      <c:pt idx="4780">
                        <c:v>7.2238399999999996E-4</c:v>
                      </c:pt>
                      <c:pt idx="4781">
                        <c:v>7.2238399999999996E-4</c:v>
                      </c:pt>
                      <c:pt idx="4782" formatCode="0.00E+00">
                        <c:v>8.2408400000000002E-5</c:v>
                      </c:pt>
                      <c:pt idx="4783">
                        <c:v>7.2238399999999996E-4</c:v>
                      </c:pt>
                      <c:pt idx="4784">
                        <c:v>1.36236E-3</c:v>
                      </c:pt>
                      <c:pt idx="4785">
                        <c:v>1.36236E-3</c:v>
                      </c:pt>
                      <c:pt idx="4786">
                        <c:v>7.2238399999999996E-4</c:v>
                      </c:pt>
                      <c:pt idx="4787" formatCode="0.00E+00">
                        <c:v>8.2408400000000002E-5</c:v>
                      </c:pt>
                      <c:pt idx="4788">
                        <c:v>7.2238399999999996E-4</c:v>
                      </c:pt>
                      <c:pt idx="4789">
                        <c:v>-5.5756700000000002E-4</c:v>
                      </c:pt>
                      <c:pt idx="4790" formatCode="0.00E+00">
                        <c:v>8.2408400000000002E-5</c:v>
                      </c:pt>
                      <c:pt idx="4791">
                        <c:v>1.36236E-3</c:v>
                      </c:pt>
                      <c:pt idx="4792" formatCode="0.00E+00">
                        <c:v>8.2408400000000002E-5</c:v>
                      </c:pt>
                      <c:pt idx="4793" formatCode="0.00E+00">
                        <c:v>8.2408400000000002E-5</c:v>
                      </c:pt>
                      <c:pt idx="4794">
                        <c:v>-5.5756700000000002E-4</c:v>
                      </c:pt>
                      <c:pt idx="4795">
                        <c:v>-1.19754E-3</c:v>
                      </c:pt>
                      <c:pt idx="4796">
                        <c:v>7.2238399999999996E-4</c:v>
                      </c:pt>
                      <c:pt idx="4797">
                        <c:v>1.36236E-3</c:v>
                      </c:pt>
                      <c:pt idx="4798">
                        <c:v>7.2238399999999996E-4</c:v>
                      </c:pt>
                      <c:pt idx="4799">
                        <c:v>1.36236E-3</c:v>
                      </c:pt>
                      <c:pt idx="4800" formatCode="0.00E+00">
                        <c:v>8.2408400000000002E-5</c:v>
                      </c:pt>
                      <c:pt idx="4801">
                        <c:v>-5.5756700000000002E-4</c:v>
                      </c:pt>
                      <c:pt idx="4802">
                        <c:v>-1.19754E-3</c:v>
                      </c:pt>
                      <c:pt idx="4803">
                        <c:v>7.2238399999999996E-4</c:v>
                      </c:pt>
                      <c:pt idx="4804">
                        <c:v>1.36236E-3</c:v>
                      </c:pt>
                      <c:pt idx="4805" formatCode="0.00E+00">
                        <c:v>8.2408400000000002E-5</c:v>
                      </c:pt>
                      <c:pt idx="4806" formatCode="0.00E+00">
                        <c:v>8.2408400000000002E-5</c:v>
                      </c:pt>
                      <c:pt idx="4807">
                        <c:v>-1.19754E-3</c:v>
                      </c:pt>
                      <c:pt idx="4808">
                        <c:v>1.36236E-3</c:v>
                      </c:pt>
                      <c:pt idx="4809">
                        <c:v>7.2238399999999996E-4</c:v>
                      </c:pt>
                      <c:pt idx="4810" formatCode="0.00E+00">
                        <c:v>8.2408400000000002E-5</c:v>
                      </c:pt>
                      <c:pt idx="4811">
                        <c:v>7.2238399999999996E-4</c:v>
                      </c:pt>
                      <c:pt idx="4812">
                        <c:v>-5.5756700000000002E-4</c:v>
                      </c:pt>
                      <c:pt idx="4813" formatCode="0.00E+00">
                        <c:v>8.2408400000000002E-5</c:v>
                      </c:pt>
                      <c:pt idx="4814" formatCode="0.00E+00">
                        <c:v>8.2408400000000002E-5</c:v>
                      </c:pt>
                      <c:pt idx="4815">
                        <c:v>1.36236E-3</c:v>
                      </c:pt>
                      <c:pt idx="4816">
                        <c:v>1.36236E-3</c:v>
                      </c:pt>
                      <c:pt idx="4817">
                        <c:v>1.36236E-3</c:v>
                      </c:pt>
                      <c:pt idx="4818">
                        <c:v>1.36236E-3</c:v>
                      </c:pt>
                      <c:pt idx="4819">
                        <c:v>7.2238399999999996E-4</c:v>
                      </c:pt>
                      <c:pt idx="4820">
                        <c:v>1.36236E-3</c:v>
                      </c:pt>
                      <c:pt idx="4821">
                        <c:v>7.2238399999999996E-4</c:v>
                      </c:pt>
                      <c:pt idx="4822" formatCode="0.00E+00">
                        <c:v>8.2408400000000002E-5</c:v>
                      </c:pt>
                      <c:pt idx="4823">
                        <c:v>7.2238399999999996E-4</c:v>
                      </c:pt>
                      <c:pt idx="4824" formatCode="0.00E+00">
                        <c:v>8.2408400000000002E-5</c:v>
                      </c:pt>
                      <c:pt idx="4825" formatCode="0.00E+00">
                        <c:v>8.2408400000000002E-5</c:v>
                      </c:pt>
                      <c:pt idx="4826">
                        <c:v>2.0023300000000001E-3</c:v>
                      </c:pt>
                      <c:pt idx="4827" formatCode="0.00E+00">
                        <c:v>8.2408400000000002E-5</c:v>
                      </c:pt>
                      <c:pt idx="4828">
                        <c:v>1.36236E-3</c:v>
                      </c:pt>
                      <c:pt idx="4829" formatCode="0.00E+00">
                        <c:v>8.2408400000000002E-5</c:v>
                      </c:pt>
                      <c:pt idx="4830">
                        <c:v>7.2238399999999996E-4</c:v>
                      </c:pt>
                      <c:pt idx="4831">
                        <c:v>7.2238399999999996E-4</c:v>
                      </c:pt>
                      <c:pt idx="4832" formatCode="0.00E+00">
                        <c:v>8.2408400000000002E-5</c:v>
                      </c:pt>
                      <c:pt idx="4833">
                        <c:v>1.36236E-3</c:v>
                      </c:pt>
                      <c:pt idx="4834">
                        <c:v>-5.5756700000000002E-4</c:v>
                      </c:pt>
                      <c:pt idx="4835" formatCode="0.00E+00">
                        <c:v>8.2408400000000002E-5</c:v>
                      </c:pt>
                      <c:pt idx="4836">
                        <c:v>1.36236E-3</c:v>
                      </c:pt>
                      <c:pt idx="4837">
                        <c:v>1.36236E-3</c:v>
                      </c:pt>
                      <c:pt idx="4838">
                        <c:v>-5.5756700000000002E-4</c:v>
                      </c:pt>
                      <c:pt idx="4839">
                        <c:v>1.36236E-3</c:v>
                      </c:pt>
                      <c:pt idx="4840">
                        <c:v>1.36236E-3</c:v>
                      </c:pt>
                      <c:pt idx="4841">
                        <c:v>-1.83752E-3</c:v>
                      </c:pt>
                      <c:pt idx="4842" formatCode="0.00E+00">
                        <c:v>8.2408400000000002E-5</c:v>
                      </c:pt>
                      <c:pt idx="4843">
                        <c:v>-5.5756700000000002E-4</c:v>
                      </c:pt>
                      <c:pt idx="4844">
                        <c:v>-1.19754E-3</c:v>
                      </c:pt>
                      <c:pt idx="4845" formatCode="0.00E+00">
                        <c:v>8.2408400000000002E-5</c:v>
                      </c:pt>
                      <c:pt idx="4846">
                        <c:v>1.36236E-3</c:v>
                      </c:pt>
                      <c:pt idx="4847">
                        <c:v>-1.19754E-3</c:v>
                      </c:pt>
                      <c:pt idx="4848">
                        <c:v>1.36236E-3</c:v>
                      </c:pt>
                      <c:pt idx="4849">
                        <c:v>-5.5756700000000002E-4</c:v>
                      </c:pt>
                      <c:pt idx="4850">
                        <c:v>-5.5756700000000002E-4</c:v>
                      </c:pt>
                      <c:pt idx="4851">
                        <c:v>-5.5756700000000002E-4</c:v>
                      </c:pt>
                      <c:pt idx="4852" formatCode="0.00E+00">
                        <c:v>8.2408400000000002E-5</c:v>
                      </c:pt>
                      <c:pt idx="4853">
                        <c:v>7.2238399999999996E-4</c:v>
                      </c:pt>
                      <c:pt idx="4854">
                        <c:v>-1.83752E-3</c:v>
                      </c:pt>
                      <c:pt idx="4855" formatCode="0.00E+00">
                        <c:v>8.2408400000000002E-5</c:v>
                      </c:pt>
                      <c:pt idx="4856">
                        <c:v>-1.19754E-3</c:v>
                      </c:pt>
                      <c:pt idx="4857">
                        <c:v>-5.5756700000000002E-4</c:v>
                      </c:pt>
                      <c:pt idx="4858">
                        <c:v>2.0023300000000001E-3</c:v>
                      </c:pt>
                      <c:pt idx="4859" formatCode="0.00E+00">
                        <c:v>8.2408400000000002E-5</c:v>
                      </c:pt>
                      <c:pt idx="4860">
                        <c:v>7.2238399999999996E-4</c:v>
                      </c:pt>
                      <c:pt idx="4861">
                        <c:v>1.36236E-3</c:v>
                      </c:pt>
                      <c:pt idx="4862">
                        <c:v>7.2238399999999996E-4</c:v>
                      </c:pt>
                      <c:pt idx="4863">
                        <c:v>7.2238399999999996E-4</c:v>
                      </c:pt>
                      <c:pt idx="4864">
                        <c:v>7.2238399999999996E-4</c:v>
                      </c:pt>
                      <c:pt idx="4865">
                        <c:v>7.2238399999999996E-4</c:v>
                      </c:pt>
                      <c:pt idx="4866">
                        <c:v>7.2238399999999996E-4</c:v>
                      </c:pt>
                      <c:pt idx="4867">
                        <c:v>7.2238399999999996E-4</c:v>
                      </c:pt>
                      <c:pt idx="4868">
                        <c:v>1.36236E-3</c:v>
                      </c:pt>
                      <c:pt idx="4869">
                        <c:v>7.2238399999999996E-4</c:v>
                      </c:pt>
                      <c:pt idx="4870">
                        <c:v>1.36236E-3</c:v>
                      </c:pt>
                      <c:pt idx="4871" formatCode="0.00E+00">
                        <c:v>8.2408400000000002E-5</c:v>
                      </c:pt>
                      <c:pt idx="4872">
                        <c:v>-1.19754E-3</c:v>
                      </c:pt>
                      <c:pt idx="4873">
                        <c:v>-1.19754E-3</c:v>
                      </c:pt>
                      <c:pt idx="4874" formatCode="0.00E+00">
                        <c:v>8.2408400000000002E-5</c:v>
                      </c:pt>
                      <c:pt idx="4875" formatCode="0.00E+00">
                        <c:v>8.2408400000000002E-5</c:v>
                      </c:pt>
                      <c:pt idx="4876">
                        <c:v>-1.19754E-3</c:v>
                      </c:pt>
                      <c:pt idx="4877" formatCode="0.00E+00">
                        <c:v>8.2408400000000002E-5</c:v>
                      </c:pt>
                      <c:pt idx="4878" formatCode="0.00E+00">
                        <c:v>8.2408400000000002E-5</c:v>
                      </c:pt>
                      <c:pt idx="4879">
                        <c:v>-5.5756700000000002E-4</c:v>
                      </c:pt>
                      <c:pt idx="4880" formatCode="0.00E+00">
                        <c:v>8.2408400000000002E-5</c:v>
                      </c:pt>
                      <c:pt idx="4881">
                        <c:v>7.2238399999999996E-4</c:v>
                      </c:pt>
                      <c:pt idx="4882">
                        <c:v>1.36236E-3</c:v>
                      </c:pt>
                      <c:pt idx="4883">
                        <c:v>-1.19754E-3</c:v>
                      </c:pt>
                      <c:pt idx="4884">
                        <c:v>7.2238399999999996E-4</c:v>
                      </c:pt>
                      <c:pt idx="4885">
                        <c:v>2.0023300000000001E-3</c:v>
                      </c:pt>
                      <c:pt idx="4886">
                        <c:v>-1.19754E-3</c:v>
                      </c:pt>
                      <c:pt idx="4887">
                        <c:v>-5.5756700000000002E-4</c:v>
                      </c:pt>
                      <c:pt idx="4888" formatCode="0.00E+00">
                        <c:v>8.2408400000000002E-5</c:v>
                      </c:pt>
                      <c:pt idx="4889">
                        <c:v>-5.5756700000000002E-4</c:v>
                      </c:pt>
                      <c:pt idx="4890" formatCode="0.00E+00">
                        <c:v>8.2408400000000002E-5</c:v>
                      </c:pt>
                      <c:pt idx="4891" formatCode="0.00E+00">
                        <c:v>8.2408400000000002E-5</c:v>
                      </c:pt>
                      <c:pt idx="4892">
                        <c:v>-1.19754E-3</c:v>
                      </c:pt>
                      <c:pt idx="4893">
                        <c:v>7.2238399999999996E-4</c:v>
                      </c:pt>
                      <c:pt idx="4894">
                        <c:v>7.2238399999999996E-4</c:v>
                      </c:pt>
                      <c:pt idx="4895">
                        <c:v>1.36236E-3</c:v>
                      </c:pt>
                      <c:pt idx="4896">
                        <c:v>7.2238399999999996E-4</c:v>
                      </c:pt>
                      <c:pt idx="4897">
                        <c:v>-1.83752E-3</c:v>
                      </c:pt>
                      <c:pt idx="4898">
                        <c:v>-5.5756700000000002E-4</c:v>
                      </c:pt>
                      <c:pt idx="4899">
                        <c:v>7.2238399999999996E-4</c:v>
                      </c:pt>
                      <c:pt idx="4900" formatCode="0.00E+00">
                        <c:v>8.2408400000000002E-5</c:v>
                      </c:pt>
                      <c:pt idx="4901">
                        <c:v>1.36236E-3</c:v>
                      </c:pt>
                      <c:pt idx="4902">
                        <c:v>-5.5756700000000002E-4</c:v>
                      </c:pt>
                      <c:pt idx="4903">
                        <c:v>7.2238399999999996E-4</c:v>
                      </c:pt>
                      <c:pt idx="4904">
                        <c:v>-5.5756700000000002E-4</c:v>
                      </c:pt>
                      <c:pt idx="4905">
                        <c:v>2.0023300000000001E-3</c:v>
                      </c:pt>
                      <c:pt idx="4906" formatCode="0.00E+00">
                        <c:v>8.2408400000000002E-5</c:v>
                      </c:pt>
                      <c:pt idx="4907">
                        <c:v>2.0023300000000001E-3</c:v>
                      </c:pt>
                      <c:pt idx="4908" formatCode="0.00E+00">
                        <c:v>8.2408400000000002E-5</c:v>
                      </c:pt>
                      <c:pt idx="4909">
                        <c:v>-1.19754E-3</c:v>
                      </c:pt>
                      <c:pt idx="4910" formatCode="0.00E+00">
                        <c:v>8.2408400000000002E-5</c:v>
                      </c:pt>
                      <c:pt idx="4911">
                        <c:v>1.36236E-3</c:v>
                      </c:pt>
                      <c:pt idx="4912">
                        <c:v>-5.5756700000000002E-4</c:v>
                      </c:pt>
                      <c:pt idx="4913">
                        <c:v>-5.5756700000000002E-4</c:v>
                      </c:pt>
                      <c:pt idx="4914">
                        <c:v>7.2238399999999996E-4</c:v>
                      </c:pt>
                      <c:pt idx="4915">
                        <c:v>-5.5756700000000002E-4</c:v>
                      </c:pt>
                      <c:pt idx="4916">
                        <c:v>-1.19754E-3</c:v>
                      </c:pt>
                      <c:pt idx="4917">
                        <c:v>-5.5756700000000002E-4</c:v>
                      </c:pt>
                      <c:pt idx="4918" formatCode="0.00E+00">
                        <c:v>8.2408400000000002E-5</c:v>
                      </c:pt>
                      <c:pt idx="4919" formatCode="0.00E+00">
                        <c:v>8.2408400000000002E-5</c:v>
                      </c:pt>
                      <c:pt idx="4920" formatCode="0.00E+00">
                        <c:v>8.2408400000000002E-5</c:v>
                      </c:pt>
                      <c:pt idx="4921">
                        <c:v>-5.5756700000000002E-4</c:v>
                      </c:pt>
                      <c:pt idx="4922" formatCode="0.00E+00">
                        <c:v>8.2408400000000002E-5</c:v>
                      </c:pt>
                      <c:pt idx="4923">
                        <c:v>-5.5756700000000002E-4</c:v>
                      </c:pt>
                      <c:pt idx="4924" formatCode="0.00E+00">
                        <c:v>8.2408400000000002E-5</c:v>
                      </c:pt>
                      <c:pt idx="4925">
                        <c:v>7.2238399999999996E-4</c:v>
                      </c:pt>
                      <c:pt idx="4926">
                        <c:v>-5.5756700000000002E-4</c:v>
                      </c:pt>
                      <c:pt idx="4927">
                        <c:v>-5.5756700000000002E-4</c:v>
                      </c:pt>
                      <c:pt idx="4928">
                        <c:v>-5.5756700000000002E-4</c:v>
                      </c:pt>
                      <c:pt idx="4929" formatCode="0.00E+00">
                        <c:v>8.2408400000000002E-5</c:v>
                      </c:pt>
                      <c:pt idx="4930">
                        <c:v>-5.5756700000000002E-4</c:v>
                      </c:pt>
                      <c:pt idx="4931">
                        <c:v>-5.5756700000000002E-4</c:v>
                      </c:pt>
                      <c:pt idx="4932">
                        <c:v>7.2238399999999996E-4</c:v>
                      </c:pt>
                      <c:pt idx="4933">
                        <c:v>-5.5756700000000002E-4</c:v>
                      </c:pt>
                      <c:pt idx="4934">
                        <c:v>-5.5756700000000002E-4</c:v>
                      </c:pt>
                      <c:pt idx="4935" formatCode="0.00E+00">
                        <c:v>8.2408400000000002E-5</c:v>
                      </c:pt>
                      <c:pt idx="4936" formatCode="0.00E+00">
                        <c:v>8.2408400000000002E-5</c:v>
                      </c:pt>
                      <c:pt idx="4937">
                        <c:v>7.2238399999999996E-4</c:v>
                      </c:pt>
                      <c:pt idx="4938" formatCode="0.00E+00">
                        <c:v>8.2408400000000002E-5</c:v>
                      </c:pt>
                      <c:pt idx="4939">
                        <c:v>7.2238399999999996E-4</c:v>
                      </c:pt>
                      <c:pt idx="4940">
                        <c:v>7.2238399999999996E-4</c:v>
                      </c:pt>
                      <c:pt idx="4941" formatCode="0.00E+00">
                        <c:v>8.2408400000000002E-5</c:v>
                      </c:pt>
                      <c:pt idx="4942">
                        <c:v>-1.19754E-3</c:v>
                      </c:pt>
                      <c:pt idx="4943">
                        <c:v>-1.83752E-3</c:v>
                      </c:pt>
                      <c:pt idx="4944" formatCode="0.00E+00">
                        <c:v>8.2408400000000002E-5</c:v>
                      </c:pt>
                      <c:pt idx="4945">
                        <c:v>2.0023300000000001E-3</c:v>
                      </c:pt>
                      <c:pt idx="4946">
                        <c:v>-5.5756700000000002E-4</c:v>
                      </c:pt>
                      <c:pt idx="4947" formatCode="0.00E+00">
                        <c:v>8.2408400000000002E-5</c:v>
                      </c:pt>
                      <c:pt idx="4948">
                        <c:v>-1.83752E-3</c:v>
                      </c:pt>
                      <c:pt idx="4949">
                        <c:v>-1.83752E-3</c:v>
                      </c:pt>
                      <c:pt idx="4950" formatCode="0.00E+00">
                        <c:v>8.2408400000000002E-5</c:v>
                      </c:pt>
                      <c:pt idx="4951">
                        <c:v>2.0023300000000001E-3</c:v>
                      </c:pt>
                      <c:pt idx="4952">
                        <c:v>-5.5756700000000002E-4</c:v>
                      </c:pt>
                      <c:pt idx="4953" formatCode="0.00E+00">
                        <c:v>8.2408400000000002E-5</c:v>
                      </c:pt>
                      <c:pt idx="4954">
                        <c:v>-1.19754E-3</c:v>
                      </c:pt>
                      <c:pt idx="4955">
                        <c:v>2.6423100000000001E-3</c:v>
                      </c:pt>
                      <c:pt idx="4956">
                        <c:v>7.2238399999999996E-4</c:v>
                      </c:pt>
                      <c:pt idx="4957">
                        <c:v>1.36236E-3</c:v>
                      </c:pt>
                      <c:pt idx="4958">
                        <c:v>-1.19754E-3</c:v>
                      </c:pt>
                      <c:pt idx="4959">
                        <c:v>7.2238399999999996E-4</c:v>
                      </c:pt>
                      <c:pt idx="4960" formatCode="0.00E+00">
                        <c:v>8.2408400000000002E-5</c:v>
                      </c:pt>
                      <c:pt idx="4961">
                        <c:v>7.2238399999999996E-4</c:v>
                      </c:pt>
                      <c:pt idx="4962">
                        <c:v>-1.19754E-3</c:v>
                      </c:pt>
                      <c:pt idx="4963">
                        <c:v>7.2238399999999996E-4</c:v>
                      </c:pt>
                      <c:pt idx="4964">
                        <c:v>2.0023300000000001E-3</c:v>
                      </c:pt>
                      <c:pt idx="4965">
                        <c:v>7.2238399999999996E-4</c:v>
                      </c:pt>
                      <c:pt idx="4966">
                        <c:v>1.36236E-3</c:v>
                      </c:pt>
                      <c:pt idx="4967">
                        <c:v>7.2238399999999996E-4</c:v>
                      </c:pt>
                      <c:pt idx="4968">
                        <c:v>2.0023300000000001E-3</c:v>
                      </c:pt>
                      <c:pt idx="4969">
                        <c:v>1.36236E-3</c:v>
                      </c:pt>
                      <c:pt idx="4970">
                        <c:v>2.6423100000000001E-3</c:v>
                      </c:pt>
                      <c:pt idx="4971">
                        <c:v>2.0023300000000001E-3</c:v>
                      </c:pt>
                      <c:pt idx="4972" formatCode="0.00E+00">
                        <c:v>8.2408400000000002E-5</c:v>
                      </c:pt>
                      <c:pt idx="4973" formatCode="0.00E+00">
                        <c:v>8.2408400000000002E-5</c:v>
                      </c:pt>
                      <c:pt idx="4974" formatCode="0.00E+00">
                        <c:v>8.2408400000000002E-5</c:v>
                      </c:pt>
                      <c:pt idx="4975">
                        <c:v>7.2238399999999996E-4</c:v>
                      </c:pt>
                      <c:pt idx="4976">
                        <c:v>-1.19754E-3</c:v>
                      </c:pt>
                      <c:pt idx="4977" formatCode="0.00E+00">
                        <c:v>8.2408400000000002E-5</c:v>
                      </c:pt>
                      <c:pt idx="4978">
                        <c:v>-1.19754E-3</c:v>
                      </c:pt>
                      <c:pt idx="4979" formatCode="0.00E+00">
                        <c:v>8.2408400000000002E-5</c:v>
                      </c:pt>
                      <c:pt idx="4980">
                        <c:v>1.36236E-3</c:v>
                      </c:pt>
                      <c:pt idx="4981">
                        <c:v>-1.83752E-3</c:v>
                      </c:pt>
                      <c:pt idx="4982" formatCode="0.00E+00">
                        <c:v>8.2408400000000002E-5</c:v>
                      </c:pt>
                      <c:pt idx="4983">
                        <c:v>-1.19754E-3</c:v>
                      </c:pt>
                      <c:pt idx="4984">
                        <c:v>-5.5756700000000002E-4</c:v>
                      </c:pt>
                      <c:pt idx="4985" formatCode="0.00E+00">
                        <c:v>8.2408400000000002E-5</c:v>
                      </c:pt>
                      <c:pt idx="4986">
                        <c:v>2.0023300000000001E-3</c:v>
                      </c:pt>
                      <c:pt idx="4987">
                        <c:v>1.36236E-3</c:v>
                      </c:pt>
                      <c:pt idx="4988">
                        <c:v>-5.5756700000000002E-4</c:v>
                      </c:pt>
                      <c:pt idx="4989">
                        <c:v>7.2238399999999996E-4</c:v>
                      </c:pt>
                      <c:pt idx="4990">
                        <c:v>-5.5756700000000002E-4</c:v>
                      </c:pt>
                      <c:pt idx="4991">
                        <c:v>7.2238399999999996E-4</c:v>
                      </c:pt>
                      <c:pt idx="4992" formatCode="0.00E+00">
                        <c:v>8.2408400000000002E-5</c:v>
                      </c:pt>
                      <c:pt idx="4993">
                        <c:v>-2.4774900000000002E-3</c:v>
                      </c:pt>
                      <c:pt idx="4994">
                        <c:v>-5.5756700000000002E-4</c:v>
                      </c:pt>
                      <c:pt idx="4995">
                        <c:v>7.2238399999999996E-4</c:v>
                      </c:pt>
                      <c:pt idx="4996">
                        <c:v>-5.5756700000000002E-4</c:v>
                      </c:pt>
                      <c:pt idx="4997">
                        <c:v>1.36236E-3</c:v>
                      </c:pt>
                      <c:pt idx="4998">
                        <c:v>-5.5756700000000002E-4</c:v>
                      </c:pt>
                      <c:pt idx="4999">
                        <c:v>-5.5756700000000002E-4</c:v>
                      </c:pt>
                      <c:pt idx="5000">
                        <c:v>7.2238399999999996E-4</c:v>
                      </c:pt>
                      <c:pt idx="5001">
                        <c:v>7.2238399999999996E-4</c:v>
                      </c:pt>
                    </c:numCache>
                  </c:numRef>
                </c:yVal>
                <c:smooth val="1"/>
                <c:extLst xmlns:c15="http://schemas.microsoft.com/office/drawing/2012/chart">
                  <c:ext xmlns:c16="http://schemas.microsoft.com/office/drawing/2014/chart" uri="{C3380CC4-5D6E-409C-BE32-E72D297353CC}">
                    <c16:uniqueId val="{00000004-B36B-42C7-9C42-4A27C4F12905}"/>
                  </c:ext>
                </c:extLst>
              </c15:ser>
            </c15:filteredScatterSeries>
            <c15:filteredScatterSeries>
              <c15:ser>
                <c:idx val="4"/>
                <c:order val="4"/>
                <c:tx>
                  <c:strRef>
                    <c:extLst xmlns:c15="http://schemas.microsoft.com/office/drawing/2012/chart">
                      <c:ext xmlns:c15="http://schemas.microsoft.com/office/drawing/2012/chart" uri="{02D57815-91ED-43cb-92C2-25804820EDAC}">
                        <c15:formulaRef>
                          <c15:sqref>waveform!$F$1</c15:sqref>
                        </c15:formulaRef>
                      </c:ext>
                    </c:extLst>
                    <c:strCache>
                      <c:ptCount val="1"/>
                      <c:pt idx="0">
                        <c:v>N=3</c:v>
                      </c:pt>
                    </c:strCache>
                  </c:strRef>
                </c:tx>
                <c:spPr>
                  <a:ln w="12700"/>
                </c:spPr>
                <c:marker>
                  <c:symbol val="none"/>
                </c:marker>
                <c:xVal>
                  <c:numRef>
                    <c:extLst xmlns:c15="http://schemas.microsoft.com/office/drawing/2012/chart">
                      <c:ext xmlns:c15="http://schemas.microsoft.com/office/drawing/2012/chart" uri="{02D57815-91ED-43cb-92C2-25804820EDAC}">
                        <c15:formulaRef>
                          <c15:sqref>waveform!$B$2:$B$5003</c15:sqref>
                        </c15:formulaRef>
                      </c:ext>
                    </c:extLst>
                    <c:numCache>
                      <c:formatCode>General</c:formatCode>
                      <c:ptCount val="5002"/>
                      <c:pt idx="0">
                        <c:v>-498.12970000000001</c:v>
                      </c:pt>
                      <c:pt idx="1">
                        <c:v>-497.92969999999997</c:v>
                      </c:pt>
                      <c:pt idx="2">
                        <c:v>-497.72969999999998</c:v>
                      </c:pt>
                      <c:pt idx="3">
                        <c:v>-497.52969999999993</c:v>
                      </c:pt>
                      <c:pt idx="4">
                        <c:v>-497.32970000000006</c:v>
                      </c:pt>
                      <c:pt idx="5">
                        <c:v>-497.12970000000001</c:v>
                      </c:pt>
                      <c:pt idx="6">
                        <c:v>-496.92970000000003</c:v>
                      </c:pt>
                      <c:pt idx="7">
                        <c:v>-496.72969999999998</c:v>
                      </c:pt>
                      <c:pt idx="8">
                        <c:v>-496.52969999999999</c:v>
                      </c:pt>
                      <c:pt idx="9">
                        <c:v>-496.32969999999995</c:v>
                      </c:pt>
                      <c:pt idx="10">
                        <c:v>-496.12969999999996</c:v>
                      </c:pt>
                      <c:pt idx="11">
                        <c:v>-495.92970000000003</c:v>
                      </c:pt>
                      <c:pt idx="12">
                        <c:v>-495.72970000000004</c:v>
                      </c:pt>
                      <c:pt idx="13">
                        <c:v>-495.52969999999999</c:v>
                      </c:pt>
                      <c:pt idx="14">
                        <c:v>-495.3297</c:v>
                      </c:pt>
                      <c:pt idx="15">
                        <c:v>-495.12969999999996</c:v>
                      </c:pt>
                      <c:pt idx="16">
                        <c:v>-494.92969999999997</c:v>
                      </c:pt>
                      <c:pt idx="17">
                        <c:v>-494.72969999999998</c:v>
                      </c:pt>
                      <c:pt idx="18">
                        <c:v>-494.52970000000005</c:v>
                      </c:pt>
                      <c:pt idx="19">
                        <c:v>-494.3297</c:v>
                      </c:pt>
                      <c:pt idx="20">
                        <c:v>-494.12970000000001</c:v>
                      </c:pt>
                      <c:pt idx="21">
                        <c:v>-493.92970000000003</c:v>
                      </c:pt>
                      <c:pt idx="22">
                        <c:v>-493.72969999999998</c:v>
                      </c:pt>
                      <c:pt idx="23">
                        <c:v>-493.52969999999999</c:v>
                      </c:pt>
                      <c:pt idx="24">
                        <c:v>-493.32969999999995</c:v>
                      </c:pt>
                      <c:pt idx="25">
                        <c:v>-493.12970000000007</c:v>
                      </c:pt>
                      <c:pt idx="26">
                        <c:v>-492.92970000000003</c:v>
                      </c:pt>
                      <c:pt idx="27">
                        <c:v>-492.72970000000004</c:v>
                      </c:pt>
                      <c:pt idx="28">
                        <c:v>-492.52969999999999</c:v>
                      </c:pt>
                      <c:pt idx="29">
                        <c:v>-492.3297</c:v>
                      </c:pt>
                      <c:pt idx="30">
                        <c:v>-492.12969999999996</c:v>
                      </c:pt>
                      <c:pt idx="31">
                        <c:v>-491.92969999999997</c:v>
                      </c:pt>
                      <c:pt idx="32">
                        <c:v>-491.72970000000004</c:v>
                      </c:pt>
                      <c:pt idx="33">
                        <c:v>-491.52970000000005</c:v>
                      </c:pt>
                      <c:pt idx="34">
                        <c:v>-491.3297</c:v>
                      </c:pt>
                      <c:pt idx="35">
                        <c:v>-491.12970000000001</c:v>
                      </c:pt>
                      <c:pt idx="36">
                        <c:v>-490.92969999999997</c:v>
                      </c:pt>
                      <c:pt idx="37">
                        <c:v>-490.72969999999998</c:v>
                      </c:pt>
                      <c:pt idx="38">
                        <c:v>-490.52969999999993</c:v>
                      </c:pt>
                      <c:pt idx="39">
                        <c:v>-490.32970000000006</c:v>
                      </c:pt>
                      <c:pt idx="40">
                        <c:v>-490.12970000000001</c:v>
                      </c:pt>
                      <c:pt idx="41">
                        <c:v>-489.92970000000003</c:v>
                      </c:pt>
                      <c:pt idx="42">
                        <c:v>-489.72969999999998</c:v>
                      </c:pt>
                      <c:pt idx="43">
                        <c:v>-489.52969999999999</c:v>
                      </c:pt>
                      <c:pt idx="44">
                        <c:v>-489.32969999999995</c:v>
                      </c:pt>
                      <c:pt idx="45">
                        <c:v>-489.12969999999996</c:v>
                      </c:pt>
                      <c:pt idx="46">
                        <c:v>-488.92970000000003</c:v>
                      </c:pt>
                      <c:pt idx="47">
                        <c:v>-488.72970000000004</c:v>
                      </c:pt>
                      <c:pt idx="48">
                        <c:v>-488.52969999999999</c:v>
                      </c:pt>
                      <c:pt idx="49">
                        <c:v>-488.3297</c:v>
                      </c:pt>
                      <c:pt idx="50">
                        <c:v>-488.12970000000001</c:v>
                      </c:pt>
                      <c:pt idx="51">
                        <c:v>-487.92969999999997</c:v>
                      </c:pt>
                      <c:pt idx="52">
                        <c:v>-487.72969999999998</c:v>
                      </c:pt>
                      <c:pt idx="53">
                        <c:v>-487.52970000000005</c:v>
                      </c:pt>
                      <c:pt idx="54">
                        <c:v>-487.32970000000006</c:v>
                      </c:pt>
                      <c:pt idx="55">
                        <c:v>-487.12970000000001</c:v>
                      </c:pt>
                      <c:pt idx="56">
                        <c:v>-486.92970000000003</c:v>
                      </c:pt>
                      <c:pt idx="57">
                        <c:v>-486.72969999999998</c:v>
                      </c:pt>
                      <c:pt idx="58">
                        <c:v>-486.52969999999999</c:v>
                      </c:pt>
                      <c:pt idx="59">
                        <c:v>-486.32969999999995</c:v>
                      </c:pt>
                      <c:pt idx="60">
                        <c:v>-486.12970000000007</c:v>
                      </c:pt>
                      <c:pt idx="61">
                        <c:v>-485.92970000000003</c:v>
                      </c:pt>
                      <c:pt idx="62">
                        <c:v>-485.72970000000004</c:v>
                      </c:pt>
                      <c:pt idx="63">
                        <c:v>-485.52969999999999</c:v>
                      </c:pt>
                      <c:pt idx="64">
                        <c:v>-485.3297</c:v>
                      </c:pt>
                      <c:pt idx="65">
                        <c:v>-485.12969999999996</c:v>
                      </c:pt>
                      <c:pt idx="66">
                        <c:v>-484.92969999999997</c:v>
                      </c:pt>
                      <c:pt idx="67">
                        <c:v>-484.72970000000004</c:v>
                      </c:pt>
                      <c:pt idx="68">
                        <c:v>-484.52970000000005</c:v>
                      </c:pt>
                      <c:pt idx="69">
                        <c:v>-484.3297</c:v>
                      </c:pt>
                      <c:pt idx="70">
                        <c:v>-484.12970000000001</c:v>
                      </c:pt>
                      <c:pt idx="71">
                        <c:v>-483.92969999999997</c:v>
                      </c:pt>
                      <c:pt idx="72">
                        <c:v>-483.72969999999998</c:v>
                      </c:pt>
                      <c:pt idx="73">
                        <c:v>-483.52969999999993</c:v>
                      </c:pt>
                      <c:pt idx="74">
                        <c:v>-483.32970000000006</c:v>
                      </c:pt>
                      <c:pt idx="75">
                        <c:v>-483.12970000000001</c:v>
                      </c:pt>
                      <c:pt idx="76">
                        <c:v>-482.92970000000003</c:v>
                      </c:pt>
                      <c:pt idx="77">
                        <c:v>-482.72969999999998</c:v>
                      </c:pt>
                      <c:pt idx="78">
                        <c:v>-482.52969999999999</c:v>
                      </c:pt>
                      <c:pt idx="79">
                        <c:v>-482.3297</c:v>
                      </c:pt>
                      <c:pt idx="80">
                        <c:v>-482.12969999999996</c:v>
                      </c:pt>
                      <c:pt idx="81">
                        <c:v>-481.92970000000003</c:v>
                      </c:pt>
                      <c:pt idx="82">
                        <c:v>-481.72970000000004</c:v>
                      </c:pt>
                      <c:pt idx="83">
                        <c:v>-481.52970000000005</c:v>
                      </c:pt>
                      <c:pt idx="84">
                        <c:v>-481.3297</c:v>
                      </c:pt>
                      <c:pt idx="85">
                        <c:v>-481.12970000000001</c:v>
                      </c:pt>
                      <c:pt idx="86">
                        <c:v>-480.92969999999997</c:v>
                      </c:pt>
                      <c:pt idx="87">
                        <c:v>-480.72969999999998</c:v>
                      </c:pt>
                      <c:pt idx="88">
                        <c:v>-480.52970000000005</c:v>
                      </c:pt>
                      <c:pt idx="89">
                        <c:v>-480.32970000000006</c:v>
                      </c:pt>
                      <c:pt idx="90">
                        <c:v>-480.12970000000001</c:v>
                      </c:pt>
                      <c:pt idx="91">
                        <c:v>-479.92970000000003</c:v>
                      </c:pt>
                      <c:pt idx="92">
                        <c:v>-479.72969999999998</c:v>
                      </c:pt>
                      <c:pt idx="93">
                        <c:v>-479.52969999999999</c:v>
                      </c:pt>
                      <c:pt idx="94">
                        <c:v>-479.32969999999995</c:v>
                      </c:pt>
                      <c:pt idx="95">
                        <c:v>-479.12970000000007</c:v>
                      </c:pt>
                      <c:pt idx="96">
                        <c:v>-478.92970000000003</c:v>
                      </c:pt>
                      <c:pt idx="97">
                        <c:v>-478.72970000000004</c:v>
                      </c:pt>
                      <c:pt idx="98">
                        <c:v>-478.52969999999999</c:v>
                      </c:pt>
                      <c:pt idx="99">
                        <c:v>-478.3297</c:v>
                      </c:pt>
                      <c:pt idx="100">
                        <c:v>-478.12969999999996</c:v>
                      </c:pt>
                      <c:pt idx="101">
                        <c:v>-477.92969999999997</c:v>
                      </c:pt>
                      <c:pt idx="102">
                        <c:v>-477.72969999999992</c:v>
                      </c:pt>
                      <c:pt idx="103">
                        <c:v>-477.52970000000005</c:v>
                      </c:pt>
                      <c:pt idx="104">
                        <c:v>-477.3297</c:v>
                      </c:pt>
                      <c:pt idx="105">
                        <c:v>-477.12970000000001</c:v>
                      </c:pt>
                      <c:pt idx="106">
                        <c:v>-476.92969999999997</c:v>
                      </c:pt>
                      <c:pt idx="107">
                        <c:v>-476.72969999999998</c:v>
                      </c:pt>
                      <c:pt idx="108">
                        <c:v>-476.52969999999999</c:v>
                      </c:pt>
                      <c:pt idx="109">
                        <c:v>-476.3297</c:v>
                      </c:pt>
                      <c:pt idx="110">
                        <c:v>-476.12970000000001</c:v>
                      </c:pt>
                      <c:pt idx="111">
                        <c:v>-475.92970000000003</c:v>
                      </c:pt>
                      <c:pt idx="112">
                        <c:v>-475.72970000000004</c:v>
                      </c:pt>
                      <c:pt idx="113">
                        <c:v>-475.52969999999999</c:v>
                      </c:pt>
                      <c:pt idx="114">
                        <c:v>-475.3297</c:v>
                      </c:pt>
                      <c:pt idx="115">
                        <c:v>-475.12970000000001</c:v>
                      </c:pt>
                      <c:pt idx="116">
                        <c:v>-474.92970000000003</c:v>
                      </c:pt>
                      <c:pt idx="117">
                        <c:v>-474.72969999999998</c:v>
                      </c:pt>
                      <c:pt idx="118">
                        <c:v>-474.52970000000005</c:v>
                      </c:pt>
                      <c:pt idx="119">
                        <c:v>-474.3297</c:v>
                      </c:pt>
                      <c:pt idx="120">
                        <c:v>-474.12970000000001</c:v>
                      </c:pt>
                      <c:pt idx="121">
                        <c:v>-473.92969999999997</c:v>
                      </c:pt>
                      <c:pt idx="122">
                        <c:v>-473.72970000000004</c:v>
                      </c:pt>
                      <c:pt idx="123">
                        <c:v>-473.52969999999999</c:v>
                      </c:pt>
                      <c:pt idx="124">
                        <c:v>-473.3297</c:v>
                      </c:pt>
                      <c:pt idx="125">
                        <c:v>-473.12970000000001</c:v>
                      </c:pt>
                      <c:pt idx="126">
                        <c:v>-472.92970000000003</c:v>
                      </c:pt>
                      <c:pt idx="127">
                        <c:v>-472.72969999999998</c:v>
                      </c:pt>
                      <c:pt idx="128">
                        <c:v>-472.52969999999999</c:v>
                      </c:pt>
                      <c:pt idx="129">
                        <c:v>-472.3297</c:v>
                      </c:pt>
                      <c:pt idx="130">
                        <c:v>-472.12970000000001</c:v>
                      </c:pt>
                      <c:pt idx="131">
                        <c:v>-471.92969999999997</c:v>
                      </c:pt>
                      <c:pt idx="132">
                        <c:v>-471.72970000000004</c:v>
                      </c:pt>
                      <c:pt idx="133">
                        <c:v>-471.52969999999999</c:v>
                      </c:pt>
                      <c:pt idx="134">
                        <c:v>-471.3297</c:v>
                      </c:pt>
                      <c:pt idx="135">
                        <c:v>-471.12969999999996</c:v>
                      </c:pt>
                      <c:pt idx="136">
                        <c:v>-470.92970000000003</c:v>
                      </c:pt>
                      <c:pt idx="137">
                        <c:v>-470.72969999999998</c:v>
                      </c:pt>
                      <c:pt idx="138">
                        <c:v>-470.52969999999999</c:v>
                      </c:pt>
                      <c:pt idx="139">
                        <c:v>-470.32969999999995</c:v>
                      </c:pt>
                      <c:pt idx="140">
                        <c:v>-470.12970000000001</c:v>
                      </c:pt>
                      <c:pt idx="141">
                        <c:v>-469.92970000000003</c:v>
                      </c:pt>
                      <c:pt idx="142">
                        <c:v>-469.72969999999998</c:v>
                      </c:pt>
                      <c:pt idx="143">
                        <c:v>-469.52970000000005</c:v>
                      </c:pt>
                      <c:pt idx="144">
                        <c:v>-469.3297</c:v>
                      </c:pt>
                      <c:pt idx="145">
                        <c:v>-469.12970000000001</c:v>
                      </c:pt>
                      <c:pt idx="146">
                        <c:v>-468.92969999999997</c:v>
                      </c:pt>
                      <c:pt idx="147">
                        <c:v>-468.72970000000004</c:v>
                      </c:pt>
                      <c:pt idx="148">
                        <c:v>-468.52969999999999</c:v>
                      </c:pt>
                      <c:pt idx="149">
                        <c:v>-468.3297</c:v>
                      </c:pt>
                      <c:pt idx="150">
                        <c:v>-468.12970000000001</c:v>
                      </c:pt>
                      <c:pt idx="151">
                        <c:v>-467.92970000000003</c:v>
                      </c:pt>
                      <c:pt idx="152">
                        <c:v>-467.72969999999998</c:v>
                      </c:pt>
                      <c:pt idx="153">
                        <c:v>-467.52969999999999</c:v>
                      </c:pt>
                      <c:pt idx="154">
                        <c:v>-467.3297</c:v>
                      </c:pt>
                      <c:pt idx="155">
                        <c:v>-467.12970000000001</c:v>
                      </c:pt>
                      <c:pt idx="156">
                        <c:v>-466.92969999999997</c:v>
                      </c:pt>
                      <c:pt idx="157">
                        <c:v>-466.72970000000004</c:v>
                      </c:pt>
                      <c:pt idx="158">
                        <c:v>-466.52969999999999</c:v>
                      </c:pt>
                      <c:pt idx="159">
                        <c:v>-466.3297</c:v>
                      </c:pt>
                      <c:pt idx="160">
                        <c:v>-466.12969999999996</c:v>
                      </c:pt>
                      <c:pt idx="161">
                        <c:v>-465.92970000000003</c:v>
                      </c:pt>
                      <c:pt idx="162">
                        <c:v>-465.72969999999998</c:v>
                      </c:pt>
                      <c:pt idx="163">
                        <c:v>-465.52969999999999</c:v>
                      </c:pt>
                      <c:pt idx="164">
                        <c:v>-465.3297</c:v>
                      </c:pt>
                      <c:pt idx="165">
                        <c:v>-465.12970000000001</c:v>
                      </c:pt>
                      <c:pt idx="166">
                        <c:v>-464.92969999999997</c:v>
                      </c:pt>
                      <c:pt idx="167">
                        <c:v>-464.72969999999998</c:v>
                      </c:pt>
                      <c:pt idx="168">
                        <c:v>-464.52969999999999</c:v>
                      </c:pt>
                      <c:pt idx="169">
                        <c:v>-464.3297</c:v>
                      </c:pt>
                      <c:pt idx="170">
                        <c:v>-464.12969999999996</c:v>
                      </c:pt>
                      <c:pt idx="171">
                        <c:v>-463.92970000000003</c:v>
                      </c:pt>
                      <c:pt idx="172">
                        <c:v>-463.72969999999998</c:v>
                      </c:pt>
                      <c:pt idx="173">
                        <c:v>-463.52969999999999</c:v>
                      </c:pt>
                      <c:pt idx="174">
                        <c:v>-463.3297</c:v>
                      </c:pt>
                      <c:pt idx="175">
                        <c:v>-463.12970000000001</c:v>
                      </c:pt>
                      <c:pt idx="176">
                        <c:v>-462.92970000000003</c:v>
                      </c:pt>
                      <c:pt idx="177">
                        <c:v>-462.72969999999998</c:v>
                      </c:pt>
                      <c:pt idx="178">
                        <c:v>-462.52970000000005</c:v>
                      </c:pt>
                      <c:pt idx="179">
                        <c:v>-462.3297</c:v>
                      </c:pt>
                      <c:pt idx="180">
                        <c:v>-462.12970000000001</c:v>
                      </c:pt>
                      <c:pt idx="181">
                        <c:v>-461.92969999999997</c:v>
                      </c:pt>
                      <c:pt idx="182">
                        <c:v>-461.72970000000004</c:v>
                      </c:pt>
                      <c:pt idx="183">
                        <c:v>-461.52969999999999</c:v>
                      </c:pt>
                      <c:pt idx="184">
                        <c:v>-461.3297</c:v>
                      </c:pt>
                      <c:pt idx="185">
                        <c:v>-461.12970000000001</c:v>
                      </c:pt>
                      <c:pt idx="186">
                        <c:v>-460.92970000000003</c:v>
                      </c:pt>
                      <c:pt idx="187">
                        <c:v>-460.72969999999998</c:v>
                      </c:pt>
                      <c:pt idx="188">
                        <c:v>-460.52969999999999</c:v>
                      </c:pt>
                      <c:pt idx="189">
                        <c:v>-460.3297</c:v>
                      </c:pt>
                      <c:pt idx="190">
                        <c:v>-460.12970000000001</c:v>
                      </c:pt>
                      <c:pt idx="191">
                        <c:v>-459.92969999999997</c:v>
                      </c:pt>
                      <c:pt idx="192">
                        <c:v>-459.72970000000004</c:v>
                      </c:pt>
                      <c:pt idx="193">
                        <c:v>-459.52969999999999</c:v>
                      </c:pt>
                      <c:pt idx="194">
                        <c:v>-459.3297</c:v>
                      </c:pt>
                      <c:pt idx="195">
                        <c:v>-459.12969999999996</c:v>
                      </c:pt>
                      <c:pt idx="196">
                        <c:v>-458.92970000000003</c:v>
                      </c:pt>
                      <c:pt idx="197">
                        <c:v>-458.72969999999998</c:v>
                      </c:pt>
                      <c:pt idx="198">
                        <c:v>-458.52969999999999</c:v>
                      </c:pt>
                      <c:pt idx="199">
                        <c:v>-458.3297</c:v>
                      </c:pt>
                      <c:pt idx="200">
                        <c:v>-458.12970000000001</c:v>
                      </c:pt>
                      <c:pt idx="201">
                        <c:v>-457.92969999999997</c:v>
                      </c:pt>
                      <c:pt idx="202">
                        <c:v>-457.72969999999998</c:v>
                      </c:pt>
                      <c:pt idx="203">
                        <c:v>-457.52969999999999</c:v>
                      </c:pt>
                      <c:pt idx="204">
                        <c:v>-457.3297</c:v>
                      </c:pt>
                      <c:pt idx="205">
                        <c:v>-457.12970000000001</c:v>
                      </c:pt>
                      <c:pt idx="206">
                        <c:v>-456.92970000000003</c:v>
                      </c:pt>
                      <c:pt idx="207">
                        <c:v>-456.72970000000004</c:v>
                      </c:pt>
                      <c:pt idx="208">
                        <c:v>-456.52969999999999</c:v>
                      </c:pt>
                      <c:pt idx="209">
                        <c:v>-456.3297</c:v>
                      </c:pt>
                      <c:pt idx="210">
                        <c:v>-456.12970000000001</c:v>
                      </c:pt>
                      <c:pt idx="211">
                        <c:v>-455.92970000000003</c:v>
                      </c:pt>
                      <c:pt idx="212">
                        <c:v>-455.72969999999998</c:v>
                      </c:pt>
                      <c:pt idx="213">
                        <c:v>-455.52969999999999</c:v>
                      </c:pt>
                      <c:pt idx="214">
                        <c:v>-455.3297</c:v>
                      </c:pt>
                      <c:pt idx="215">
                        <c:v>-455.12970000000001</c:v>
                      </c:pt>
                      <c:pt idx="216">
                        <c:v>-454.92969999999997</c:v>
                      </c:pt>
                      <c:pt idx="217">
                        <c:v>-454.72970000000004</c:v>
                      </c:pt>
                      <c:pt idx="218">
                        <c:v>-454.52969999999999</c:v>
                      </c:pt>
                      <c:pt idx="219">
                        <c:v>-454.3297</c:v>
                      </c:pt>
                      <c:pt idx="220">
                        <c:v>-454.12969999999996</c:v>
                      </c:pt>
                      <c:pt idx="221">
                        <c:v>-453.92970000000003</c:v>
                      </c:pt>
                      <c:pt idx="222">
                        <c:v>-453.72969999999998</c:v>
                      </c:pt>
                      <c:pt idx="223">
                        <c:v>-453.52969999999999</c:v>
                      </c:pt>
                      <c:pt idx="224">
                        <c:v>-453.3297</c:v>
                      </c:pt>
                      <c:pt idx="225">
                        <c:v>-453.12970000000001</c:v>
                      </c:pt>
                      <c:pt idx="226">
                        <c:v>-452.92969999999997</c:v>
                      </c:pt>
                      <c:pt idx="227">
                        <c:v>-452.72969999999998</c:v>
                      </c:pt>
                      <c:pt idx="228">
                        <c:v>-452.52969999999999</c:v>
                      </c:pt>
                      <c:pt idx="229">
                        <c:v>-452.3297</c:v>
                      </c:pt>
                      <c:pt idx="230">
                        <c:v>-452.12969999999996</c:v>
                      </c:pt>
                      <c:pt idx="231">
                        <c:v>-451.92970000000003</c:v>
                      </c:pt>
                      <c:pt idx="232">
                        <c:v>-451.72969999999998</c:v>
                      </c:pt>
                      <c:pt idx="233">
                        <c:v>-451.52969999999999</c:v>
                      </c:pt>
                      <c:pt idx="234">
                        <c:v>-451.3297</c:v>
                      </c:pt>
                      <c:pt idx="235">
                        <c:v>-451.12970000000001</c:v>
                      </c:pt>
                      <c:pt idx="236">
                        <c:v>-450.92970000000003</c:v>
                      </c:pt>
                      <c:pt idx="237">
                        <c:v>-450.72969999999998</c:v>
                      </c:pt>
                      <c:pt idx="238">
                        <c:v>-450.52970000000005</c:v>
                      </c:pt>
                      <c:pt idx="239">
                        <c:v>-450.3297</c:v>
                      </c:pt>
                      <c:pt idx="240">
                        <c:v>-450.12970000000001</c:v>
                      </c:pt>
                      <c:pt idx="241">
                        <c:v>-449.92969999999997</c:v>
                      </c:pt>
                      <c:pt idx="242">
                        <c:v>-449.72970000000004</c:v>
                      </c:pt>
                      <c:pt idx="243">
                        <c:v>-449.52969999999999</c:v>
                      </c:pt>
                      <c:pt idx="244">
                        <c:v>-449.3297</c:v>
                      </c:pt>
                      <c:pt idx="245">
                        <c:v>-449.12970000000001</c:v>
                      </c:pt>
                      <c:pt idx="246">
                        <c:v>-448.92970000000003</c:v>
                      </c:pt>
                      <c:pt idx="247">
                        <c:v>-448.72969999999998</c:v>
                      </c:pt>
                      <c:pt idx="248">
                        <c:v>-448.52969999999999</c:v>
                      </c:pt>
                      <c:pt idx="249">
                        <c:v>-448.3297</c:v>
                      </c:pt>
                      <c:pt idx="250">
                        <c:v>-448.12970000000001</c:v>
                      </c:pt>
                      <c:pt idx="251">
                        <c:v>-447.92969999999997</c:v>
                      </c:pt>
                      <c:pt idx="252">
                        <c:v>-447.72970000000004</c:v>
                      </c:pt>
                      <c:pt idx="253">
                        <c:v>-447.52969999999999</c:v>
                      </c:pt>
                      <c:pt idx="254">
                        <c:v>-447.3297</c:v>
                      </c:pt>
                      <c:pt idx="255">
                        <c:v>-447.12969999999996</c:v>
                      </c:pt>
                      <c:pt idx="256">
                        <c:v>-446.92970000000003</c:v>
                      </c:pt>
                      <c:pt idx="257">
                        <c:v>-446.72969999999998</c:v>
                      </c:pt>
                      <c:pt idx="258">
                        <c:v>-446.52969999999999</c:v>
                      </c:pt>
                      <c:pt idx="259">
                        <c:v>-446.3297</c:v>
                      </c:pt>
                      <c:pt idx="260">
                        <c:v>-446.12970000000001</c:v>
                      </c:pt>
                      <c:pt idx="261">
                        <c:v>-445.92969999999997</c:v>
                      </c:pt>
                      <c:pt idx="262">
                        <c:v>-445.72969999999998</c:v>
                      </c:pt>
                      <c:pt idx="263">
                        <c:v>-445.52969999999999</c:v>
                      </c:pt>
                      <c:pt idx="264">
                        <c:v>-445.3297</c:v>
                      </c:pt>
                      <c:pt idx="265">
                        <c:v>-445.12970000000001</c:v>
                      </c:pt>
                      <c:pt idx="266">
                        <c:v>-444.92970000000003</c:v>
                      </c:pt>
                      <c:pt idx="267">
                        <c:v>-444.72970000000004</c:v>
                      </c:pt>
                      <c:pt idx="268">
                        <c:v>-444.52969999999999</c:v>
                      </c:pt>
                      <c:pt idx="269">
                        <c:v>-444.3297</c:v>
                      </c:pt>
                      <c:pt idx="270">
                        <c:v>-444.12970000000001</c:v>
                      </c:pt>
                      <c:pt idx="271">
                        <c:v>-443.92970000000003</c:v>
                      </c:pt>
                      <c:pt idx="272">
                        <c:v>-443.72969999999998</c:v>
                      </c:pt>
                      <c:pt idx="273">
                        <c:v>-443.52970000000005</c:v>
                      </c:pt>
                      <c:pt idx="274">
                        <c:v>-443.3297</c:v>
                      </c:pt>
                      <c:pt idx="275">
                        <c:v>-443.12970000000001</c:v>
                      </c:pt>
                      <c:pt idx="276">
                        <c:v>-442.92969999999997</c:v>
                      </c:pt>
                      <c:pt idx="277">
                        <c:v>-442.72970000000004</c:v>
                      </c:pt>
                      <c:pt idx="278">
                        <c:v>-442.52969999999999</c:v>
                      </c:pt>
                      <c:pt idx="279">
                        <c:v>-442.3297</c:v>
                      </c:pt>
                      <c:pt idx="280">
                        <c:v>-442.12970000000001</c:v>
                      </c:pt>
                      <c:pt idx="281">
                        <c:v>-441.92970000000003</c:v>
                      </c:pt>
                      <c:pt idx="282">
                        <c:v>-441.72969999999998</c:v>
                      </c:pt>
                      <c:pt idx="283">
                        <c:v>-441.52969999999999</c:v>
                      </c:pt>
                      <c:pt idx="284">
                        <c:v>-441.3297</c:v>
                      </c:pt>
                      <c:pt idx="285">
                        <c:v>-441.12970000000001</c:v>
                      </c:pt>
                      <c:pt idx="286">
                        <c:v>-440.92969999999997</c:v>
                      </c:pt>
                      <c:pt idx="287">
                        <c:v>-440.72969999999998</c:v>
                      </c:pt>
                      <c:pt idx="288">
                        <c:v>-440.52969999999999</c:v>
                      </c:pt>
                      <c:pt idx="289">
                        <c:v>-440.3297</c:v>
                      </c:pt>
                      <c:pt idx="290">
                        <c:v>-440.12969999999996</c:v>
                      </c:pt>
                      <c:pt idx="291">
                        <c:v>-439.92970000000003</c:v>
                      </c:pt>
                      <c:pt idx="292">
                        <c:v>-439.72969999999998</c:v>
                      </c:pt>
                      <c:pt idx="293">
                        <c:v>-439.52969999999999</c:v>
                      </c:pt>
                      <c:pt idx="294">
                        <c:v>-439.3297</c:v>
                      </c:pt>
                      <c:pt idx="295">
                        <c:v>-439.12970000000001</c:v>
                      </c:pt>
                      <c:pt idx="296">
                        <c:v>-438.92970000000003</c:v>
                      </c:pt>
                      <c:pt idx="297">
                        <c:v>-438.72969999999998</c:v>
                      </c:pt>
                      <c:pt idx="298">
                        <c:v>-438.52970000000005</c:v>
                      </c:pt>
                      <c:pt idx="299">
                        <c:v>-438.3297</c:v>
                      </c:pt>
                      <c:pt idx="300">
                        <c:v>-438.12970000000001</c:v>
                      </c:pt>
                      <c:pt idx="301">
                        <c:v>-437.92969999999997</c:v>
                      </c:pt>
                      <c:pt idx="302">
                        <c:v>-437.72970000000004</c:v>
                      </c:pt>
                      <c:pt idx="303">
                        <c:v>-437.52969999999999</c:v>
                      </c:pt>
                      <c:pt idx="304">
                        <c:v>-437.3297</c:v>
                      </c:pt>
                      <c:pt idx="305">
                        <c:v>-437.12970000000001</c:v>
                      </c:pt>
                      <c:pt idx="306">
                        <c:v>-436.92970000000003</c:v>
                      </c:pt>
                      <c:pt idx="307">
                        <c:v>-436.72969999999998</c:v>
                      </c:pt>
                      <c:pt idx="308">
                        <c:v>-436.52969999999999</c:v>
                      </c:pt>
                      <c:pt idx="309">
                        <c:v>-436.3297</c:v>
                      </c:pt>
                      <c:pt idx="310">
                        <c:v>-436.12970000000001</c:v>
                      </c:pt>
                      <c:pt idx="311">
                        <c:v>-435.92969999999997</c:v>
                      </c:pt>
                      <c:pt idx="312">
                        <c:v>-435.72970000000004</c:v>
                      </c:pt>
                      <c:pt idx="313">
                        <c:v>-435.52969999999999</c:v>
                      </c:pt>
                      <c:pt idx="314">
                        <c:v>-435.3297</c:v>
                      </c:pt>
                      <c:pt idx="315">
                        <c:v>-435.12969999999996</c:v>
                      </c:pt>
                      <c:pt idx="316">
                        <c:v>-434.92970000000003</c:v>
                      </c:pt>
                      <c:pt idx="317">
                        <c:v>-434.72969999999998</c:v>
                      </c:pt>
                      <c:pt idx="318">
                        <c:v>-434.52969999999999</c:v>
                      </c:pt>
                      <c:pt idx="319">
                        <c:v>-434.3297</c:v>
                      </c:pt>
                      <c:pt idx="320">
                        <c:v>-434.12970000000001</c:v>
                      </c:pt>
                      <c:pt idx="321">
                        <c:v>-433.92969999999997</c:v>
                      </c:pt>
                      <c:pt idx="322">
                        <c:v>-433.72969999999998</c:v>
                      </c:pt>
                      <c:pt idx="323">
                        <c:v>-433.52969999999999</c:v>
                      </c:pt>
                      <c:pt idx="324">
                        <c:v>-433.3297</c:v>
                      </c:pt>
                      <c:pt idx="325">
                        <c:v>-433.12969999999996</c:v>
                      </c:pt>
                      <c:pt idx="326">
                        <c:v>-432.92970000000003</c:v>
                      </c:pt>
                      <c:pt idx="327">
                        <c:v>-432.72969999999998</c:v>
                      </c:pt>
                      <c:pt idx="328">
                        <c:v>-432.52969999999999</c:v>
                      </c:pt>
                      <c:pt idx="329">
                        <c:v>-432.3297</c:v>
                      </c:pt>
                      <c:pt idx="330">
                        <c:v>-432.12970000000001</c:v>
                      </c:pt>
                      <c:pt idx="331">
                        <c:v>-431.92970000000003</c:v>
                      </c:pt>
                      <c:pt idx="332">
                        <c:v>-431.72969999999998</c:v>
                      </c:pt>
                      <c:pt idx="333">
                        <c:v>-431.52970000000005</c:v>
                      </c:pt>
                      <c:pt idx="334">
                        <c:v>-431.3297</c:v>
                      </c:pt>
                      <c:pt idx="335">
                        <c:v>-431.12970000000001</c:v>
                      </c:pt>
                      <c:pt idx="336">
                        <c:v>-430.92969999999997</c:v>
                      </c:pt>
                      <c:pt idx="337">
                        <c:v>-430.72970000000004</c:v>
                      </c:pt>
                      <c:pt idx="338">
                        <c:v>-430.52969999999999</c:v>
                      </c:pt>
                      <c:pt idx="339">
                        <c:v>-430.3297</c:v>
                      </c:pt>
                      <c:pt idx="340">
                        <c:v>-430.12970000000001</c:v>
                      </c:pt>
                      <c:pt idx="341">
                        <c:v>-429.92970000000003</c:v>
                      </c:pt>
                      <c:pt idx="342">
                        <c:v>-429.72969999999998</c:v>
                      </c:pt>
                      <c:pt idx="343">
                        <c:v>-429.52969999999999</c:v>
                      </c:pt>
                      <c:pt idx="344">
                        <c:v>-429.3297</c:v>
                      </c:pt>
                      <c:pt idx="345">
                        <c:v>-429.12970000000001</c:v>
                      </c:pt>
                      <c:pt idx="346">
                        <c:v>-428.92969999999997</c:v>
                      </c:pt>
                      <c:pt idx="347">
                        <c:v>-428.72970000000004</c:v>
                      </c:pt>
                      <c:pt idx="348">
                        <c:v>-428.52969999999999</c:v>
                      </c:pt>
                      <c:pt idx="349">
                        <c:v>-428.3297</c:v>
                      </c:pt>
                      <c:pt idx="350">
                        <c:v>-428.12969999999996</c:v>
                      </c:pt>
                      <c:pt idx="351">
                        <c:v>-427.92970000000003</c:v>
                      </c:pt>
                      <c:pt idx="352">
                        <c:v>-427.72969999999998</c:v>
                      </c:pt>
                      <c:pt idx="353">
                        <c:v>-427.52969999999999</c:v>
                      </c:pt>
                      <c:pt idx="354">
                        <c:v>-427.3297</c:v>
                      </c:pt>
                      <c:pt idx="355">
                        <c:v>-427.12970000000001</c:v>
                      </c:pt>
                      <c:pt idx="356">
                        <c:v>-426.92969999999997</c:v>
                      </c:pt>
                      <c:pt idx="357">
                        <c:v>-426.72969999999998</c:v>
                      </c:pt>
                      <c:pt idx="358">
                        <c:v>-426.52969999999999</c:v>
                      </c:pt>
                      <c:pt idx="359">
                        <c:v>-426.3297</c:v>
                      </c:pt>
                      <c:pt idx="360">
                        <c:v>-426.12970000000001</c:v>
                      </c:pt>
                      <c:pt idx="361">
                        <c:v>-425.92969999999997</c:v>
                      </c:pt>
                      <c:pt idx="362">
                        <c:v>-425.72970000000004</c:v>
                      </c:pt>
                      <c:pt idx="363">
                        <c:v>-425.52969999999999</c:v>
                      </c:pt>
                      <c:pt idx="364">
                        <c:v>-425.3297</c:v>
                      </c:pt>
                      <c:pt idx="365">
                        <c:v>-425.12970000000001</c:v>
                      </c:pt>
                      <c:pt idx="366">
                        <c:v>-424.92970000000003</c:v>
                      </c:pt>
                      <c:pt idx="367">
                        <c:v>-424.72969999999998</c:v>
                      </c:pt>
                      <c:pt idx="368">
                        <c:v>-424.52969999999999</c:v>
                      </c:pt>
                      <c:pt idx="369">
                        <c:v>-424.3297</c:v>
                      </c:pt>
                      <c:pt idx="370">
                        <c:v>-424.12970000000001</c:v>
                      </c:pt>
                      <c:pt idx="371">
                        <c:v>-423.92969999999997</c:v>
                      </c:pt>
                      <c:pt idx="372">
                        <c:v>-423.72970000000004</c:v>
                      </c:pt>
                      <c:pt idx="373">
                        <c:v>-423.52969999999999</c:v>
                      </c:pt>
                      <c:pt idx="374">
                        <c:v>-423.3297</c:v>
                      </c:pt>
                      <c:pt idx="375">
                        <c:v>-423.12969999999996</c:v>
                      </c:pt>
                      <c:pt idx="376">
                        <c:v>-422.92970000000003</c:v>
                      </c:pt>
                      <c:pt idx="377">
                        <c:v>-422.72969999999998</c:v>
                      </c:pt>
                      <c:pt idx="378">
                        <c:v>-422.52969999999999</c:v>
                      </c:pt>
                      <c:pt idx="379">
                        <c:v>-422.3297</c:v>
                      </c:pt>
                      <c:pt idx="380">
                        <c:v>-422.12970000000001</c:v>
                      </c:pt>
                      <c:pt idx="381">
                        <c:v>-421.92969999999997</c:v>
                      </c:pt>
                      <c:pt idx="382">
                        <c:v>-421.72969999999998</c:v>
                      </c:pt>
                      <c:pt idx="383">
                        <c:v>-421.52969999999999</c:v>
                      </c:pt>
                      <c:pt idx="384">
                        <c:v>-421.3297</c:v>
                      </c:pt>
                      <c:pt idx="385">
                        <c:v>-421.12969999999996</c:v>
                      </c:pt>
                      <c:pt idx="386">
                        <c:v>-420.92970000000003</c:v>
                      </c:pt>
                      <c:pt idx="387">
                        <c:v>-420.72969999999998</c:v>
                      </c:pt>
                      <c:pt idx="388">
                        <c:v>-420.52969999999999</c:v>
                      </c:pt>
                      <c:pt idx="389">
                        <c:v>-420.3297</c:v>
                      </c:pt>
                      <c:pt idx="390">
                        <c:v>-420.12970000000001</c:v>
                      </c:pt>
                      <c:pt idx="391">
                        <c:v>-419.92970000000003</c:v>
                      </c:pt>
                      <c:pt idx="392">
                        <c:v>-419.72969999999998</c:v>
                      </c:pt>
                      <c:pt idx="393">
                        <c:v>-419.52970000000005</c:v>
                      </c:pt>
                      <c:pt idx="394">
                        <c:v>-419.3297</c:v>
                      </c:pt>
                      <c:pt idx="395">
                        <c:v>-419.12970000000001</c:v>
                      </c:pt>
                      <c:pt idx="396">
                        <c:v>-418.92969999999997</c:v>
                      </c:pt>
                      <c:pt idx="397">
                        <c:v>-418.72970000000004</c:v>
                      </c:pt>
                      <c:pt idx="398">
                        <c:v>-418.52969999999999</c:v>
                      </c:pt>
                      <c:pt idx="399">
                        <c:v>-418.3297</c:v>
                      </c:pt>
                      <c:pt idx="400">
                        <c:v>-418.12970000000001</c:v>
                      </c:pt>
                      <c:pt idx="401">
                        <c:v>-417.92970000000003</c:v>
                      </c:pt>
                      <c:pt idx="402">
                        <c:v>-417.72969999999998</c:v>
                      </c:pt>
                      <c:pt idx="403">
                        <c:v>-417.52969999999999</c:v>
                      </c:pt>
                      <c:pt idx="404">
                        <c:v>-417.3297</c:v>
                      </c:pt>
                      <c:pt idx="405">
                        <c:v>-417.12970000000001</c:v>
                      </c:pt>
                      <c:pt idx="406">
                        <c:v>-416.92969999999997</c:v>
                      </c:pt>
                      <c:pt idx="407">
                        <c:v>-416.72970000000004</c:v>
                      </c:pt>
                      <c:pt idx="408">
                        <c:v>-416.52969999999999</c:v>
                      </c:pt>
                      <c:pt idx="409">
                        <c:v>-416.3297</c:v>
                      </c:pt>
                      <c:pt idx="410">
                        <c:v>-416.12969999999996</c:v>
                      </c:pt>
                      <c:pt idx="411">
                        <c:v>-415.92970000000003</c:v>
                      </c:pt>
                      <c:pt idx="412">
                        <c:v>-415.72969999999998</c:v>
                      </c:pt>
                      <c:pt idx="413">
                        <c:v>-415.52969999999999</c:v>
                      </c:pt>
                      <c:pt idx="414">
                        <c:v>-415.3297</c:v>
                      </c:pt>
                      <c:pt idx="415">
                        <c:v>-415.12970000000001</c:v>
                      </c:pt>
                      <c:pt idx="416">
                        <c:v>-414.92969999999997</c:v>
                      </c:pt>
                      <c:pt idx="417">
                        <c:v>-414.72969999999998</c:v>
                      </c:pt>
                      <c:pt idx="418">
                        <c:v>-414.52969999999999</c:v>
                      </c:pt>
                      <c:pt idx="419">
                        <c:v>-414.3297</c:v>
                      </c:pt>
                      <c:pt idx="420">
                        <c:v>-414.12970000000001</c:v>
                      </c:pt>
                      <c:pt idx="421">
                        <c:v>-413.92970000000003</c:v>
                      </c:pt>
                      <c:pt idx="422">
                        <c:v>-413.72970000000004</c:v>
                      </c:pt>
                      <c:pt idx="423">
                        <c:v>-413.52969999999999</c:v>
                      </c:pt>
                      <c:pt idx="424">
                        <c:v>-413.3297</c:v>
                      </c:pt>
                      <c:pt idx="425">
                        <c:v>-413.12970000000001</c:v>
                      </c:pt>
                      <c:pt idx="426">
                        <c:v>-412.92970000000003</c:v>
                      </c:pt>
                      <c:pt idx="427">
                        <c:v>-412.72969999999998</c:v>
                      </c:pt>
                      <c:pt idx="428">
                        <c:v>-412.52970000000005</c:v>
                      </c:pt>
                      <c:pt idx="429">
                        <c:v>-412.3297</c:v>
                      </c:pt>
                      <c:pt idx="430">
                        <c:v>-412.12970000000001</c:v>
                      </c:pt>
                      <c:pt idx="431">
                        <c:v>-411.92969999999997</c:v>
                      </c:pt>
                      <c:pt idx="432">
                        <c:v>-411.72970000000004</c:v>
                      </c:pt>
                      <c:pt idx="433">
                        <c:v>-411.52969999999999</c:v>
                      </c:pt>
                      <c:pt idx="434">
                        <c:v>-411.3297</c:v>
                      </c:pt>
                      <c:pt idx="435">
                        <c:v>-411.12970000000001</c:v>
                      </c:pt>
                      <c:pt idx="436">
                        <c:v>-410.92970000000003</c:v>
                      </c:pt>
                      <c:pt idx="437">
                        <c:v>-410.72969999999998</c:v>
                      </c:pt>
                      <c:pt idx="438">
                        <c:v>-410.52969999999999</c:v>
                      </c:pt>
                      <c:pt idx="439">
                        <c:v>-410.3297</c:v>
                      </c:pt>
                      <c:pt idx="440">
                        <c:v>-410.12970000000001</c:v>
                      </c:pt>
                      <c:pt idx="441">
                        <c:v>-409.92969999999997</c:v>
                      </c:pt>
                      <c:pt idx="442">
                        <c:v>-409.72969999999998</c:v>
                      </c:pt>
                      <c:pt idx="443">
                        <c:v>-409.52969999999999</c:v>
                      </c:pt>
                      <c:pt idx="444">
                        <c:v>-409.3297</c:v>
                      </c:pt>
                      <c:pt idx="445">
                        <c:v>-409.12969999999996</c:v>
                      </c:pt>
                      <c:pt idx="446">
                        <c:v>-408.92970000000003</c:v>
                      </c:pt>
                      <c:pt idx="447">
                        <c:v>-408.72969999999998</c:v>
                      </c:pt>
                      <c:pt idx="448">
                        <c:v>-408.52969999999999</c:v>
                      </c:pt>
                      <c:pt idx="449">
                        <c:v>-408.3297</c:v>
                      </c:pt>
                      <c:pt idx="450">
                        <c:v>-408.12970000000001</c:v>
                      </c:pt>
                      <c:pt idx="451">
                        <c:v>-407.92970000000003</c:v>
                      </c:pt>
                      <c:pt idx="452">
                        <c:v>-407.72969999999998</c:v>
                      </c:pt>
                      <c:pt idx="453">
                        <c:v>-407.52970000000005</c:v>
                      </c:pt>
                      <c:pt idx="454">
                        <c:v>-407.3297</c:v>
                      </c:pt>
                      <c:pt idx="455">
                        <c:v>-407.12970000000001</c:v>
                      </c:pt>
                      <c:pt idx="456">
                        <c:v>-406.92969999999997</c:v>
                      </c:pt>
                      <c:pt idx="457">
                        <c:v>-406.72970000000004</c:v>
                      </c:pt>
                      <c:pt idx="458">
                        <c:v>-406.52969999999999</c:v>
                      </c:pt>
                      <c:pt idx="459">
                        <c:v>-406.3297</c:v>
                      </c:pt>
                      <c:pt idx="460">
                        <c:v>-406.12970000000001</c:v>
                      </c:pt>
                      <c:pt idx="461">
                        <c:v>-405.92970000000003</c:v>
                      </c:pt>
                      <c:pt idx="462">
                        <c:v>-405.72969999999998</c:v>
                      </c:pt>
                      <c:pt idx="463">
                        <c:v>-405.52969999999999</c:v>
                      </c:pt>
                      <c:pt idx="464">
                        <c:v>-405.3297</c:v>
                      </c:pt>
                      <c:pt idx="465">
                        <c:v>-405.12970000000001</c:v>
                      </c:pt>
                      <c:pt idx="466">
                        <c:v>-404.92969999999997</c:v>
                      </c:pt>
                      <c:pt idx="467">
                        <c:v>-404.72970000000004</c:v>
                      </c:pt>
                      <c:pt idx="468">
                        <c:v>-404.52969999999999</c:v>
                      </c:pt>
                      <c:pt idx="469">
                        <c:v>-404.3297</c:v>
                      </c:pt>
                      <c:pt idx="470">
                        <c:v>-404.12969999999996</c:v>
                      </c:pt>
                      <c:pt idx="471">
                        <c:v>-403.92970000000003</c:v>
                      </c:pt>
                      <c:pt idx="472">
                        <c:v>-403.72969999999998</c:v>
                      </c:pt>
                      <c:pt idx="473">
                        <c:v>-403.52969999999999</c:v>
                      </c:pt>
                      <c:pt idx="474">
                        <c:v>-403.3297</c:v>
                      </c:pt>
                      <c:pt idx="475">
                        <c:v>-403.12970000000001</c:v>
                      </c:pt>
                      <c:pt idx="476">
                        <c:v>-402.92969999999997</c:v>
                      </c:pt>
                      <c:pt idx="477">
                        <c:v>-402.72969999999998</c:v>
                      </c:pt>
                      <c:pt idx="478">
                        <c:v>-402.52969999999999</c:v>
                      </c:pt>
                      <c:pt idx="479">
                        <c:v>-402.3297</c:v>
                      </c:pt>
                      <c:pt idx="480">
                        <c:v>-402.12969999999996</c:v>
                      </c:pt>
                      <c:pt idx="481">
                        <c:v>-401.92970000000003</c:v>
                      </c:pt>
                      <c:pt idx="482">
                        <c:v>-401.72970000000004</c:v>
                      </c:pt>
                      <c:pt idx="483">
                        <c:v>-401.52969999999999</c:v>
                      </c:pt>
                      <c:pt idx="484">
                        <c:v>-401.3297</c:v>
                      </c:pt>
                      <c:pt idx="485">
                        <c:v>-401.12970000000001</c:v>
                      </c:pt>
                      <c:pt idx="486">
                        <c:v>-400.92970000000003</c:v>
                      </c:pt>
                      <c:pt idx="487">
                        <c:v>-400.72969999999998</c:v>
                      </c:pt>
                      <c:pt idx="488">
                        <c:v>-400.52970000000005</c:v>
                      </c:pt>
                      <c:pt idx="489">
                        <c:v>-400.3297</c:v>
                      </c:pt>
                      <c:pt idx="490">
                        <c:v>-400.12970000000001</c:v>
                      </c:pt>
                      <c:pt idx="491">
                        <c:v>-399.92969999999997</c:v>
                      </c:pt>
                      <c:pt idx="492">
                        <c:v>-399.72970000000004</c:v>
                      </c:pt>
                      <c:pt idx="493">
                        <c:v>-399.52969999999999</c:v>
                      </c:pt>
                      <c:pt idx="494">
                        <c:v>-399.3297</c:v>
                      </c:pt>
                      <c:pt idx="495">
                        <c:v>-399.12970000000001</c:v>
                      </c:pt>
                      <c:pt idx="496">
                        <c:v>-398.92970000000003</c:v>
                      </c:pt>
                      <c:pt idx="497">
                        <c:v>-398.72969999999998</c:v>
                      </c:pt>
                      <c:pt idx="498">
                        <c:v>-398.52969999999999</c:v>
                      </c:pt>
                      <c:pt idx="499">
                        <c:v>-398.3297</c:v>
                      </c:pt>
                      <c:pt idx="500">
                        <c:v>-398.12970000000001</c:v>
                      </c:pt>
                      <c:pt idx="501">
                        <c:v>-397.92969999999997</c:v>
                      </c:pt>
                      <c:pt idx="502">
                        <c:v>-397.72970000000004</c:v>
                      </c:pt>
                      <c:pt idx="503">
                        <c:v>-397.52969999999999</c:v>
                      </c:pt>
                      <c:pt idx="504">
                        <c:v>-397.3297</c:v>
                      </c:pt>
                      <c:pt idx="505">
                        <c:v>-397.12969999999996</c:v>
                      </c:pt>
                      <c:pt idx="506">
                        <c:v>-396.92970000000003</c:v>
                      </c:pt>
                      <c:pt idx="507">
                        <c:v>-396.72969999999998</c:v>
                      </c:pt>
                      <c:pt idx="508">
                        <c:v>-396.52969999999999</c:v>
                      </c:pt>
                      <c:pt idx="509">
                        <c:v>-396.3297</c:v>
                      </c:pt>
                      <c:pt idx="510">
                        <c:v>-396.12970000000001</c:v>
                      </c:pt>
                      <c:pt idx="511">
                        <c:v>-395.92969999999997</c:v>
                      </c:pt>
                      <c:pt idx="512">
                        <c:v>-395.72969999999998</c:v>
                      </c:pt>
                      <c:pt idx="513">
                        <c:v>-395.52969999999999</c:v>
                      </c:pt>
                      <c:pt idx="514">
                        <c:v>-395.3297</c:v>
                      </c:pt>
                      <c:pt idx="515">
                        <c:v>-395.12970000000001</c:v>
                      </c:pt>
                      <c:pt idx="516">
                        <c:v>-394.92969999999997</c:v>
                      </c:pt>
                      <c:pt idx="517">
                        <c:v>-394.72970000000004</c:v>
                      </c:pt>
                      <c:pt idx="518">
                        <c:v>-394.52969999999999</c:v>
                      </c:pt>
                      <c:pt idx="519">
                        <c:v>-394.3297</c:v>
                      </c:pt>
                      <c:pt idx="520">
                        <c:v>-394.12970000000001</c:v>
                      </c:pt>
                      <c:pt idx="521">
                        <c:v>-393.92970000000003</c:v>
                      </c:pt>
                      <c:pt idx="522">
                        <c:v>-393.72969999999998</c:v>
                      </c:pt>
                      <c:pt idx="523">
                        <c:v>-393.52969999999999</c:v>
                      </c:pt>
                      <c:pt idx="524">
                        <c:v>-393.3297</c:v>
                      </c:pt>
                      <c:pt idx="525">
                        <c:v>-393.12970000000001</c:v>
                      </c:pt>
                      <c:pt idx="526">
                        <c:v>-392.92969999999997</c:v>
                      </c:pt>
                      <c:pt idx="527">
                        <c:v>-392.72970000000004</c:v>
                      </c:pt>
                      <c:pt idx="528">
                        <c:v>-392.52969999999999</c:v>
                      </c:pt>
                      <c:pt idx="529">
                        <c:v>-392.3297</c:v>
                      </c:pt>
                      <c:pt idx="530">
                        <c:v>-392.12969999999996</c:v>
                      </c:pt>
                      <c:pt idx="531">
                        <c:v>-391.92970000000003</c:v>
                      </c:pt>
                      <c:pt idx="532">
                        <c:v>-391.72969999999998</c:v>
                      </c:pt>
                      <c:pt idx="533">
                        <c:v>-391.52969999999999</c:v>
                      </c:pt>
                      <c:pt idx="534">
                        <c:v>-391.3297</c:v>
                      </c:pt>
                      <c:pt idx="535">
                        <c:v>-391.12970000000001</c:v>
                      </c:pt>
                      <c:pt idx="536">
                        <c:v>-390.92969999999997</c:v>
                      </c:pt>
                      <c:pt idx="537">
                        <c:v>-390.72969999999998</c:v>
                      </c:pt>
                      <c:pt idx="538">
                        <c:v>-390.52969999999999</c:v>
                      </c:pt>
                      <c:pt idx="539">
                        <c:v>-390.3297</c:v>
                      </c:pt>
                      <c:pt idx="540">
                        <c:v>-390.12969999999996</c:v>
                      </c:pt>
                      <c:pt idx="541">
                        <c:v>-389.92970000000003</c:v>
                      </c:pt>
                      <c:pt idx="542">
                        <c:v>-389.72969999999998</c:v>
                      </c:pt>
                      <c:pt idx="543">
                        <c:v>-389.52969999999999</c:v>
                      </c:pt>
                      <c:pt idx="544">
                        <c:v>-389.3297</c:v>
                      </c:pt>
                      <c:pt idx="545">
                        <c:v>-389.12970000000001</c:v>
                      </c:pt>
                      <c:pt idx="546">
                        <c:v>-388.92970000000003</c:v>
                      </c:pt>
                      <c:pt idx="547">
                        <c:v>-388.72969999999998</c:v>
                      </c:pt>
                      <c:pt idx="548">
                        <c:v>-388.52970000000005</c:v>
                      </c:pt>
                      <c:pt idx="549">
                        <c:v>-388.3297</c:v>
                      </c:pt>
                      <c:pt idx="550">
                        <c:v>-388.12970000000001</c:v>
                      </c:pt>
                      <c:pt idx="551">
                        <c:v>-387.92969999999997</c:v>
                      </c:pt>
                      <c:pt idx="552">
                        <c:v>-387.72970000000004</c:v>
                      </c:pt>
                      <c:pt idx="553">
                        <c:v>-387.52969999999999</c:v>
                      </c:pt>
                      <c:pt idx="554">
                        <c:v>-387.3297</c:v>
                      </c:pt>
                      <c:pt idx="555">
                        <c:v>-387.12970000000001</c:v>
                      </c:pt>
                      <c:pt idx="556">
                        <c:v>-386.92970000000003</c:v>
                      </c:pt>
                      <c:pt idx="557">
                        <c:v>-386.72969999999998</c:v>
                      </c:pt>
                      <c:pt idx="558">
                        <c:v>-386.52969999999999</c:v>
                      </c:pt>
                      <c:pt idx="559">
                        <c:v>-386.3297</c:v>
                      </c:pt>
                      <c:pt idx="560">
                        <c:v>-386.12970000000001</c:v>
                      </c:pt>
                      <c:pt idx="561">
                        <c:v>-385.92969999999997</c:v>
                      </c:pt>
                      <c:pt idx="562">
                        <c:v>-385.72970000000004</c:v>
                      </c:pt>
                      <c:pt idx="563">
                        <c:v>-385.52969999999999</c:v>
                      </c:pt>
                      <c:pt idx="564">
                        <c:v>-385.3297</c:v>
                      </c:pt>
                      <c:pt idx="565">
                        <c:v>-385.12969999999996</c:v>
                      </c:pt>
                      <c:pt idx="566">
                        <c:v>-384.92970000000003</c:v>
                      </c:pt>
                      <c:pt idx="567">
                        <c:v>-384.72969999999998</c:v>
                      </c:pt>
                      <c:pt idx="568">
                        <c:v>-384.52969999999999</c:v>
                      </c:pt>
                      <c:pt idx="569">
                        <c:v>-384.3297</c:v>
                      </c:pt>
                      <c:pt idx="570">
                        <c:v>-384.12970000000001</c:v>
                      </c:pt>
                      <c:pt idx="571">
                        <c:v>-383.92969999999997</c:v>
                      </c:pt>
                      <c:pt idx="572">
                        <c:v>-383.72969999999998</c:v>
                      </c:pt>
                      <c:pt idx="573">
                        <c:v>-383.52969999999999</c:v>
                      </c:pt>
                      <c:pt idx="574">
                        <c:v>-383.3297</c:v>
                      </c:pt>
                      <c:pt idx="575">
                        <c:v>-383.12970000000001</c:v>
                      </c:pt>
                      <c:pt idx="576">
                        <c:v>-382.92970000000003</c:v>
                      </c:pt>
                      <c:pt idx="577">
                        <c:v>-382.72970000000004</c:v>
                      </c:pt>
                      <c:pt idx="578">
                        <c:v>-382.52969999999999</c:v>
                      </c:pt>
                      <c:pt idx="579">
                        <c:v>-382.3297</c:v>
                      </c:pt>
                      <c:pt idx="580">
                        <c:v>-382.12970000000001</c:v>
                      </c:pt>
                      <c:pt idx="581">
                        <c:v>-381.92970000000003</c:v>
                      </c:pt>
                      <c:pt idx="582">
                        <c:v>-381.72969999999998</c:v>
                      </c:pt>
                      <c:pt idx="583">
                        <c:v>-381.52970000000005</c:v>
                      </c:pt>
                      <c:pt idx="584">
                        <c:v>-381.3297</c:v>
                      </c:pt>
                      <c:pt idx="585">
                        <c:v>-381.12970000000001</c:v>
                      </c:pt>
                      <c:pt idx="586">
                        <c:v>-380.92969999999997</c:v>
                      </c:pt>
                      <c:pt idx="587">
                        <c:v>-380.72970000000004</c:v>
                      </c:pt>
                      <c:pt idx="588">
                        <c:v>-380.52969999999999</c:v>
                      </c:pt>
                      <c:pt idx="589">
                        <c:v>-380.3297</c:v>
                      </c:pt>
                      <c:pt idx="590">
                        <c:v>-380.12969999999996</c:v>
                      </c:pt>
                      <c:pt idx="591">
                        <c:v>-379.92970000000003</c:v>
                      </c:pt>
                      <c:pt idx="592">
                        <c:v>-379.72969999999998</c:v>
                      </c:pt>
                      <c:pt idx="593">
                        <c:v>-379.52969999999999</c:v>
                      </c:pt>
                      <c:pt idx="594">
                        <c:v>-379.3297</c:v>
                      </c:pt>
                      <c:pt idx="595">
                        <c:v>-379.12970000000001</c:v>
                      </c:pt>
                      <c:pt idx="596">
                        <c:v>-378.92969999999997</c:v>
                      </c:pt>
                      <c:pt idx="597">
                        <c:v>-378.72969999999998</c:v>
                      </c:pt>
                      <c:pt idx="598">
                        <c:v>-378.52969999999999</c:v>
                      </c:pt>
                      <c:pt idx="599">
                        <c:v>-378.3297</c:v>
                      </c:pt>
                      <c:pt idx="600">
                        <c:v>-378.12969999999996</c:v>
                      </c:pt>
                      <c:pt idx="601">
                        <c:v>-377.92970000000003</c:v>
                      </c:pt>
                      <c:pt idx="602">
                        <c:v>-377.72969999999998</c:v>
                      </c:pt>
                      <c:pt idx="603">
                        <c:v>-377.52969999999999</c:v>
                      </c:pt>
                      <c:pt idx="604">
                        <c:v>-377.3297</c:v>
                      </c:pt>
                      <c:pt idx="605">
                        <c:v>-377.12970000000001</c:v>
                      </c:pt>
                      <c:pt idx="606">
                        <c:v>-376.92970000000003</c:v>
                      </c:pt>
                      <c:pt idx="607">
                        <c:v>-376.72969999999998</c:v>
                      </c:pt>
                      <c:pt idx="608">
                        <c:v>-376.52970000000005</c:v>
                      </c:pt>
                      <c:pt idx="609">
                        <c:v>-376.3297</c:v>
                      </c:pt>
                      <c:pt idx="610">
                        <c:v>-376.12970000000001</c:v>
                      </c:pt>
                      <c:pt idx="611">
                        <c:v>-375.92969999999997</c:v>
                      </c:pt>
                      <c:pt idx="612">
                        <c:v>-375.72970000000004</c:v>
                      </c:pt>
                      <c:pt idx="613">
                        <c:v>-375.52969999999999</c:v>
                      </c:pt>
                      <c:pt idx="614">
                        <c:v>-375.3297</c:v>
                      </c:pt>
                      <c:pt idx="615">
                        <c:v>-375.12970000000001</c:v>
                      </c:pt>
                      <c:pt idx="616">
                        <c:v>-374.92970000000003</c:v>
                      </c:pt>
                      <c:pt idx="617">
                        <c:v>-374.72969999999998</c:v>
                      </c:pt>
                      <c:pt idx="618">
                        <c:v>-374.52969999999999</c:v>
                      </c:pt>
                      <c:pt idx="619">
                        <c:v>-374.3297</c:v>
                      </c:pt>
                      <c:pt idx="620">
                        <c:v>-374.12970000000001</c:v>
                      </c:pt>
                      <c:pt idx="621">
                        <c:v>-373.92969999999997</c:v>
                      </c:pt>
                      <c:pt idx="622">
                        <c:v>-373.72970000000004</c:v>
                      </c:pt>
                      <c:pt idx="623">
                        <c:v>-373.52969999999999</c:v>
                      </c:pt>
                      <c:pt idx="624">
                        <c:v>-373.3297</c:v>
                      </c:pt>
                      <c:pt idx="625">
                        <c:v>-373.12969999999996</c:v>
                      </c:pt>
                      <c:pt idx="626">
                        <c:v>-372.92970000000003</c:v>
                      </c:pt>
                      <c:pt idx="627">
                        <c:v>-372.72969999999998</c:v>
                      </c:pt>
                      <c:pt idx="628">
                        <c:v>-372.52969999999999</c:v>
                      </c:pt>
                      <c:pt idx="629">
                        <c:v>-372.3297</c:v>
                      </c:pt>
                      <c:pt idx="630">
                        <c:v>-372.12970000000001</c:v>
                      </c:pt>
                      <c:pt idx="631">
                        <c:v>-371.92969999999997</c:v>
                      </c:pt>
                      <c:pt idx="632">
                        <c:v>-371.72969999999998</c:v>
                      </c:pt>
                      <c:pt idx="633">
                        <c:v>-371.52969999999999</c:v>
                      </c:pt>
                      <c:pt idx="634">
                        <c:v>-371.3297</c:v>
                      </c:pt>
                      <c:pt idx="635">
                        <c:v>-371.12970000000001</c:v>
                      </c:pt>
                      <c:pt idx="636">
                        <c:v>-370.92970000000003</c:v>
                      </c:pt>
                      <c:pt idx="637">
                        <c:v>-370.72970000000004</c:v>
                      </c:pt>
                      <c:pt idx="638">
                        <c:v>-370.52969999999999</c:v>
                      </c:pt>
                      <c:pt idx="639">
                        <c:v>-370.3297</c:v>
                      </c:pt>
                      <c:pt idx="640">
                        <c:v>-370.12970000000001</c:v>
                      </c:pt>
                      <c:pt idx="641">
                        <c:v>-369.92970000000003</c:v>
                      </c:pt>
                      <c:pt idx="642">
                        <c:v>-369.72969999999998</c:v>
                      </c:pt>
                      <c:pt idx="643">
                        <c:v>-369.52970000000005</c:v>
                      </c:pt>
                      <c:pt idx="644">
                        <c:v>-369.3297</c:v>
                      </c:pt>
                      <c:pt idx="645">
                        <c:v>-369.12970000000001</c:v>
                      </c:pt>
                      <c:pt idx="646">
                        <c:v>-368.92969999999997</c:v>
                      </c:pt>
                      <c:pt idx="647">
                        <c:v>-368.72970000000004</c:v>
                      </c:pt>
                      <c:pt idx="648">
                        <c:v>-368.52969999999999</c:v>
                      </c:pt>
                      <c:pt idx="649">
                        <c:v>-368.3297</c:v>
                      </c:pt>
                      <c:pt idx="650">
                        <c:v>-368.12970000000001</c:v>
                      </c:pt>
                      <c:pt idx="651">
                        <c:v>-367.92970000000003</c:v>
                      </c:pt>
                      <c:pt idx="652">
                        <c:v>-367.72969999999998</c:v>
                      </c:pt>
                      <c:pt idx="653">
                        <c:v>-367.52969999999999</c:v>
                      </c:pt>
                      <c:pt idx="654">
                        <c:v>-367.3297</c:v>
                      </c:pt>
                      <c:pt idx="655">
                        <c:v>-367.12970000000001</c:v>
                      </c:pt>
                      <c:pt idx="656">
                        <c:v>-366.92969999999997</c:v>
                      </c:pt>
                      <c:pt idx="657">
                        <c:v>-366.72970000000004</c:v>
                      </c:pt>
                      <c:pt idx="658">
                        <c:v>-366.52969999999999</c:v>
                      </c:pt>
                      <c:pt idx="659">
                        <c:v>-366.3297</c:v>
                      </c:pt>
                      <c:pt idx="660">
                        <c:v>-366.12969999999996</c:v>
                      </c:pt>
                      <c:pt idx="661">
                        <c:v>-365.92970000000003</c:v>
                      </c:pt>
                      <c:pt idx="662">
                        <c:v>-365.72969999999998</c:v>
                      </c:pt>
                      <c:pt idx="663">
                        <c:v>-365.52969999999999</c:v>
                      </c:pt>
                      <c:pt idx="664">
                        <c:v>-365.32969999999995</c:v>
                      </c:pt>
                      <c:pt idx="665">
                        <c:v>-365.12970000000001</c:v>
                      </c:pt>
                      <c:pt idx="666">
                        <c:v>-364.92969999999997</c:v>
                      </c:pt>
                      <c:pt idx="667">
                        <c:v>-364.72969999999998</c:v>
                      </c:pt>
                      <c:pt idx="668">
                        <c:v>-364.52969999999999</c:v>
                      </c:pt>
                      <c:pt idx="669">
                        <c:v>-364.3297</c:v>
                      </c:pt>
                      <c:pt idx="670">
                        <c:v>-364.12970000000001</c:v>
                      </c:pt>
                      <c:pt idx="671">
                        <c:v>-363.92969999999997</c:v>
                      </c:pt>
                      <c:pt idx="672">
                        <c:v>-363.72970000000004</c:v>
                      </c:pt>
                      <c:pt idx="673">
                        <c:v>-363.52969999999999</c:v>
                      </c:pt>
                      <c:pt idx="674">
                        <c:v>-363.3297</c:v>
                      </c:pt>
                      <c:pt idx="675">
                        <c:v>-363.12970000000001</c:v>
                      </c:pt>
                      <c:pt idx="676">
                        <c:v>-362.92970000000003</c:v>
                      </c:pt>
                      <c:pt idx="677">
                        <c:v>-362.72969999999998</c:v>
                      </c:pt>
                      <c:pt idx="678">
                        <c:v>-362.52969999999999</c:v>
                      </c:pt>
                      <c:pt idx="679">
                        <c:v>-362.3297</c:v>
                      </c:pt>
                      <c:pt idx="680">
                        <c:v>-362.12970000000001</c:v>
                      </c:pt>
                      <c:pt idx="681">
                        <c:v>-361.92969999999997</c:v>
                      </c:pt>
                      <c:pt idx="682">
                        <c:v>-361.72970000000004</c:v>
                      </c:pt>
                      <c:pt idx="683">
                        <c:v>-361.52969999999999</c:v>
                      </c:pt>
                      <c:pt idx="684">
                        <c:v>-361.3297</c:v>
                      </c:pt>
                      <c:pt idx="685">
                        <c:v>-361.12969999999996</c:v>
                      </c:pt>
                      <c:pt idx="686">
                        <c:v>-360.92970000000003</c:v>
                      </c:pt>
                      <c:pt idx="687">
                        <c:v>-360.72969999999998</c:v>
                      </c:pt>
                      <c:pt idx="688">
                        <c:v>-360.52969999999999</c:v>
                      </c:pt>
                      <c:pt idx="689">
                        <c:v>-360.3297</c:v>
                      </c:pt>
                      <c:pt idx="690">
                        <c:v>-360.12970000000001</c:v>
                      </c:pt>
                      <c:pt idx="691">
                        <c:v>-359.92969999999997</c:v>
                      </c:pt>
                      <c:pt idx="692">
                        <c:v>-359.72969999999998</c:v>
                      </c:pt>
                      <c:pt idx="693">
                        <c:v>-359.52969999999999</c:v>
                      </c:pt>
                      <c:pt idx="694">
                        <c:v>-359.3297</c:v>
                      </c:pt>
                      <c:pt idx="695">
                        <c:v>-359.12969999999996</c:v>
                      </c:pt>
                      <c:pt idx="696">
                        <c:v>-358.92970000000003</c:v>
                      </c:pt>
                      <c:pt idx="697">
                        <c:v>-358.72969999999998</c:v>
                      </c:pt>
                      <c:pt idx="698">
                        <c:v>-358.52969999999999</c:v>
                      </c:pt>
                      <c:pt idx="699">
                        <c:v>-358.3297</c:v>
                      </c:pt>
                      <c:pt idx="700">
                        <c:v>-358.12970000000001</c:v>
                      </c:pt>
                      <c:pt idx="701">
                        <c:v>-357.92970000000003</c:v>
                      </c:pt>
                      <c:pt idx="702">
                        <c:v>-357.72969999999998</c:v>
                      </c:pt>
                      <c:pt idx="703">
                        <c:v>-357.52970000000005</c:v>
                      </c:pt>
                      <c:pt idx="704">
                        <c:v>-357.3297</c:v>
                      </c:pt>
                      <c:pt idx="705">
                        <c:v>-357.12970000000001</c:v>
                      </c:pt>
                      <c:pt idx="706">
                        <c:v>-356.92969999999997</c:v>
                      </c:pt>
                      <c:pt idx="707">
                        <c:v>-356.72970000000004</c:v>
                      </c:pt>
                      <c:pt idx="708">
                        <c:v>-356.52969999999999</c:v>
                      </c:pt>
                      <c:pt idx="709">
                        <c:v>-356.3297</c:v>
                      </c:pt>
                      <c:pt idx="710">
                        <c:v>-356.12970000000001</c:v>
                      </c:pt>
                      <c:pt idx="711">
                        <c:v>-355.92970000000003</c:v>
                      </c:pt>
                      <c:pt idx="712">
                        <c:v>-355.72969999999998</c:v>
                      </c:pt>
                      <c:pt idx="713">
                        <c:v>-355.52969999999999</c:v>
                      </c:pt>
                      <c:pt idx="714">
                        <c:v>-355.3297</c:v>
                      </c:pt>
                      <c:pt idx="715">
                        <c:v>-355.12970000000001</c:v>
                      </c:pt>
                      <c:pt idx="716">
                        <c:v>-354.92969999999997</c:v>
                      </c:pt>
                      <c:pt idx="717">
                        <c:v>-354.72970000000004</c:v>
                      </c:pt>
                      <c:pt idx="718">
                        <c:v>-354.52969999999999</c:v>
                      </c:pt>
                      <c:pt idx="719">
                        <c:v>-354.3297</c:v>
                      </c:pt>
                      <c:pt idx="720">
                        <c:v>-354.12969999999996</c:v>
                      </c:pt>
                      <c:pt idx="721">
                        <c:v>-353.92970000000003</c:v>
                      </c:pt>
                      <c:pt idx="722">
                        <c:v>-353.72969999999998</c:v>
                      </c:pt>
                      <c:pt idx="723">
                        <c:v>-353.52969999999999</c:v>
                      </c:pt>
                      <c:pt idx="724">
                        <c:v>-353.3297</c:v>
                      </c:pt>
                      <c:pt idx="725">
                        <c:v>-353.12970000000001</c:v>
                      </c:pt>
                      <c:pt idx="726">
                        <c:v>-352.92969999999997</c:v>
                      </c:pt>
                      <c:pt idx="727">
                        <c:v>-352.72969999999998</c:v>
                      </c:pt>
                      <c:pt idx="728">
                        <c:v>-352.52969999999999</c:v>
                      </c:pt>
                      <c:pt idx="729">
                        <c:v>-352.3297</c:v>
                      </c:pt>
                      <c:pt idx="730">
                        <c:v>-352.12970000000001</c:v>
                      </c:pt>
                      <c:pt idx="731">
                        <c:v>-351.92970000000003</c:v>
                      </c:pt>
                      <c:pt idx="732">
                        <c:v>-351.72970000000004</c:v>
                      </c:pt>
                      <c:pt idx="733">
                        <c:v>-351.52969999999999</c:v>
                      </c:pt>
                      <c:pt idx="734">
                        <c:v>-351.3297</c:v>
                      </c:pt>
                      <c:pt idx="735">
                        <c:v>-351.12970000000001</c:v>
                      </c:pt>
                      <c:pt idx="736">
                        <c:v>-350.92970000000003</c:v>
                      </c:pt>
                      <c:pt idx="737">
                        <c:v>-350.72969999999998</c:v>
                      </c:pt>
                      <c:pt idx="738">
                        <c:v>-350.52970000000005</c:v>
                      </c:pt>
                      <c:pt idx="739">
                        <c:v>-350.3297</c:v>
                      </c:pt>
                      <c:pt idx="740">
                        <c:v>-350.12970000000001</c:v>
                      </c:pt>
                      <c:pt idx="741">
                        <c:v>-349.92969999999997</c:v>
                      </c:pt>
                      <c:pt idx="742">
                        <c:v>-349.72970000000004</c:v>
                      </c:pt>
                      <c:pt idx="743">
                        <c:v>-349.52969999999999</c:v>
                      </c:pt>
                      <c:pt idx="744">
                        <c:v>-349.3297</c:v>
                      </c:pt>
                      <c:pt idx="745">
                        <c:v>-349.12969999999996</c:v>
                      </c:pt>
                      <c:pt idx="746">
                        <c:v>-348.92970000000003</c:v>
                      </c:pt>
                      <c:pt idx="747">
                        <c:v>-348.72969999999998</c:v>
                      </c:pt>
                      <c:pt idx="748">
                        <c:v>-348.52969999999999</c:v>
                      </c:pt>
                      <c:pt idx="749">
                        <c:v>-348.3297</c:v>
                      </c:pt>
                      <c:pt idx="750">
                        <c:v>-348.12970000000001</c:v>
                      </c:pt>
                      <c:pt idx="751">
                        <c:v>-347.92969999999997</c:v>
                      </c:pt>
                      <c:pt idx="752">
                        <c:v>-347.72969999999998</c:v>
                      </c:pt>
                      <c:pt idx="753">
                        <c:v>-347.52969999999999</c:v>
                      </c:pt>
                      <c:pt idx="754">
                        <c:v>-347.3297</c:v>
                      </c:pt>
                      <c:pt idx="755">
                        <c:v>-347.12969999999996</c:v>
                      </c:pt>
                      <c:pt idx="756">
                        <c:v>-346.92970000000003</c:v>
                      </c:pt>
                      <c:pt idx="757">
                        <c:v>-346.72969999999998</c:v>
                      </c:pt>
                      <c:pt idx="758">
                        <c:v>-346.52969999999999</c:v>
                      </c:pt>
                      <c:pt idx="759">
                        <c:v>-346.3297</c:v>
                      </c:pt>
                      <c:pt idx="760">
                        <c:v>-346.12970000000001</c:v>
                      </c:pt>
                      <c:pt idx="761">
                        <c:v>-345.92970000000003</c:v>
                      </c:pt>
                      <c:pt idx="762">
                        <c:v>-345.72969999999998</c:v>
                      </c:pt>
                      <c:pt idx="763">
                        <c:v>-345.52970000000005</c:v>
                      </c:pt>
                      <c:pt idx="764">
                        <c:v>-345.3297</c:v>
                      </c:pt>
                      <c:pt idx="765">
                        <c:v>-345.12970000000001</c:v>
                      </c:pt>
                      <c:pt idx="766">
                        <c:v>-344.92969999999997</c:v>
                      </c:pt>
                      <c:pt idx="767">
                        <c:v>-344.72970000000004</c:v>
                      </c:pt>
                      <c:pt idx="768">
                        <c:v>-344.52969999999999</c:v>
                      </c:pt>
                      <c:pt idx="769">
                        <c:v>-344.3297</c:v>
                      </c:pt>
                      <c:pt idx="770">
                        <c:v>-344.12970000000001</c:v>
                      </c:pt>
                      <c:pt idx="771">
                        <c:v>-343.92970000000003</c:v>
                      </c:pt>
                      <c:pt idx="772">
                        <c:v>-343.72969999999998</c:v>
                      </c:pt>
                      <c:pt idx="773">
                        <c:v>-343.52969999999999</c:v>
                      </c:pt>
                      <c:pt idx="774">
                        <c:v>-343.3297</c:v>
                      </c:pt>
                      <c:pt idx="775">
                        <c:v>-343.12970000000001</c:v>
                      </c:pt>
                      <c:pt idx="776">
                        <c:v>-342.92969999999997</c:v>
                      </c:pt>
                      <c:pt idx="777">
                        <c:v>-342.72970000000004</c:v>
                      </c:pt>
                      <c:pt idx="778">
                        <c:v>-342.52969999999999</c:v>
                      </c:pt>
                      <c:pt idx="779">
                        <c:v>-342.3297</c:v>
                      </c:pt>
                      <c:pt idx="780">
                        <c:v>-342.12969999999996</c:v>
                      </c:pt>
                      <c:pt idx="781">
                        <c:v>-341.92970000000003</c:v>
                      </c:pt>
                      <c:pt idx="782">
                        <c:v>-341.72969999999998</c:v>
                      </c:pt>
                      <c:pt idx="783">
                        <c:v>-341.52969999999999</c:v>
                      </c:pt>
                      <c:pt idx="784">
                        <c:v>-341.3297</c:v>
                      </c:pt>
                      <c:pt idx="785">
                        <c:v>-341.12970000000001</c:v>
                      </c:pt>
                      <c:pt idx="786">
                        <c:v>-340.92969999999997</c:v>
                      </c:pt>
                      <c:pt idx="787">
                        <c:v>-340.72969999999998</c:v>
                      </c:pt>
                      <c:pt idx="788">
                        <c:v>-340.52969999999999</c:v>
                      </c:pt>
                      <c:pt idx="789">
                        <c:v>-340.3297</c:v>
                      </c:pt>
                      <c:pt idx="790">
                        <c:v>-340.12970000000001</c:v>
                      </c:pt>
                      <c:pt idx="791">
                        <c:v>-339.92970000000003</c:v>
                      </c:pt>
                      <c:pt idx="792">
                        <c:v>-339.72970000000004</c:v>
                      </c:pt>
                      <c:pt idx="793">
                        <c:v>-339.52969999999999</c:v>
                      </c:pt>
                      <c:pt idx="794">
                        <c:v>-339.3297</c:v>
                      </c:pt>
                      <c:pt idx="795">
                        <c:v>-339.12970000000001</c:v>
                      </c:pt>
                      <c:pt idx="796">
                        <c:v>-338.92970000000003</c:v>
                      </c:pt>
                      <c:pt idx="797">
                        <c:v>-338.72969999999998</c:v>
                      </c:pt>
                      <c:pt idx="798">
                        <c:v>-338.52970000000005</c:v>
                      </c:pt>
                      <c:pt idx="799">
                        <c:v>-338.3297</c:v>
                      </c:pt>
                      <c:pt idx="800">
                        <c:v>-338.12970000000001</c:v>
                      </c:pt>
                      <c:pt idx="801">
                        <c:v>-337.92969999999997</c:v>
                      </c:pt>
                      <c:pt idx="802">
                        <c:v>-337.72970000000004</c:v>
                      </c:pt>
                      <c:pt idx="803">
                        <c:v>-337.52969999999999</c:v>
                      </c:pt>
                      <c:pt idx="804">
                        <c:v>-337.3297</c:v>
                      </c:pt>
                      <c:pt idx="805">
                        <c:v>-337.12970000000001</c:v>
                      </c:pt>
                      <c:pt idx="806">
                        <c:v>-336.92970000000003</c:v>
                      </c:pt>
                      <c:pt idx="807">
                        <c:v>-336.72969999999998</c:v>
                      </c:pt>
                      <c:pt idx="808">
                        <c:v>-336.52969999999999</c:v>
                      </c:pt>
                      <c:pt idx="809">
                        <c:v>-336.3297</c:v>
                      </c:pt>
                      <c:pt idx="810">
                        <c:v>-336.12970000000001</c:v>
                      </c:pt>
                      <c:pt idx="811">
                        <c:v>-335.92969999999997</c:v>
                      </c:pt>
                      <c:pt idx="812">
                        <c:v>-335.72970000000004</c:v>
                      </c:pt>
                      <c:pt idx="813">
                        <c:v>-335.52969999999999</c:v>
                      </c:pt>
                      <c:pt idx="814">
                        <c:v>-335.3297</c:v>
                      </c:pt>
                      <c:pt idx="815">
                        <c:v>-335.12969999999996</c:v>
                      </c:pt>
                      <c:pt idx="816">
                        <c:v>-334.92970000000003</c:v>
                      </c:pt>
                      <c:pt idx="817">
                        <c:v>-334.72969999999998</c:v>
                      </c:pt>
                      <c:pt idx="818">
                        <c:v>-334.52969999999999</c:v>
                      </c:pt>
                      <c:pt idx="819">
                        <c:v>-334.32969999999995</c:v>
                      </c:pt>
                      <c:pt idx="820">
                        <c:v>-334.12970000000001</c:v>
                      </c:pt>
                      <c:pt idx="821">
                        <c:v>-333.92969999999997</c:v>
                      </c:pt>
                      <c:pt idx="822">
                        <c:v>-333.72969999999998</c:v>
                      </c:pt>
                      <c:pt idx="823">
                        <c:v>-333.52970000000005</c:v>
                      </c:pt>
                      <c:pt idx="824">
                        <c:v>-333.3297</c:v>
                      </c:pt>
                      <c:pt idx="825">
                        <c:v>-333.12970000000001</c:v>
                      </c:pt>
                      <c:pt idx="826">
                        <c:v>-332.92969999999997</c:v>
                      </c:pt>
                      <c:pt idx="827">
                        <c:v>-332.72970000000004</c:v>
                      </c:pt>
                      <c:pt idx="828">
                        <c:v>-332.52969999999999</c:v>
                      </c:pt>
                      <c:pt idx="829">
                        <c:v>-332.3297</c:v>
                      </c:pt>
                      <c:pt idx="830">
                        <c:v>-332.12970000000001</c:v>
                      </c:pt>
                      <c:pt idx="831">
                        <c:v>-331.92970000000003</c:v>
                      </c:pt>
                      <c:pt idx="832">
                        <c:v>-331.72969999999998</c:v>
                      </c:pt>
                      <c:pt idx="833">
                        <c:v>-331.52969999999999</c:v>
                      </c:pt>
                      <c:pt idx="834">
                        <c:v>-331.3297</c:v>
                      </c:pt>
                      <c:pt idx="835">
                        <c:v>-331.12970000000001</c:v>
                      </c:pt>
                      <c:pt idx="836">
                        <c:v>-330.92969999999997</c:v>
                      </c:pt>
                      <c:pt idx="837">
                        <c:v>-330.72970000000004</c:v>
                      </c:pt>
                      <c:pt idx="838">
                        <c:v>-330.52969999999999</c:v>
                      </c:pt>
                      <c:pt idx="839">
                        <c:v>-330.3297</c:v>
                      </c:pt>
                      <c:pt idx="840">
                        <c:v>-330.12969999999996</c:v>
                      </c:pt>
                      <c:pt idx="841">
                        <c:v>-329.92970000000003</c:v>
                      </c:pt>
                      <c:pt idx="842">
                        <c:v>-329.72969999999998</c:v>
                      </c:pt>
                      <c:pt idx="843">
                        <c:v>-329.52969999999999</c:v>
                      </c:pt>
                      <c:pt idx="844">
                        <c:v>-329.3297</c:v>
                      </c:pt>
                      <c:pt idx="845">
                        <c:v>-329.12970000000001</c:v>
                      </c:pt>
                      <c:pt idx="846">
                        <c:v>-328.92969999999997</c:v>
                      </c:pt>
                      <c:pt idx="847">
                        <c:v>-328.72969999999998</c:v>
                      </c:pt>
                      <c:pt idx="848">
                        <c:v>-328.52969999999999</c:v>
                      </c:pt>
                      <c:pt idx="849">
                        <c:v>-328.3297</c:v>
                      </c:pt>
                      <c:pt idx="850">
                        <c:v>-328.12969999999996</c:v>
                      </c:pt>
                      <c:pt idx="851">
                        <c:v>-327.92970000000003</c:v>
                      </c:pt>
                      <c:pt idx="852">
                        <c:v>-327.72969999999998</c:v>
                      </c:pt>
                      <c:pt idx="853">
                        <c:v>-327.52969999999999</c:v>
                      </c:pt>
                      <c:pt idx="854">
                        <c:v>-327.3297</c:v>
                      </c:pt>
                      <c:pt idx="855">
                        <c:v>-327.12970000000001</c:v>
                      </c:pt>
                      <c:pt idx="856">
                        <c:v>-326.92970000000003</c:v>
                      </c:pt>
                      <c:pt idx="857">
                        <c:v>-326.72969999999998</c:v>
                      </c:pt>
                      <c:pt idx="858">
                        <c:v>-326.52970000000005</c:v>
                      </c:pt>
                      <c:pt idx="859">
                        <c:v>-326.3297</c:v>
                      </c:pt>
                      <c:pt idx="860">
                        <c:v>-326.12970000000001</c:v>
                      </c:pt>
                      <c:pt idx="861">
                        <c:v>-325.92969999999997</c:v>
                      </c:pt>
                      <c:pt idx="862">
                        <c:v>-325.72970000000004</c:v>
                      </c:pt>
                      <c:pt idx="863">
                        <c:v>-325.52969999999999</c:v>
                      </c:pt>
                      <c:pt idx="864">
                        <c:v>-325.3297</c:v>
                      </c:pt>
                      <c:pt idx="865">
                        <c:v>-325.12970000000001</c:v>
                      </c:pt>
                      <c:pt idx="866">
                        <c:v>-324.92970000000003</c:v>
                      </c:pt>
                      <c:pt idx="867">
                        <c:v>-324.72969999999998</c:v>
                      </c:pt>
                      <c:pt idx="868">
                        <c:v>-324.52969999999999</c:v>
                      </c:pt>
                      <c:pt idx="869">
                        <c:v>-324.3297</c:v>
                      </c:pt>
                      <c:pt idx="870">
                        <c:v>-324.12970000000001</c:v>
                      </c:pt>
                      <c:pt idx="871">
                        <c:v>-323.92969999999997</c:v>
                      </c:pt>
                      <c:pt idx="872">
                        <c:v>-323.72970000000004</c:v>
                      </c:pt>
                      <c:pt idx="873">
                        <c:v>-323.52969999999999</c:v>
                      </c:pt>
                      <c:pt idx="874">
                        <c:v>-323.3297</c:v>
                      </c:pt>
                      <c:pt idx="875">
                        <c:v>-323.12969999999996</c:v>
                      </c:pt>
                      <c:pt idx="876">
                        <c:v>-322.92970000000003</c:v>
                      </c:pt>
                      <c:pt idx="877">
                        <c:v>-322.72969999999998</c:v>
                      </c:pt>
                      <c:pt idx="878">
                        <c:v>-322.52969999999999</c:v>
                      </c:pt>
                      <c:pt idx="879">
                        <c:v>-322.3297</c:v>
                      </c:pt>
                      <c:pt idx="880">
                        <c:v>-322.12970000000001</c:v>
                      </c:pt>
                      <c:pt idx="881">
                        <c:v>-321.92969999999997</c:v>
                      </c:pt>
                      <c:pt idx="882">
                        <c:v>-321.72969999999998</c:v>
                      </c:pt>
                      <c:pt idx="883">
                        <c:v>-321.52969999999999</c:v>
                      </c:pt>
                      <c:pt idx="884">
                        <c:v>-321.3297</c:v>
                      </c:pt>
                      <c:pt idx="885">
                        <c:v>-321.12970000000001</c:v>
                      </c:pt>
                      <c:pt idx="886">
                        <c:v>-320.92970000000003</c:v>
                      </c:pt>
                      <c:pt idx="887">
                        <c:v>-320.72970000000004</c:v>
                      </c:pt>
                      <c:pt idx="888">
                        <c:v>-320.52969999999999</c:v>
                      </c:pt>
                      <c:pt idx="889">
                        <c:v>-320.3297</c:v>
                      </c:pt>
                      <c:pt idx="890">
                        <c:v>-320.12970000000001</c:v>
                      </c:pt>
                      <c:pt idx="891">
                        <c:v>-319.92970000000003</c:v>
                      </c:pt>
                      <c:pt idx="892">
                        <c:v>-319.72969999999998</c:v>
                      </c:pt>
                      <c:pt idx="893">
                        <c:v>-319.52969999999999</c:v>
                      </c:pt>
                      <c:pt idx="894">
                        <c:v>-319.3297</c:v>
                      </c:pt>
                      <c:pt idx="895">
                        <c:v>-319.12970000000001</c:v>
                      </c:pt>
                      <c:pt idx="896">
                        <c:v>-318.92969999999997</c:v>
                      </c:pt>
                      <c:pt idx="897">
                        <c:v>-318.72970000000004</c:v>
                      </c:pt>
                      <c:pt idx="898">
                        <c:v>-318.52969999999999</c:v>
                      </c:pt>
                      <c:pt idx="899">
                        <c:v>-318.3297</c:v>
                      </c:pt>
                      <c:pt idx="900">
                        <c:v>-318.12969999999996</c:v>
                      </c:pt>
                      <c:pt idx="901">
                        <c:v>-317.92970000000003</c:v>
                      </c:pt>
                      <c:pt idx="902">
                        <c:v>-317.72969999999998</c:v>
                      </c:pt>
                      <c:pt idx="903">
                        <c:v>-317.52969999999999</c:v>
                      </c:pt>
                      <c:pt idx="904">
                        <c:v>-317.3297</c:v>
                      </c:pt>
                      <c:pt idx="905">
                        <c:v>-317.12970000000001</c:v>
                      </c:pt>
                      <c:pt idx="906">
                        <c:v>-316.92969999999997</c:v>
                      </c:pt>
                      <c:pt idx="907">
                        <c:v>-316.72969999999998</c:v>
                      </c:pt>
                      <c:pt idx="908">
                        <c:v>-316.52969999999999</c:v>
                      </c:pt>
                      <c:pt idx="909">
                        <c:v>-316.3297</c:v>
                      </c:pt>
                      <c:pt idx="910">
                        <c:v>-316.12969999999996</c:v>
                      </c:pt>
                      <c:pt idx="911">
                        <c:v>-315.92970000000003</c:v>
                      </c:pt>
                      <c:pt idx="912">
                        <c:v>-315.72969999999998</c:v>
                      </c:pt>
                      <c:pt idx="913">
                        <c:v>-315.52969999999999</c:v>
                      </c:pt>
                      <c:pt idx="914">
                        <c:v>-315.3297</c:v>
                      </c:pt>
                      <c:pt idx="915">
                        <c:v>-315.12970000000001</c:v>
                      </c:pt>
                      <c:pt idx="916">
                        <c:v>-314.92970000000003</c:v>
                      </c:pt>
                      <c:pt idx="917">
                        <c:v>-314.72969999999998</c:v>
                      </c:pt>
                      <c:pt idx="918">
                        <c:v>-314.52970000000005</c:v>
                      </c:pt>
                      <c:pt idx="919">
                        <c:v>-314.3297</c:v>
                      </c:pt>
                      <c:pt idx="920">
                        <c:v>-314.12970000000001</c:v>
                      </c:pt>
                      <c:pt idx="921">
                        <c:v>-313.92969999999997</c:v>
                      </c:pt>
                      <c:pt idx="922">
                        <c:v>-313.72970000000004</c:v>
                      </c:pt>
                      <c:pt idx="923">
                        <c:v>-313.52969999999999</c:v>
                      </c:pt>
                      <c:pt idx="924">
                        <c:v>-313.3297</c:v>
                      </c:pt>
                      <c:pt idx="925">
                        <c:v>-313.12970000000001</c:v>
                      </c:pt>
                      <c:pt idx="926">
                        <c:v>-312.92970000000003</c:v>
                      </c:pt>
                      <c:pt idx="927">
                        <c:v>-312.72969999999998</c:v>
                      </c:pt>
                      <c:pt idx="928">
                        <c:v>-312.52969999999999</c:v>
                      </c:pt>
                      <c:pt idx="929">
                        <c:v>-312.3297</c:v>
                      </c:pt>
                      <c:pt idx="930">
                        <c:v>-312.12970000000001</c:v>
                      </c:pt>
                      <c:pt idx="931">
                        <c:v>-311.92969999999997</c:v>
                      </c:pt>
                      <c:pt idx="932">
                        <c:v>-311.72970000000004</c:v>
                      </c:pt>
                      <c:pt idx="933">
                        <c:v>-311.52969999999999</c:v>
                      </c:pt>
                      <c:pt idx="934">
                        <c:v>-311.3297</c:v>
                      </c:pt>
                      <c:pt idx="935">
                        <c:v>-311.12969999999996</c:v>
                      </c:pt>
                      <c:pt idx="936">
                        <c:v>-310.92970000000003</c:v>
                      </c:pt>
                      <c:pt idx="937">
                        <c:v>-310.72969999999998</c:v>
                      </c:pt>
                      <c:pt idx="938">
                        <c:v>-310.52969999999999</c:v>
                      </c:pt>
                      <c:pt idx="939">
                        <c:v>-310.3297</c:v>
                      </c:pt>
                      <c:pt idx="940">
                        <c:v>-310.12970000000001</c:v>
                      </c:pt>
                      <c:pt idx="941">
                        <c:v>-309.92969999999997</c:v>
                      </c:pt>
                      <c:pt idx="942">
                        <c:v>-309.72969999999998</c:v>
                      </c:pt>
                      <c:pt idx="943">
                        <c:v>-309.52969999999999</c:v>
                      </c:pt>
                      <c:pt idx="944">
                        <c:v>-309.3297</c:v>
                      </c:pt>
                      <c:pt idx="945">
                        <c:v>-309.12970000000001</c:v>
                      </c:pt>
                      <c:pt idx="946">
                        <c:v>-308.92970000000003</c:v>
                      </c:pt>
                      <c:pt idx="947">
                        <c:v>-308.72970000000004</c:v>
                      </c:pt>
                      <c:pt idx="948">
                        <c:v>-308.52969999999999</c:v>
                      </c:pt>
                      <c:pt idx="949">
                        <c:v>-308.3297</c:v>
                      </c:pt>
                      <c:pt idx="950">
                        <c:v>-308.12970000000001</c:v>
                      </c:pt>
                      <c:pt idx="951">
                        <c:v>-307.92970000000003</c:v>
                      </c:pt>
                      <c:pt idx="952">
                        <c:v>-307.72969999999998</c:v>
                      </c:pt>
                      <c:pt idx="953">
                        <c:v>-307.52970000000005</c:v>
                      </c:pt>
                      <c:pt idx="954">
                        <c:v>-307.3297</c:v>
                      </c:pt>
                      <c:pt idx="955">
                        <c:v>-307.12970000000001</c:v>
                      </c:pt>
                      <c:pt idx="956">
                        <c:v>-306.92969999999997</c:v>
                      </c:pt>
                      <c:pt idx="957">
                        <c:v>-306.72970000000004</c:v>
                      </c:pt>
                      <c:pt idx="958">
                        <c:v>-306.52969999999999</c:v>
                      </c:pt>
                      <c:pt idx="959">
                        <c:v>-306.3297</c:v>
                      </c:pt>
                      <c:pt idx="960">
                        <c:v>-306.12970000000001</c:v>
                      </c:pt>
                      <c:pt idx="961">
                        <c:v>-305.92970000000003</c:v>
                      </c:pt>
                      <c:pt idx="962">
                        <c:v>-305.72969999999998</c:v>
                      </c:pt>
                      <c:pt idx="963">
                        <c:v>-305.52969999999999</c:v>
                      </c:pt>
                      <c:pt idx="964">
                        <c:v>-305.3297</c:v>
                      </c:pt>
                      <c:pt idx="965">
                        <c:v>-305.12970000000001</c:v>
                      </c:pt>
                      <c:pt idx="966">
                        <c:v>-304.92969999999997</c:v>
                      </c:pt>
                      <c:pt idx="967">
                        <c:v>-304.72970000000004</c:v>
                      </c:pt>
                      <c:pt idx="968">
                        <c:v>-304.52969999999999</c:v>
                      </c:pt>
                      <c:pt idx="969">
                        <c:v>-304.3297</c:v>
                      </c:pt>
                      <c:pt idx="970">
                        <c:v>-304.12969999999996</c:v>
                      </c:pt>
                      <c:pt idx="971">
                        <c:v>-303.92970000000003</c:v>
                      </c:pt>
                      <c:pt idx="972">
                        <c:v>-303.72969999999998</c:v>
                      </c:pt>
                      <c:pt idx="973">
                        <c:v>-303.52969999999999</c:v>
                      </c:pt>
                      <c:pt idx="974">
                        <c:v>-303.3297</c:v>
                      </c:pt>
                      <c:pt idx="975">
                        <c:v>-303.12970000000001</c:v>
                      </c:pt>
                      <c:pt idx="976">
                        <c:v>-302.92970000000003</c:v>
                      </c:pt>
                      <c:pt idx="977">
                        <c:v>-302.72969999999998</c:v>
                      </c:pt>
                      <c:pt idx="978">
                        <c:v>-302.52970000000005</c:v>
                      </c:pt>
                      <c:pt idx="979">
                        <c:v>-302.3297</c:v>
                      </c:pt>
                      <c:pt idx="980">
                        <c:v>-302.12970000000001</c:v>
                      </c:pt>
                      <c:pt idx="981">
                        <c:v>-301.92969999999997</c:v>
                      </c:pt>
                      <c:pt idx="982">
                        <c:v>-301.72970000000004</c:v>
                      </c:pt>
                      <c:pt idx="983">
                        <c:v>-301.52969999999999</c:v>
                      </c:pt>
                      <c:pt idx="984">
                        <c:v>-301.3297</c:v>
                      </c:pt>
                      <c:pt idx="985">
                        <c:v>-301.12970000000001</c:v>
                      </c:pt>
                      <c:pt idx="986">
                        <c:v>-300.92970000000003</c:v>
                      </c:pt>
                      <c:pt idx="987">
                        <c:v>-300.72969999999998</c:v>
                      </c:pt>
                      <c:pt idx="988">
                        <c:v>-300.52969999999999</c:v>
                      </c:pt>
                      <c:pt idx="989">
                        <c:v>-300.3297</c:v>
                      </c:pt>
                      <c:pt idx="990">
                        <c:v>-300.12970000000001</c:v>
                      </c:pt>
                      <c:pt idx="991">
                        <c:v>-299.92969999999997</c:v>
                      </c:pt>
                      <c:pt idx="992">
                        <c:v>-299.72970000000004</c:v>
                      </c:pt>
                      <c:pt idx="993">
                        <c:v>-299.52969999999999</c:v>
                      </c:pt>
                      <c:pt idx="994">
                        <c:v>-299.3297</c:v>
                      </c:pt>
                      <c:pt idx="995">
                        <c:v>-299.12969999999996</c:v>
                      </c:pt>
                      <c:pt idx="996">
                        <c:v>-298.92970000000003</c:v>
                      </c:pt>
                      <c:pt idx="997">
                        <c:v>-298.72969999999998</c:v>
                      </c:pt>
                      <c:pt idx="998">
                        <c:v>-298.52969999999999</c:v>
                      </c:pt>
                      <c:pt idx="999">
                        <c:v>-298.3297</c:v>
                      </c:pt>
                      <c:pt idx="1000">
                        <c:v>-298.12970000000001</c:v>
                      </c:pt>
                      <c:pt idx="1001">
                        <c:v>-297.92969999999997</c:v>
                      </c:pt>
                      <c:pt idx="1002">
                        <c:v>-297.72969999999998</c:v>
                      </c:pt>
                      <c:pt idx="1003">
                        <c:v>-297.52969999999999</c:v>
                      </c:pt>
                      <c:pt idx="1004">
                        <c:v>-297.3297</c:v>
                      </c:pt>
                      <c:pt idx="1005">
                        <c:v>-297.12969999999996</c:v>
                      </c:pt>
                      <c:pt idx="1006">
                        <c:v>-296.92970000000003</c:v>
                      </c:pt>
                      <c:pt idx="1007">
                        <c:v>-296.72969999999998</c:v>
                      </c:pt>
                      <c:pt idx="1008">
                        <c:v>-296.52969999999999</c:v>
                      </c:pt>
                      <c:pt idx="1009">
                        <c:v>-296.3297</c:v>
                      </c:pt>
                      <c:pt idx="1010">
                        <c:v>-296.12970000000001</c:v>
                      </c:pt>
                      <c:pt idx="1011">
                        <c:v>-295.92970000000003</c:v>
                      </c:pt>
                      <c:pt idx="1012">
                        <c:v>-295.72969999999998</c:v>
                      </c:pt>
                      <c:pt idx="1013">
                        <c:v>-295.52970000000005</c:v>
                      </c:pt>
                      <c:pt idx="1014">
                        <c:v>-295.3297</c:v>
                      </c:pt>
                      <c:pt idx="1015">
                        <c:v>-295.12970000000001</c:v>
                      </c:pt>
                      <c:pt idx="1016">
                        <c:v>-294.92969999999997</c:v>
                      </c:pt>
                      <c:pt idx="1017">
                        <c:v>-294.72970000000004</c:v>
                      </c:pt>
                      <c:pt idx="1018">
                        <c:v>-294.52969999999999</c:v>
                      </c:pt>
                      <c:pt idx="1019">
                        <c:v>-294.3297</c:v>
                      </c:pt>
                      <c:pt idx="1020">
                        <c:v>-294.12970000000001</c:v>
                      </c:pt>
                      <c:pt idx="1021">
                        <c:v>-293.92970000000003</c:v>
                      </c:pt>
                      <c:pt idx="1022">
                        <c:v>-293.72969999999998</c:v>
                      </c:pt>
                      <c:pt idx="1023">
                        <c:v>-293.52969999999999</c:v>
                      </c:pt>
                      <c:pt idx="1024">
                        <c:v>-293.3297</c:v>
                      </c:pt>
                      <c:pt idx="1025">
                        <c:v>-293.12970000000001</c:v>
                      </c:pt>
                      <c:pt idx="1026">
                        <c:v>-292.92969999999997</c:v>
                      </c:pt>
                      <c:pt idx="1027">
                        <c:v>-292.72970000000004</c:v>
                      </c:pt>
                      <c:pt idx="1028">
                        <c:v>-292.52969999999999</c:v>
                      </c:pt>
                      <c:pt idx="1029">
                        <c:v>-292.3297</c:v>
                      </c:pt>
                      <c:pt idx="1030">
                        <c:v>-292.12969999999996</c:v>
                      </c:pt>
                      <c:pt idx="1031">
                        <c:v>-291.92970000000003</c:v>
                      </c:pt>
                      <c:pt idx="1032">
                        <c:v>-291.72969999999998</c:v>
                      </c:pt>
                      <c:pt idx="1033">
                        <c:v>-291.52969999999999</c:v>
                      </c:pt>
                      <c:pt idx="1034">
                        <c:v>-291.3297</c:v>
                      </c:pt>
                      <c:pt idx="1035">
                        <c:v>-291.12970000000001</c:v>
                      </c:pt>
                      <c:pt idx="1036">
                        <c:v>-290.92969999999997</c:v>
                      </c:pt>
                      <c:pt idx="1037">
                        <c:v>-290.72969999999998</c:v>
                      </c:pt>
                      <c:pt idx="1038">
                        <c:v>-290.52969999999999</c:v>
                      </c:pt>
                      <c:pt idx="1039">
                        <c:v>-290.3297</c:v>
                      </c:pt>
                      <c:pt idx="1040">
                        <c:v>-290.12970000000001</c:v>
                      </c:pt>
                      <c:pt idx="1041">
                        <c:v>-289.92970000000003</c:v>
                      </c:pt>
                      <c:pt idx="1042">
                        <c:v>-289.72970000000004</c:v>
                      </c:pt>
                      <c:pt idx="1043">
                        <c:v>-289.52969999999999</c:v>
                      </c:pt>
                      <c:pt idx="1044">
                        <c:v>-289.3297</c:v>
                      </c:pt>
                      <c:pt idx="1045">
                        <c:v>-289.12970000000001</c:v>
                      </c:pt>
                      <c:pt idx="1046">
                        <c:v>-288.92970000000003</c:v>
                      </c:pt>
                      <c:pt idx="1047">
                        <c:v>-288.72969999999998</c:v>
                      </c:pt>
                      <c:pt idx="1048">
                        <c:v>-288.52969999999999</c:v>
                      </c:pt>
                      <c:pt idx="1049">
                        <c:v>-288.3297</c:v>
                      </c:pt>
                      <c:pt idx="1050">
                        <c:v>-288.12970000000001</c:v>
                      </c:pt>
                      <c:pt idx="1051">
                        <c:v>-287.92969999999997</c:v>
                      </c:pt>
                      <c:pt idx="1052">
                        <c:v>-287.72970000000004</c:v>
                      </c:pt>
                      <c:pt idx="1053">
                        <c:v>-287.52969999999999</c:v>
                      </c:pt>
                      <c:pt idx="1054">
                        <c:v>-287.3297</c:v>
                      </c:pt>
                      <c:pt idx="1055">
                        <c:v>-287.12969999999996</c:v>
                      </c:pt>
                      <c:pt idx="1056">
                        <c:v>-286.92970000000003</c:v>
                      </c:pt>
                      <c:pt idx="1057">
                        <c:v>-286.72969999999998</c:v>
                      </c:pt>
                      <c:pt idx="1058">
                        <c:v>-286.52969999999999</c:v>
                      </c:pt>
                      <c:pt idx="1059">
                        <c:v>-286.3297</c:v>
                      </c:pt>
                      <c:pt idx="1060">
                        <c:v>-286.12970000000001</c:v>
                      </c:pt>
                      <c:pt idx="1061">
                        <c:v>-285.92969999999997</c:v>
                      </c:pt>
                      <c:pt idx="1062">
                        <c:v>-285.72969999999998</c:v>
                      </c:pt>
                      <c:pt idx="1063">
                        <c:v>-285.52969999999999</c:v>
                      </c:pt>
                      <c:pt idx="1064">
                        <c:v>-285.3297</c:v>
                      </c:pt>
                      <c:pt idx="1065">
                        <c:v>-285.12969999999996</c:v>
                      </c:pt>
                      <c:pt idx="1066">
                        <c:v>-284.92970000000003</c:v>
                      </c:pt>
                      <c:pt idx="1067">
                        <c:v>-284.72969999999998</c:v>
                      </c:pt>
                      <c:pt idx="1068">
                        <c:v>-284.52969999999999</c:v>
                      </c:pt>
                      <c:pt idx="1069">
                        <c:v>-284.3297</c:v>
                      </c:pt>
                      <c:pt idx="1070">
                        <c:v>-284.12970000000001</c:v>
                      </c:pt>
                      <c:pt idx="1071">
                        <c:v>-283.92970000000003</c:v>
                      </c:pt>
                      <c:pt idx="1072">
                        <c:v>-283.72969999999998</c:v>
                      </c:pt>
                      <c:pt idx="1073">
                        <c:v>-283.52970000000005</c:v>
                      </c:pt>
                      <c:pt idx="1074">
                        <c:v>-283.3297</c:v>
                      </c:pt>
                      <c:pt idx="1075">
                        <c:v>-283.12970000000001</c:v>
                      </c:pt>
                      <c:pt idx="1076">
                        <c:v>-282.92969999999997</c:v>
                      </c:pt>
                      <c:pt idx="1077">
                        <c:v>-282.72970000000004</c:v>
                      </c:pt>
                      <c:pt idx="1078">
                        <c:v>-282.52969999999999</c:v>
                      </c:pt>
                      <c:pt idx="1079">
                        <c:v>-282.3297</c:v>
                      </c:pt>
                      <c:pt idx="1080">
                        <c:v>-282.12970000000001</c:v>
                      </c:pt>
                      <c:pt idx="1081">
                        <c:v>-281.92970000000003</c:v>
                      </c:pt>
                      <c:pt idx="1082">
                        <c:v>-281.72969999999998</c:v>
                      </c:pt>
                      <c:pt idx="1083">
                        <c:v>-281.52969999999999</c:v>
                      </c:pt>
                      <c:pt idx="1084">
                        <c:v>-281.3297</c:v>
                      </c:pt>
                      <c:pt idx="1085">
                        <c:v>-281.12970000000001</c:v>
                      </c:pt>
                      <c:pt idx="1086">
                        <c:v>-280.92969999999997</c:v>
                      </c:pt>
                      <c:pt idx="1087">
                        <c:v>-280.72970000000004</c:v>
                      </c:pt>
                      <c:pt idx="1088">
                        <c:v>-280.52969999999999</c:v>
                      </c:pt>
                      <c:pt idx="1089">
                        <c:v>-280.3297</c:v>
                      </c:pt>
                      <c:pt idx="1090">
                        <c:v>-280.12969999999996</c:v>
                      </c:pt>
                      <c:pt idx="1091">
                        <c:v>-279.92970000000003</c:v>
                      </c:pt>
                      <c:pt idx="1092">
                        <c:v>-279.72969999999998</c:v>
                      </c:pt>
                      <c:pt idx="1093">
                        <c:v>-279.52969999999999</c:v>
                      </c:pt>
                      <c:pt idx="1094">
                        <c:v>-279.3297</c:v>
                      </c:pt>
                      <c:pt idx="1095">
                        <c:v>-279.12970000000001</c:v>
                      </c:pt>
                      <c:pt idx="1096">
                        <c:v>-278.92969999999997</c:v>
                      </c:pt>
                      <c:pt idx="1097">
                        <c:v>-278.72969999999998</c:v>
                      </c:pt>
                      <c:pt idx="1098">
                        <c:v>-278.52969999999999</c:v>
                      </c:pt>
                      <c:pt idx="1099">
                        <c:v>-278.3297</c:v>
                      </c:pt>
                      <c:pt idx="1100">
                        <c:v>-278.12970000000001</c:v>
                      </c:pt>
                      <c:pt idx="1101">
                        <c:v>-277.92970000000003</c:v>
                      </c:pt>
                      <c:pt idx="1102">
                        <c:v>-277.72970000000004</c:v>
                      </c:pt>
                      <c:pt idx="1103">
                        <c:v>-277.52969999999999</c:v>
                      </c:pt>
                      <c:pt idx="1104">
                        <c:v>-277.3297</c:v>
                      </c:pt>
                      <c:pt idx="1105">
                        <c:v>-277.12970000000001</c:v>
                      </c:pt>
                      <c:pt idx="1106">
                        <c:v>-276.92970000000003</c:v>
                      </c:pt>
                      <c:pt idx="1107">
                        <c:v>-276.72969999999998</c:v>
                      </c:pt>
                      <c:pt idx="1108">
                        <c:v>-276.52970000000005</c:v>
                      </c:pt>
                      <c:pt idx="1109">
                        <c:v>-276.3297</c:v>
                      </c:pt>
                      <c:pt idx="1110">
                        <c:v>-276.12970000000001</c:v>
                      </c:pt>
                      <c:pt idx="1111">
                        <c:v>-275.92969999999997</c:v>
                      </c:pt>
                      <c:pt idx="1112">
                        <c:v>-275.72970000000004</c:v>
                      </c:pt>
                      <c:pt idx="1113">
                        <c:v>-275.52969999999999</c:v>
                      </c:pt>
                      <c:pt idx="1114">
                        <c:v>-275.3297</c:v>
                      </c:pt>
                      <c:pt idx="1115">
                        <c:v>-275.12970000000001</c:v>
                      </c:pt>
                      <c:pt idx="1116">
                        <c:v>-274.92970000000003</c:v>
                      </c:pt>
                      <c:pt idx="1117">
                        <c:v>-274.72969999999998</c:v>
                      </c:pt>
                      <c:pt idx="1118">
                        <c:v>-274.52969999999999</c:v>
                      </c:pt>
                      <c:pt idx="1119">
                        <c:v>-274.3297</c:v>
                      </c:pt>
                      <c:pt idx="1120">
                        <c:v>-274.12970000000001</c:v>
                      </c:pt>
                      <c:pt idx="1121">
                        <c:v>-273.92969999999997</c:v>
                      </c:pt>
                      <c:pt idx="1122">
                        <c:v>-273.72969999999998</c:v>
                      </c:pt>
                      <c:pt idx="1123">
                        <c:v>-273.52969999999999</c:v>
                      </c:pt>
                      <c:pt idx="1124">
                        <c:v>-273.3297</c:v>
                      </c:pt>
                      <c:pt idx="1125">
                        <c:v>-273.12969999999996</c:v>
                      </c:pt>
                      <c:pt idx="1126">
                        <c:v>-272.92970000000003</c:v>
                      </c:pt>
                      <c:pt idx="1127">
                        <c:v>-272.72969999999998</c:v>
                      </c:pt>
                      <c:pt idx="1128">
                        <c:v>-272.52969999999999</c:v>
                      </c:pt>
                      <c:pt idx="1129">
                        <c:v>-272.3297</c:v>
                      </c:pt>
                      <c:pt idx="1130">
                        <c:v>-272.12970000000001</c:v>
                      </c:pt>
                      <c:pt idx="1131">
                        <c:v>-271.92970000000003</c:v>
                      </c:pt>
                      <c:pt idx="1132">
                        <c:v>-271.72969999999998</c:v>
                      </c:pt>
                      <c:pt idx="1133">
                        <c:v>-271.52970000000005</c:v>
                      </c:pt>
                      <c:pt idx="1134">
                        <c:v>-271.3297</c:v>
                      </c:pt>
                      <c:pt idx="1135">
                        <c:v>-271.12970000000001</c:v>
                      </c:pt>
                      <c:pt idx="1136">
                        <c:v>-270.92969999999997</c:v>
                      </c:pt>
                      <c:pt idx="1137">
                        <c:v>-270.72970000000004</c:v>
                      </c:pt>
                      <c:pt idx="1138">
                        <c:v>-270.52969999999999</c:v>
                      </c:pt>
                      <c:pt idx="1139">
                        <c:v>-270.3297</c:v>
                      </c:pt>
                      <c:pt idx="1140">
                        <c:v>-270.12970000000001</c:v>
                      </c:pt>
                      <c:pt idx="1141">
                        <c:v>-269.92970000000003</c:v>
                      </c:pt>
                      <c:pt idx="1142">
                        <c:v>-269.72969999999998</c:v>
                      </c:pt>
                      <c:pt idx="1143">
                        <c:v>-269.52969999999999</c:v>
                      </c:pt>
                      <c:pt idx="1144">
                        <c:v>-269.3297</c:v>
                      </c:pt>
                      <c:pt idx="1145">
                        <c:v>-269.12970000000001</c:v>
                      </c:pt>
                      <c:pt idx="1146">
                        <c:v>-268.92969999999997</c:v>
                      </c:pt>
                      <c:pt idx="1147">
                        <c:v>-268.72970000000004</c:v>
                      </c:pt>
                      <c:pt idx="1148">
                        <c:v>-268.52969999999999</c:v>
                      </c:pt>
                      <c:pt idx="1149">
                        <c:v>-268.3297</c:v>
                      </c:pt>
                      <c:pt idx="1150">
                        <c:v>-268.12969999999996</c:v>
                      </c:pt>
                      <c:pt idx="1151">
                        <c:v>-267.92970000000003</c:v>
                      </c:pt>
                      <c:pt idx="1152">
                        <c:v>-267.72969999999998</c:v>
                      </c:pt>
                      <c:pt idx="1153">
                        <c:v>-267.52969999999999</c:v>
                      </c:pt>
                      <c:pt idx="1154">
                        <c:v>-267.3297</c:v>
                      </c:pt>
                      <c:pt idx="1155">
                        <c:v>-267.12970000000001</c:v>
                      </c:pt>
                      <c:pt idx="1156">
                        <c:v>-266.92969999999997</c:v>
                      </c:pt>
                      <c:pt idx="1157">
                        <c:v>-266.72969999999998</c:v>
                      </c:pt>
                      <c:pt idx="1158">
                        <c:v>-266.52969999999999</c:v>
                      </c:pt>
                      <c:pt idx="1159">
                        <c:v>-266.3297</c:v>
                      </c:pt>
                      <c:pt idx="1160">
                        <c:v>-266.12969999999996</c:v>
                      </c:pt>
                      <c:pt idx="1161">
                        <c:v>-265.92970000000003</c:v>
                      </c:pt>
                      <c:pt idx="1162">
                        <c:v>-265.72969999999998</c:v>
                      </c:pt>
                      <c:pt idx="1163">
                        <c:v>-265.52969999999999</c:v>
                      </c:pt>
                      <c:pt idx="1164">
                        <c:v>-265.3297</c:v>
                      </c:pt>
                      <c:pt idx="1165">
                        <c:v>-265.12970000000001</c:v>
                      </c:pt>
                      <c:pt idx="1166">
                        <c:v>-264.92970000000003</c:v>
                      </c:pt>
                      <c:pt idx="1167">
                        <c:v>-264.72969999999998</c:v>
                      </c:pt>
                      <c:pt idx="1168">
                        <c:v>-264.52970000000005</c:v>
                      </c:pt>
                      <c:pt idx="1169">
                        <c:v>-264.3297</c:v>
                      </c:pt>
                      <c:pt idx="1170">
                        <c:v>-264.12970000000001</c:v>
                      </c:pt>
                      <c:pt idx="1171">
                        <c:v>-263.92969999999997</c:v>
                      </c:pt>
                      <c:pt idx="1172">
                        <c:v>-263.72970000000004</c:v>
                      </c:pt>
                      <c:pt idx="1173">
                        <c:v>-263.52969999999999</c:v>
                      </c:pt>
                      <c:pt idx="1174">
                        <c:v>-263.3297</c:v>
                      </c:pt>
                      <c:pt idx="1175">
                        <c:v>-263.12970000000001</c:v>
                      </c:pt>
                      <c:pt idx="1176">
                        <c:v>-262.92970000000003</c:v>
                      </c:pt>
                      <c:pt idx="1177">
                        <c:v>-262.72969999999998</c:v>
                      </c:pt>
                      <c:pt idx="1178">
                        <c:v>-262.52969999999999</c:v>
                      </c:pt>
                      <c:pt idx="1179">
                        <c:v>-262.3297</c:v>
                      </c:pt>
                      <c:pt idx="1180">
                        <c:v>-262.12970000000001</c:v>
                      </c:pt>
                      <c:pt idx="1181">
                        <c:v>-261.92969999999997</c:v>
                      </c:pt>
                      <c:pt idx="1182">
                        <c:v>-261.72970000000004</c:v>
                      </c:pt>
                      <c:pt idx="1183">
                        <c:v>-261.52969999999999</c:v>
                      </c:pt>
                      <c:pt idx="1184">
                        <c:v>-261.3297</c:v>
                      </c:pt>
                      <c:pt idx="1185">
                        <c:v>-261.12969999999996</c:v>
                      </c:pt>
                      <c:pt idx="1186">
                        <c:v>-260.92970000000003</c:v>
                      </c:pt>
                      <c:pt idx="1187">
                        <c:v>-260.72969999999998</c:v>
                      </c:pt>
                      <c:pt idx="1188">
                        <c:v>-260.52969999999999</c:v>
                      </c:pt>
                      <c:pt idx="1189">
                        <c:v>-260.3297</c:v>
                      </c:pt>
                      <c:pt idx="1190">
                        <c:v>-260.12970000000001</c:v>
                      </c:pt>
                      <c:pt idx="1191">
                        <c:v>-259.92969999999997</c:v>
                      </c:pt>
                      <c:pt idx="1192">
                        <c:v>-259.72969999999998</c:v>
                      </c:pt>
                      <c:pt idx="1193">
                        <c:v>-259.52969999999999</c:v>
                      </c:pt>
                      <c:pt idx="1194">
                        <c:v>-259.3297</c:v>
                      </c:pt>
                      <c:pt idx="1195">
                        <c:v>-259.12970000000001</c:v>
                      </c:pt>
                      <c:pt idx="1196">
                        <c:v>-258.92969999999997</c:v>
                      </c:pt>
                      <c:pt idx="1197">
                        <c:v>-258.72970000000004</c:v>
                      </c:pt>
                      <c:pt idx="1198">
                        <c:v>-258.52969999999999</c:v>
                      </c:pt>
                      <c:pt idx="1199">
                        <c:v>-258.3297</c:v>
                      </c:pt>
                      <c:pt idx="1200">
                        <c:v>-258.12970000000001</c:v>
                      </c:pt>
                      <c:pt idx="1201">
                        <c:v>-257.92970000000003</c:v>
                      </c:pt>
                      <c:pt idx="1202">
                        <c:v>-257.72969999999998</c:v>
                      </c:pt>
                      <c:pt idx="1203">
                        <c:v>-257.52969999999999</c:v>
                      </c:pt>
                      <c:pt idx="1204">
                        <c:v>-257.3297</c:v>
                      </c:pt>
                      <c:pt idx="1205">
                        <c:v>-257.12970000000001</c:v>
                      </c:pt>
                      <c:pt idx="1206">
                        <c:v>-256.92969999999997</c:v>
                      </c:pt>
                      <c:pt idx="1207">
                        <c:v>-256.72970000000004</c:v>
                      </c:pt>
                      <c:pt idx="1208">
                        <c:v>-256.52969999999999</c:v>
                      </c:pt>
                      <c:pt idx="1209">
                        <c:v>-256.3297</c:v>
                      </c:pt>
                      <c:pt idx="1210">
                        <c:v>-256.12969999999996</c:v>
                      </c:pt>
                      <c:pt idx="1211">
                        <c:v>-255.92970000000003</c:v>
                      </c:pt>
                      <c:pt idx="1212">
                        <c:v>-255.72970000000001</c:v>
                      </c:pt>
                      <c:pt idx="1213">
                        <c:v>-255.52969999999999</c:v>
                      </c:pt>
                      <c:pt idx="1214">
                        <c:v>-255.32970000000003</c:v>
                      </c:pt>
                      <c:pt idx="1215">
                        <c:v>-255.12970000000001</c:v>
                      </c:pt>
                      <c:pt idx="1216">
                        <c:v>-254.9297</c:v>
                      </c:pt>
                      <c:pt idx="1217">
                        <c:v>-254.72969999999998</c:v>
                      </c:pt>
                      <c:pt idx="1218">
                        <c:v>-254.52970000000002</c:v>
                      </c:pt>
                      <c:pt idx="1219">
                        <c:v>-254.3297</c:v>
                      </c:pt>
                      <c:pt idx="1220">
                        <c:v>-254.12969999999999</c:v>
                      </c:pt>
                      <c:pt idx="1221">
                        <c:v>-253.92970000000003</c:v>
                      </c:pt>
                      <c:pt idx="1222">
                        <c:v>-253.72970000000001</c:v>
                      </c:pt>
                      <c:pt idx="1223">
                        <c:v>-253.52969999999999</c:v>
                      </c:pt>
                      <c:pt idx="1224">
                        <c:v>-253.32969999999997</c:v>
                      </c:pt>
                      <c:pt idx="1225">
                        <c:v>-253.12970000000001</c:v>
                      </c:pt>
                      <c:pt idx="1226">
                        <c:v>-252.9297</c:v>
                      </c:pt>
                      <c:pt idx="1227">
                        <c:v>-252.72969999999998</c:v>
                      </c:pt>
                      <c:pt idx="1228">
                        <c:v>-252.52970000000002</c:v>
                      </c:pt>
                      <c:pt idx="1229">
                        <c:v>-252.3297</c:v>
                      </c:pt>
                      <c:pt idx="1230">
                        <c:v>-252.12969999999999</c:v>
                      </c:pt>
                      <c:pt idx="1231">
                        <c:v>-251.92969999999997</c:v>
                      </c:pt>
                      <c:pt idx="1232">
                        <c:v>-251.72970000000001</c:v>
                      </c:pt>
                      <c:pt idx="1233">
                        <c:v>-251.52969999999999</c:v>
                      </c:pt>
                      <c:pt idx="1234">
                        <c:v>-251.32969999999997</c:v>
                      </c:pt>
                      <c:pt idx="1235">
                        <c:v>-251.12970000000001</c:v>
                      </c:pt>
                      <c:pt idx="1236">
                        <c:v>-250.9297</c:v>
                      </c:pt>
                      <c:pt idx="1237">
                        <c:v>-250.72969999999998</c:v>
                      </c:pt>
                      <c:pt idx="1238">
                        <c:v>-250.52969999999999</c:v>
                      </c:pt>
                      <c:pt idx="1239">
                        <c:v>-250.3297</c:v>
                      </c:pt>
                      <c:pt idx="1240">
                        <c:v>-250.12970000000001</c:v>
                      </c:pt>
                      <c:pt idx="1241">
                        <c:v>-249.9297</c:v>
                      </c:pt>
                      <c:pt idx="1242">
                        <c:v>-249.72970000000004</c:v>
                      </c:pt>
                      <c:pt idx="1243">
                        <c:v>-249.52970000000002</c:v>
                      </c:pt>
                      <c:pt idx="1244">
                        <c:v>-249.3297</c:v>
                      </c:pt>
                      <c:pt idx="1245">
                        <c:v>-249.12969999999999</c:v>
                      </c:pt>
                      <c:pt idx="1246">
                        <c:v>-248.92970000000003</c:v>
                      </c:pt>
                      <c:pt idx="1247">
                        <c:v>-248.72970000000001</c:v>
                      </c:pt>
                      <c:pt idx="1248">
                        <c:v>-248.52969999999999</c:v>
                      </c:pt>
                      <c:pt idx="1249">
                        <c:v>-248.32970000000003</c:v>
                      </c:pt>
                      <c:pt idx="1250">
                        <c:v>-248.12970000000001</c:v>
                      </c:pt>
                      <c:pt idx="1251">
                        <c:v>-247.9297</c:v>
                      </c:pt>
                      <c:pt idx="1252">
                        <c:v>-247.72969999999998</c:v>
                      </c:pt>
                      <c:pt idx="1253">
                        <c:v>-247.52970000000002</c:v>
                      </c:pt>
                      <c:pt idx="1254">
                        <c:v>-247.3297</c:v>
                      </c:pt>
                      <c:pt idx="1255">
                        <c:v>-247.12969999999999</c:v>
                      </c:pt>
                      <c:pt idx="1256">
                        <c:v>-246.92970000000003</c:v>
                      </c:pt>
                      <c:pt idx="1257">
                        <c:v>-246.72970000000001</c:v>
                      </c:pt>
                      <c:pt idx="1258">
                        <c:v>-246.52969999999999</c:v>
                      </c:pt>
                      <c:pt idx="1259">
                        <c:v>-246.32969999999997</c:v>
                      </c:pt>
                      <c:pt idx="1260">
                        <c:v>-246.12970000000001</c:v>
                      </c:pt>
                      <c:pt idx="1261">
                        <c:v>-245.9297</c:v>
                      </c:pt>
                      <c:pt idx="1262">
                        <c:v>-245.72969999999998</c:v>
                      </c:pt>
                      <c:pt idx="1263">
                        <c:v>-245.52970000000002</c:v>
                      </c:pt>
                      <c:pt idx="1264">
                        <c:v>-245.3297</c:v>
                      </c:pt>
                      <c:pt idx="1265">
                        <c:v>-245.12969999999999</c:v>
                      </c:pt>
                      <c:pt idx="1266">
                        <c:v>-244.92969999999997</c:v>
                      </c:pt>
                      <c:pt idx="1267">
                        <c:v>-244.72970000000001</c:v>
                      </c:pt>
                      <c:pt idx="1268">
                        <c:v>-244.52969999999999</c:v>
                      </c:pt>
                      <c:pt idx="1269">
                        <c:v>-244.3297</c:v>
                      </c:pt>
                      <c:pt idx="1270">
                        <c:v>-244.12970000000001</c:v>
                      </c:pt>
                      <c:pt idx="1271">
                        <c:v>-243.92970000000003</c:v>
                      </c:pt>
                      <c:pt idx="1272">
                        <c:v>-243.72970000000001</c:v>
                      </c:pt>
                      <c:pt idx="1273">
                        <c:v>-243.52969999999999</c:v>
                      </c:pt>
                      <c:pt idx="1274">
                        <c:v>-243.32970000000003</c:v>
                      </c:pt>
                      <c:pt idx="1275">
                        <c:v>-243.12970000000001</c:v>
                      </c:pt>
                      <c:pt idx="1276">
                        <c:v>-242.9297</c:v>
                      </c:pt>
                      <c:pt idx="1277">
                        <c:v>-242.72969999999998</c:v>
                      </c:pt>
                      <c:pt idx="1278">
                        <c:v>-242.52970000000002</c:v>
                      </c:pt>
                      <c:pt idx="1279">
                        <c:v>-242.3297</c:v>
                      </c:pt>
                      <c:pt idx="1280">
                        <c:v>-242.12969999999999</c:v>
                      </c:pt>
                      <c:pt idx="1281">
                        <c:v>-241.92970000000003</c:v>
                      </c:pt>
                      <c:pt idx="1282">
                        <c:v>-241.72970000000001</c:v>
                      </c:pt>
                      <c:pt idx="1283">
                        <c:v>-241.52969999999999</c:v>
                      </c:pt>
                      <c:pt idx="1284">
                        <c:v>-241.32969999999997</c:v>
                      </c:pt>
                      <c:pt idx="1285">
                        <c:v>-241.12970000000001</c:v>
                      </c:pt>
                      <c:pt idx="1286">
                        <c:v>-240.9297</c:v>
                      </c:pt>
                      <c:pt idx="1287">
                        <c:v>-240.72969999999998</c:v>
                      </c:pt>
                      <c:pt idx="1288">
                        <c:v>-240.52970000000002</c:v>
                      </c:pt>
                      <c:pt idx="1289">
                        <c:v>-240.3297</c:v>
                      </c:pt>
                      <c:pt idx="1290">
                        <c:v>-240.12969999999999</c:v>
                      </c:pt>
                      <c:pt idx="1291">
                        <c:v>-239.92969999999997</c:v>
                      </c:pt>
                      <c:pt idx="1292">
                        <c:v>-239.72970000000001</c:v>
                      </c:pt>
                      <c:pt idx="1293">
                        <c:v>-239.52969999999999</c:v>
                      </c:pt>
                      <c:pt idx="1294">
                        <c:v>-239.32969999999997</c:v>
                      </c:pt>
                      <c:pt idx="1295">
                        <c:v>-239.12970000000001</c:v>
                      </c:pt>
                      <c:pt idx="1296">
                        <c:v>-238.9297</c:v>
                      </c:pt>
                      <c:pt idx="1297">
                        <c:v>-238.72969999999998</c:v>
                      </c:pt>
                      <c:pt idx="1298">
                        <c:v>-238.52969999999996</c:v>
                      </c:pt>
                      <c:pt idx="1299">
                        <c:v>-238.32969999999997</c:v>
                      </c:pt>
                      <c:pt idx="1300">
                        <c:v>-238.12969999999999</c:v>
                      </c:pt>
                      <c:pt idx="1301">
                        <c:v>-237.9297</c:v>
                      </c:pt>
                      <c:pt idx="1302">
                        <c:v>-237.72970000000001</c:v>
                      </c:pt>
                      <c:pt idx="1303">
                        <c:v>-237.52970000000002</c:v>
                      </c:pt>
                      <c:pt idx="1304">
                        <c:v>-237.3297</c:v>
                      </c:pt>
                      <c:pt idx="1305">
                        <c:v>-237.12970000000001</c:v>
                      </c:pt>
                      <c:pt idx="1306">
                        <c:v>-236.9297</c:v>
                      </c:pt>
                      <c:pt idx="1307">
                        <c:v>-236.72970000000001</c:v>
                      </c:pt>
                      <c:pt idx="1308">
                        <c:v>-236.52970000000002</c:v>
                      </c:pt>
                      <c:pt idx="1309">
                        <c:v>-236.3297</c:v>
                      </c:pt>
                      <c:pt idx="1310">
                        <c:v>-236.12970000000001</c:v>
                      </c:pt>
                      <c:pt idx="1311">
                        <c:v>-235.9297</c:v>
                      </c:pt>
                      <c:pt idx="1312">
                        <c:v>-235.72970000000001</c:v>
                      </c:pt>
                      <c:pt idx="1313">
                        <c:v>-235.52969999999999</c:v>
                      </c:pt>
                      <c:pt idx="1314">
                        <c:v>-235.3297</c:v>
                      </c:pt>
                      <c:pt idx="1315">
                        <c:v>-235.12970000000001</c:v>
                      </c:pt>
                      <c:pt idx="1316">
                        <c:v>-234.9297</c:v>
                      </c:pt>
                      <c:pt idx="1317">
                        <c:v>-234.72970000000001</c:v>
                      </c:pt>
                      <c:pt idx="1318">
                        <c:v>-234.52969999999999</c:v>
                      </c:pt>
                      <c:pt idx="1319">
                        <c:v>-234.3297</c:v>
                      </c:pt>
                      <c:pt idx="1320">
                        <c:v>-234.12969999999999</c:v>
                      </c:pt>
                      <c:pt idx="1321">
                        <c:v>-233.9297</c:v>
                      </c:pt>
                      <c:pt idx="1322">
                        <c:v>-233.72970000000001</c:v>
                      </c:pt>
                      <c:pt idx="1323">
                        <c:v>-233.52969999999999</c:v>
                      </c:pt>
                      <c:pt idx="1324">
                        <c:v>-233.3297</c:v>
                      </c:pt>
                      <c:pt idx="1325">
                        <c:v>-233.12969999999999</c:v>
                      </c:pt>
                      <c:pt idx="1326">
                        <c:v>-232.9297</c:v>
                      </c:pt>
                      <c:pt idx="1327">
                        <c:v>-232.72969999999998</c:v>
                      </c:pt>
                      <c:pt idx="1328">
                        <c:v>-232.52969999999999</c:v>
                      </c:pt>
                      <c:pt idx="1329">
                        <c:v>-232.32969999999997</c:v>
                      </c:pt>
                      <c:pt idx="1330">
                        <c:v>-232.12969999999999</c:v>
                      </c:pt>
                      <c:pt idx="1331">
                        <c:v>-231.9297</c:v>
                      </c:pt>
                      <c:pt idx="1332">
                        <c:v>-231.72970000000001</c:v>
                      </c:pt>
                      <c:pt idx="1333">
                        <c:v>-231.52970000000002</c:v>
                      </c:pt>
                      <c:pt idx="1334">
                        <c:v>-231.3297</c:v>
                      </c:pt>
                      <c:pt idx="1335">
                        <c:v>-231.12970000000001</c:v>
                      </c:pt>
                      <c:pt idx="1336">
                        <c:v>-230.9297</c:v>
                      </c:pt>
                      <c:pt idx="1337">
                        <c:v>-230.72970000000001</c:v>
                      </c:pt>
                      <c:pt idx="1338">
                        <c:v>-230.52970000000002</c:v>
                      </c:pt>
                      <c:pt idx="1339">
                        <c:v>-230.3297</c:v>
                      </c:pt>
                      <c:pt idx="1340">
                        <c:v>-230.12970000000001</c:v>
                      </c:pt>
                      <c:pt idx="1341">
                        <c:v>-229.9297</c:v>
                      </c:pt>
                      <c:pt idx="1342">
                        <c:v>-229.72970000000001</c:v>
                      </c:pt>
                      <c:pt idx="1343">
                        <c:v>-229.52969999999999</c:v>
                      </c:pt>
                      <c:pt idx="1344">
                        <c:v>-229.3297</c:v>
                      </c:pt>
                      <c:pt idx="1345">
                        <c:v>-229.12970000000001</c:v>
                      </c:pt>
                      <c:pt idx="1346">
                        <c:v>-228.9297</c:v>
                      </c:pt>
                      <c:pt idx="1347">
                        <c:v>-228.72970000000001</c:v>
                      </c:pt>
                      <c:pt idx="1348">
                        <c:v>-228.52969999999999</c:v>
                      </c:pt>
                      <c:pt idx="1349">
                        <c:v>-228.3297</c:v>
                      </c:pt>
                      <c:pt idx="1350">
                        <c:v>-228.12969999999999</c:v>
                      </c:pt>
                      <c:pt idx="1351">
                        <c:v>-227.9297</c:v>
                      </c:pt>
                      <c:pt idx="1352">
                        <c:v>-227.72970000000001</c:v>
                      </c:pt>
                      <c:pt idx="1353">
                        <c:v>-227.52969999999999</c:v>
                      </c:pt>
                      <c:pt idx="1354">
                        <c:v>-227.3297</c:v>
                      </c:pt>
                      <c:pt idx="1355">
                        <c:v>-227.12969999999999</c:v>
                      </c:pt>
                      <c:pt idx="1356">
                        <c:v>-226.9297</c:v>
                      </c:pt>
                      <c:pt idx="1357">
                        <c:v>-226.72969999999998</c:v>
                      </c:pt>
                      <c:pt idx="1358">
                        <c:v>-226.52969999999999</c:v>
                      </c:pt>
                      <c:pt idx="1359">
                        <c:v>-226.3297</c:v>
                      </c:pt>
                      <c:pt idx="1360">
                        <c:v>-226.12969999999999</c:v>
                      </c:pt>
                      <c:pt idx="1361">
                        <c:v>-225.9297</c:v>
                      </c:pt>
                      <c:pt idx="1362">
                        <c:v>-225.72970000000001</c:v>
                      </c:pt>
                      <c:pt idx="1363">
                        <c:v>-225.52970000000002</c:v>
                      </c:pt>
                      <c:pt idx="1364">
                        <c:v>-225.3297</c:v>
                      </c:pt>
                      <c:pt idx="1365">
                        <c:v>-225.12970000000001</c:v>
                      </c:pt>
                      <c:pt idx="1366">
                        <c:v>-224.9297</c:v>
                      </c:pt>
                      <c:pt idx="1367">
                        <c:v>-224.72970000000001</c:v>
                      </c:pt>
                      <c:pt idx="1368">
                        <c:v>-224.52970000000002</c:v>
                      </c:pt>
                      <c:pt idx="1369">
                        <c:v>-224.3297</c:v>
                      </c:pt>
                      <c:pt idx="1370">
                        <c:v>-224.12970000000001</c:v>
                      </c:pt>
                      <c:pt idx="1371">
                        <c:v>-223.9297</c:v>
                      </c:pt>
                      <c:pt idx="1372">
                        <c:v>-223.72970000000001</c:v>
                      </c:pt>
                      <c:pt idx="1373">
                        <c:v>-223.52969999999999</c:v>
                      </c:pt>
                      <c:pt idx="1374">
                        <c:v>-223.3297</c:v>
                      </c:pt>
                      <c:pt idx="1375">
                        <c:v>-223.12970000000001</c:v>
                      </c:pt>
                      <c:pt idx="1376">
                        <c:v>-222.9297</c:v>
                      </c:pt>
                      <c:pt idx="1377">
                        <c:v>-222.72970000000001</c:v>
                      </c:pt>
                      <c:pt idx="1378">
                        <c:v>-222.52969999999999</c:v>
                      </c:pt>
                      <c:pt idx="1379">
                        <c:v>-222.3297</c:v>
                      </c:pt>
                      <c:pt idx="1380">
                        <c:v>-222.12969999999999</c:v>
                      </c:pt>
                      <c:pt idx="1381">
                        <c:v>-221.9297</c:v>
                      </c:pt>
                      <c:pt idx="1382">
                        <c:v>-221.72970000000001</c:v>
                      </c:pt>
                      <c:pt idx="1383">
                        <c:v>-221.52969999999999</c:v>
                      </c:pt>
                      <c:pt idx="1384">
                        <c:v>-221.3297</c:v>
                      </c:pt>
                      <c:pt idx="1385">
                        <c:v>-221.12969999999999</c:v>
                      </c:pt>
                      <c:pt idx="1386">
                        <c:v>-220.9297</c:v>
                      </c:pt>
                      <c:pt idx="1387">
                        <c:v>-220.72969999999998</c:v>
                      </c:pt>
                      <c:pt idx="1388">
                        <c:v>-220.52969999999999</c:v>
                      </c:pt>
                      <c:pt idx="1389">
                        <c:v>-220.3297</c:v>
                      </c:pt>
                      <c:pt idx="1390">
                        <c:v>-220.12969999999999</c:v>
                      </c:pt>
                      <c:pt idx="1391">
                        <c:v>-219.9297</c:v>
                      </c:pt>
                      <c:pt idx="1392">
                        <c:v>-219.72969999999998</c:v>
                      </c:pt>
                      <c:pt idx="1393">
                        <c:v>-219.52969999999999</c:v>
                      </c:pt>
                      <c:pt idx="1394">
                        <c:v>-219.3297</c:v>
                      </c:pt>
                      <c:pt idx="1395">
                        <c:v>-219.12970000000001</c:v>
                      </c:pt>
                      <c:pt idx="1396">
                        <c:v>-218.92970000000003</c:v>
                      </c:pt>
                      <c:pt idx="1397">
                        <c:v>-218.72970000000001</c:v>
                      </c:pt>
                      <c:pt idx="1398">
                        <c:v>-218.52970000000002</c:v>
                      </c:pt>
                      <c:pt idx="1399">
                        <c:v>-218.3297</c:v>
                      </c:pt>
                      <c:pt idx="1400">
                        <c:v>-218.12970000000001</c:v>
                      </c:pt>
                      <c:pt idx="1401">
                        <c:v>-217.9297</c:v>
                      </c:pt>
                      <c:pt idx="1402">
                        <c:v>-217.72970000000001</c:v>
                      </c:pt>
                      <c:pt idx="1403">
                        <c:v>-217.52969999999999</c:v>
                      </c:pt>
                      <c:pt idx="1404">
                        <c:v>-217.3297</c:v>
                      </c:pt>
                      <c:pt idx="1405">
                        <c:v>-217.12970000000001</c:v>
                      </c:pt>
                      <c:pt idx="1406">
                        <c:v>-216.9297</c:v>
                      </c:pt>
                      <c:pt idx="1407">
                        <c:v>-216.72970000000001</c:v>
                      </c:pt>
                      <c:pt idx="1408">
                        <c:v>-216.52969999999999</c:v>
                      </c:pt>
                      <c:pt idx="1409">
                        <c:v>-216.3297</c:v>
                      </c:pt>
                      <c:pt idx="1410">
                        <c:v>-216.12969999999999</c:v>
                      </c:pt>
                      <c:pt idx="1411">
                        <c:v>-215.9297</c:v>
                      </c:pt>
                      <c:pt idx="1412">
                        <c:v>-215.72970000000001</c:v>
                      </c:pt>
                      <c:pt idx="1413">
                        <c:v>-215.52969999999999</c:v>
                      </c:pt>
                      <c:pt idx="1414">
                        <c:v>-215.3297</c:v>
                      </c:pt>
                      <c:pt idx="1415">
                        <c:v>-215.12969999999999</c:v>
                      </c:pt>
                      <c:pt idx="1416">
                        <c:v>-214.9297</c:v>
                      </c:pt>
                      <c:pt idx="1417">
                        <c:v>-214.72969999999998</c:v>
                      </c:pt>
                      <c:pt idx="1418">
                        <c:v>-214.52969999999999</c:v>
                      </c:pt>
                      <c:pt idx="1419">
                        <c:v>-214.3297</c:v>
                      </c:pt>
                      <c:pt idx="1420">
                        <c:v>-214.12969999999999</c:v>
                      </c:pt>
                      <c:pt idx="1421">
                        <c:v>-213.9297</c:v>
                      </c:pt>
                      <c:pt idx="1422">
                        <c:v>-213.72969999999998</c:v>
                      </c:pt>
                      <c:pt idx="1423">
                        <c:v>-213.52969999999999</c:v>
                      </c:pt>
                      <c:pt idx="1424">
                        <c:v>-213.3297</c:v>
                      </c:pt>
                      <c:pt idx="1425">
                        <c:v>-213.12970000000001</c:v>
                      </c:pt>
                      <c:pt idx="1426">
                        <c:v>-212.92970000000003</c:v>
                      </c:pt>
                      <c:pt idx="1427">
                        <c:v>-212.72970000000001</c:v>
                      </c:pt>
                      <c:pt idx="1428">
                        <c:v>-212.52970000000002</c:v>
                      </c:pt>
                      <c:pt idx="1429">
                        <c:v>-212.3297</c:v>
                      </c:pt>
                      <c:pt idx="1430">
                        <c:v>-212.12970000000001</c:v>
                      </c:pt>
                      <c:pt idx="1431">
                        <c:v>-211.9297</c:v>
                      </c:pt>
                      <c:pt idx="1432">
                        <c:v>-211.72970000000001</c:v>
                      </c:pt>
                      <c:pt idx="1433">
                        <c:v>-211.52970000000002</c:v>
                      </c:pt>
                      <c:pt idx="1434">
                        <c:v>-211.3297</c:v>
                      </c:pt>
                      <c:pt idx="1435">
                        <c:v>-211.12970000000001</c:v>
                      </c:pt>
                      <c:pt idx="1436">
                        <c:v>-210.9297</c:v>
                      </c:pt>
                      <c:pt idx="1437">
                        <c:v>-210.72970000000001</c:v>
                      </c:pt>
                      <c:pt idx="1438">
                        <c:v>-210.52969999999999</c:v>
                      </c:pt>
                      <c:pt idx="1439">
                        <c:v>-210.3297</c:v>
                      </c:pt>
                      <c:pt idx="1440">
                        <c:v>-210.12970000000001</c:v>
                      </c:pt>
                      <c:pt idx="1441">
                        <c:v>-209.9297</c:v>
                      </c:pt>
                      <c:pt idx="1442">
                        <c:v>-209.72970000000001</c:v>
                      </c:pt>
                      <c:pt idx="1443">
                        <c:v>-209.52969999999999</c:v>
                      </c:pt>
                      <c:pt idx="1444">
                        <c:v>-209.3297</c:v>
                      </c:pt>
                      <c:pt idx="1445">
                        <c:v>-209.12969999999999</c:v>
                      </c:pt>
                      <c:pt idx="1446">
                        <c:v>-208.9297</c:v>
                      </c:pt>
                      <c:pt idx="1447">
                        <c:v>-208.72969999999998</c:v>
                      </c:pt>
                      <c:pt idx="1448">
                        <c:v>-208.52969999999999</c:v>
                      </c:pt>
                      <c:pt idx="1449">
                        <c:v>-208.3297</c:v>
                      </c:pt>
                      <c:pt idx="1450">
                        <c:v>-208.12969999999999</c:v>
                      </c:pt>
                      <c:pt idx="1451">
                        <c:v>-207.9297</c:v>
                      </c:pt>
                      <c:pt idx="1452">
                        <c:v>-207.72969999999998</c:v>
                      </c:pt>
                      <c:pt idx="1453">
                        <c:v>-207.52969999999999</c:v>
                      </c:pt>
                      <c:pt idx="1454">
                        <c:v>-207.32969999999997</c:v>
                      </c:pt>
                      <c:pt idx="1455">
                        <c:v>-207.12969999999999</c:v>
                      </c:pt>
                      <c:pt idx="1456">
                        <c:v>-206.9297</c:v>
                      </c:pt>
                      <c:pt idx="1457">
                        <c:v>-206.72970000000001</c:v>
                      </c:pt>
                      <c:pt idx="1458">
                        <c:v>-206.52970000000002</c:v>
                      </c:pt>
                      <c:pt idx="1459">
                        <c:v>-206.3297</c:v>
                      </c:pt>
                      <c:pt idx="1460">
                        <c:v>-206.12970000000001</c:v>
                      </c:pt>
                      <c:pt idx="1461">
                        <c:v>-205.9297</c:v>
                      </c:pt>
                      <c:pt idx="1462">
                        <c:v>-205.72970000000001</c:v>
                      </c:pt>
                      <c:pt idx="1463">
                        <c:v>-205.52970000000002</c:v>
                      </c:pt>
                      <c:pt idx="1464">
                        <c:v>-205.3297</c:v>
                      </c:pt>
                      <c:pt idx="1465">
                        <c:v>-205.12970000000001</c:v>
                      </c:pt>
                      <c:pt idx="1466">
                        <c:v>-204.9297</c:v>
                      </c:pt>
                      <c:pt idx="1467">
                        <c:v>-204.72970000000001</c:v>
                      </c:pt>
                      <c:pt idx="1468">
                        <c:v>-204.52969999999999</c:v>
                      </c:pt>
                      <c:pt idx="1469">
                        <c:v>-204.3297</c:v>
                      </c:pt>
                      <c:pt idx="1470">
                        <c:v>-204.12970000000001</c:v>
                      </c:pt>
                      <c:pt idx="1471">
                        <c:v>-203.9297</c:v>
                      </c:pt>
                      <c:pt idx="1472">
                        <c:v>-203.72970000000001</c:v>
                      </c:pt>
                      <c:pt idx="1473">
                        <c:v>-203.52969999999999</c:v>
                      </c:pt>
                      <c:pt idx="1474">
                        <c:v>-203.3297</c:v>
                      </c:pt>
                      <c:pt idx="1475">
                        <c:v>-203.12969999999999</c:v>
                      </c:pt>
                      <c:pt idx="1476">
                        <c:v>-202.9297</c:v>
                      </c:pt>
                      <c:pt idx="1477">
                        <c:v>-202.72970000000001</c:v>
                      </c:pt>
                      <c:pt idx="1478">
                        <c:v>-202.52969999999999</c:v>
                      </c:pt>
                      <c:pt idx="1479">
                        <c:v>-202.3297</c:v>
                      </c:pt>
                      <c:pt idx="1480">
                        <c:v>-202.12969999999999</c:v>
                      </c:pt>
                      <c:pt idx="1481">
                        <c:v>-201.9297</c:v>
                      </c:pt>
                      <c:pt idx="1482">
                        <c:v>-201.72969999999998</c:v>
                      </c:pt>
                      <c:pt idx="1483">
                        <c:v>-201.52969999999999</c:v>
                      </c:pt>
                      <c:pt idx="1484">
                        <c:v>-201.32969999999997</c:v>
                      </c:pt>
                      <c:pt idx="1485">
                        <c:v>-201.12969999999999</c:v>
                      </c:pt>
                      <c:pt idx="1486">
                        <c:v>-200.9297</c:v>
                      </c:pt>
                      <c:pt idx="1487">
                        <c:v>-200.72970000000001</c:v>
                      </c:pt>
                      <c:pt idx="1488">
                        <c:v>-200.52970000000002</c:v>
                      </c:pt>
                      <c:pt idx="1489">
                        <c:v>-200.3297</c:v>
                      </c:pt>
                      <c:pt idx="1490">
                        <c:v>-200.12970000000001</c:v>
                      </c:pt>
                      <c:pt idx="1491">
                        <c:v>-199.9297</c:v>
                      </c:pt>
                      <c:pt idx="1492">
                        <c:v>-199.72970000000001</c:v>
                      </c:pt>
                      <c:pt idx="1493">
                        <c:v>-199.52970000000002</c:v>
                      </c:pt>
                      <c:pt idx="1494">
                        <c:v>-199.3297</c:v>
                      </c:pt>
                      <c:pt idx="1495">
                        <c:v>-199.12970000000001</c:v>
                      </c:pt>
                      <c:pt idx="1496">
                        <c:v>-198.9297</c:v>
                      </c:pt>
                      <c:pt idx="1497">
                        <c:v>-198.72970000000001</c:v>
                      </c:pt>
                      <c:pt idx="1498">
                        <c:v>-198.52969999999999</c:v>
                      </c:pt>
                      <c:pt idx="1499">
                        <c:v>-198.3297</c:v>
                      </c:pt>
                      <c:pt idx="1500">
                        <c:v>-198.12970000000001</c:v>
                      </c:pt>
                      <c:pt idx="1501">
                        <c:v>-197.9297</c:v>
                      </c:pt>
                      <c:pt idx="1502">
                        <c:v>-197.72970000000001</c:v>
                      </c:pt>
                      <c:pt idx="1503">
                        <c:v>-197.52969999999999</c:v>
                      </c:pt>
                      <c:pt idx="1504">
                        <c:v>-197.3297</c:v>
                      </c:pt>
                      <c:pt idx="1505">
                        <c:v>-197.12969999999999</c:v>
                      </c:pt>
                      <c:pt idx="1506">
                        <c:v>-196.9297</c:v>
                      </c:pt>
                      <c:pt idx="1507">
                        <c:v>-196.72970000000001</c:v>
                      </c:pt>
                      <c:pt idx="1508">
                        <c:v>-196.52969999999999</c:v>
                      </c:pt>
                      <c:pt idx="1509">
                        <c:v>-196.3297</c:v>
                      </c:pt>
                      <c:pt idx="1510">
                        <c:v>-196.12969999999999</c:v>
                      </c:pt>
                      <c:pt idx="1511">
                        <c:v>-195.9297</c:v>
                      </c:pt>
                      <c:pt idx="1512">
                        <c:v>-195.72969999999998</c:v>
                      </c:pt>
                      <c:pt idx="1513">
                        <c:v>-195.52969999999999</c:v>
                      </c:pt>
                      <c:pt idx="1514">
                        <c:v>-195.3297</c:v>
                      </c:pt>
                      <c:pt idx="1515">
                        <c:v>-195.12969999999999</c:v>
                      </c:pt>
                      <c:pt idx="1516">
                        <c:v>-194.9297</c:v>
                      </c:pt>
                      <c:pt idx="1517">
                        <c:v>-194.72970000000001</c:v>
                      </c:pt>
                      <c:pt idx="1518">
                        <c:v>-194.52970000000002</c:v>
                      </c:pt>
                      <c:pt idx="1519">
                        <c:v>-194.3297</c:v>
                      </c:pt>
                      <c:pt idx="1520">
                        <c:v>-194.12970000000001</c:v>
                      </c:pt>
                      <c:pt idx="1521">
                        <c:v>-193.9297</c:v>
                      </c:pt>
                      <c:pt idx="1522">
                        <c:v>-193.72970000000001</c:v>
                      </c:pt>
                      <c:pt idx="1523">
                        <c:v>-193.52970000000002</c:v>
                      </c:pt>
                      <c:pt idx="1524">
                        <c:v>-193.3297</c:v>
                      </c:pt>
                      <c:pt idx="1525">
                        <c:v>-193.12970000000001</c:v>
                      </c:pt>
                      <c:pt idx="1526">
                        <c:v>-192.9297</c:v>
                      </c:pt>
                      <c:pt idx="1527">
                        <c:v>-192.72970000000001</c:v>
                      </c:pt>
                      <c:pt idx="1528">
                        <c:v>-192.52969999999999</c:v>
                      </c:pt>
                      <c:pt idx="1529">
                        <c:v>-192.3297</c:v>
                      </c:pt>
                      <c:pt idx="1530">
                        <c:v>-192.12970000000001</c:v>
                      </c:pt>
                      <c:pt idx="1531">
                        <c:v>-191.9297</c:v>
                      </c:pt>
                      <c:pt idx="1532">
                        <c:v>-191.72970000000001</c:v>
                      </c:pt>
                      <c:pt idx="1533">
                        <c:v>-191.52969999999999</c:v>
                      </c:pt>
                      <c:pt idx="1534">
                        <c:v>-191.3297</c:v>
                      </c:pt>
                      <c:pt idx="1535">
                        <c:v>-191.12969999999999</c:v>
                      </c:pt>
                      <c:pt idx="1536">
                        <c:v>-190.9297</c:v>
                      </c:pt>
                      <c:pt idx="1537">
                        <c:v>-190.72970000000001</c:v>
                      </c:pt>
                      <c:pt idx="1538">
                        <c:v>-190.52969999999999</c:v>
                      </c:pt>
                      <c:pt idx="1539">
                        <c:v>-190.3297</c:v>
                      </c:pt>
                      <c:pt idx="1540">
                        <c:v>-190.12969999999999</c:v>
                      </c:pt>
                      <c:pt idx="1541">
                        <c:v>-189.9297</c:v>
                      </c:pt>
                      <c:pt idx="1542">
                        <c:v>-189.72969999999998</c:v>
                      </c:pt>
                      <c:pt idx="1543">
                        <c:v>-189.52969999999999</c:v>
                      </c:pt>
                      <c:pt idx="1544">
                        <c:v>-189.3297</c:v>
                      </c:pt>
                      <c:pt idx="1545">
                        <c:v>-189.12969999999999</c:v>
                      </c:pt>
                      <c:pt idx="1546">
                        <c:v>-188.9297</c:v>
                      </c:pt>
                      <c:pt idx="1547">
                        <c:v>-188.72969999999998</c:v>
                      </c:pt>
                      <c:pt idx="1548">
                        <c:v>-188.52969999999999</c:v>
                      </c:pt>
                      <c:pt idx="1549">
                        <c:v>-188.3297</c:v>
                      </c:pt>
                      <c:pt idx="1550">
                        <c:v>-188.12970000000001</c:v>
                      </c:pt>
                      <c:pt idx="1551">
                        <c:v>-187.92970000000003</c:v>
                      </c:pt>
                      <c:pt idx="1552">
                        <c:v>-187.72970000000001</c:v>
                      </c:pt>
                      <c:pt idx="1553">
                        <c:v>-187.52970000000002</c:v>
                      </c:pt>
                      <c:pt idx="1554">
                        <c:v>-187.3297</c:v>
                      </c:pt>
                      <c:pt idx="1555">
                        <c:v>-187.12970000000001</c:v>
                      </c:pt>
                      <c:pt idx="1556">
                        <c:v>-186.9297</c:v>
                      </c:pt>
                      <c:pt idx="1557">
                        <c:v>-186.72970000000001</c:v>
                      </c:pt>
                      <c:pt idx="1558">
                        <c:v>-186.52969999999999</c:v>
                      </c:pt>
                      <c:pt idx="1559">
                        <c:v>-186.3297</c:v>
                      </c:pt>
                      <c:pt idx="1560">
                        <c:v>-186.12970000000001</c:v>
                      </c:pt>
                      <c:pt idx="1561">
                        <c:v>-185.9297</c:v>
                      </c:pt>
                      <c:pt idx="1562">
                        <c:v>-185.72970000000001</c:v>
                      </c:pt>
                      <c:pt idx="1563">
                        <c:v>-185.52969999999999</c:v>
                      </c:pt>
                      <c:pt idx="1564">
                        <c:v>-185.3297</c:v>
                      </c:pt>
                      <c:pt idx="1565">
                        <c:v>-185.12969999999999</c:v>
                      </c:pt>
                      <c:pt idx="1566">
                        <c:v>-184.9297</c:v>
                      </c:pt>
                      <c:pt idx="1567">
                        <c:v>-184.72970000000001</c:v>
                      </c:pt>
                      <c:pt idx="1568">
                        <c:v>-184.52969999999999</c:v>
                      </c:pt>
                      <c:pt idx="1569">
                        <c:v>-184.3297</c:v>
                      </c:pt>
                      <c:pt idx="1570">
                        <c:v>-184.12969999999999</c:v>
                      </c:pt>
                      <c:pt idx="1571">
                        <c:v>-183.9297</c:v>
                      </c:pt>
                      <c:pt idx="1572">
                        <c:v>-183.72969999999998</c:v>
                      </c:pt>
                      <c:pt idx="1573">
                        <c:v>-183.52969999999999</c:v>
                      </c:pt>
                      <c:pt idx="1574">
                        <c:v>-183.3297</c:v>
                      </c:pt>
                      <c:pt idx="1575">
                        <c:v>-183.12969999999999</c:v>
                      </c:pt>
                      <c:pt idx="1576">
                        <c:v>-182.9297</c:v>
                      </c:pt>
                      <c:pt idx="1577">
                        <c:v>-182.72969999999998</c:v>
                      </c:pt>
                      <c:pt idx="1578">
                        <c:v>-182.52969999999999</c:v>
                      </c:pt>
                      <c:pt idx="1579">
                        <c:v>-182.3297</c:v>
                      </c:pt>
                      <c:pt idx="1580">
                        <c:v>-182.12970000000001</c:v>
                      </c:pt>
                      <c:pt idx="1581">
                        <c:v>-181.92970000000003</c:v>
                      </c:pt>
                      <c:pt idx="1582">
                        <c:v>-181.72970000000001</c:v>
                      </c:pt>
                      <c:pt idx="1583">
                        <c:v>-181.52970000000002</c:v>
                      </c:pt>
                      <c:pt idx="1584">
                        <c:v>-181.3297</c:v>
                      </c:pt>
                      <c:pt idx="1585">
                        <c:v>-181.12970000000001</c:v>
                      </c:pt>
                      <c:pt idx="1586">
                        <c:v>-180.9297</c:v>
                      </c:pt>
                      <c:pt idx="1587">
                        <c:v>-180.72970000000001</c:v>
                      </c:pt>
                      <c:pt idx="1588">
                        <c:v>-180.52970000000002</c:v>
                      </c:pt>
                      <c:pt idx="1589">
                        <c:v>-180.3297</c:v>
                      </c:pt>
                      <c:pt idx="1590">
                        <c:v>-180.12970000000001</c:v>
                      </c:pt>
                      <c:pt idx="1591">
                        <c:v>-179.9297</c:v>
                      </c:pt>
                      <c:pt idx="1592">
                        <c:v>-179.72970000000001</c:v>
                      </c:pt>
                      <c:pt idx="1593">
                        <c:v>-179.52969999999999</c:v>
                      </c:pt>
                      <c:pt idx="1594">
                        <c:v>-179.3297</c:v>
                      </c:pt>
                      <c:pt idx="1595">
                        <c:v>-179.12969999999999</c:v>
                      </c:pt>
                      <c:pt idx="1596">
                        <c:v>-178.9297</c:v>
                      </c:pt>
                      <c:pt idx="1597">
                        <c:v>-178.72970000000001</c:v>
                      </c:pt>
                      <c:pt idx="1598">
                        <c:v>-178.52969999999999</c:v>
                      </c:pt>
                      <c:pt idx="1599">
                        <c:v>-178.3297</c:v>
                      </c:pt>
                      <c:pt idx="1600">
                        <c:v>-178.12969999999999</c:v>
                      </c:pt>
                      <c:pt idx="1601">
                        <c:v>-177.9297</c:v>
                      </c:pt>
                      <c:pt idx="1602">
                        <c:v>-177.72969999999998</c:v>
                      </c:pt>
                      <c:pt idx="1603">
                        <c:v>-177.52969999999999</c:v>
                      </c:pt>
                      <c:pt idx="1604">
                        <c:v>-177.3297</c:v>
                      </c:pt>
                      <c:pt idx="1605">
                        <c:v>-177.12969999999999</c:v>
                      </c:pt>
                      <c:pt idx="1606">
                        <c:v>-176.9297</c:v>
                      </c:pt>
                      <c:pt idx="1607">
                        <c:v>-176.72969999999998</c:v>
                      </c:pt>
                      <c:pt idx="1608">
                        <c:v>-176.52969999999999</c:v>
                      </c:pt>
                      <c:pt idx="1609">
                        <c:v>-176.3297</c:v>
                      </c:pt>
                      <c:pt idx="1610">
                        <c:v>-176.12970000000001</c:v>
                      </c:pt>
                      <c:pt idx="1611">
                        <c:v>-175.92970000000003</c:v>
                      </c:pt>
                      <c:pt idx="1612">
                        <c:v>-175.72970000000001</c:v>
                      </c:pt>
                      <c:pt idx="1613">
                        <c:v>-175.52970000000002</c:v>
                      </c:pt>
                      <c:pt idx="1614">
                        <c:v>-175.3297</c:v>
                      </c:pt>
                      <c:pt idx="1615">
                        <c:v>-175.12970000000001</c:v>
                      </c:pt>
                      <c:pt idx="1616">
                        <c:v>-174.9297</c:v>
                      </c:pt>
                      <c:pt idx="1617">
                        <c:v>-174.72970000000001</c:v>
                      </c:pt>
                      <c:pt idx="1618">
                        <c:v>-174.52970000000002</c:v>
                      </c:pt>
                      <c:pt idx="1619">
                        <c:v>-174.3297</c:v>
                      </c:pt>
                      <c:pt idx="1620">
                        <c:v>-174.12970000000001</c:v>
                      </c:pt>
                      <c:pt idx="1621">
                        <c:v>-173.9297</c:v>
                      </c:pt>
                      <c:pt idx="1622">
                        <c:v>-173.72970000000001</c:v>
                      </c:pt>
                      <c:pt idx="1623">
                        <c:v>-173.52969999999999</c:v>
                      </c:pt>
                      <c:pt idx="1624">
                        <c:v>-173.3297</c:v>
                      </c:pt>
                      <c:pt idx="1625">
                        <c:v>-173.12970000000001</c:v>
                      </c:pt>
                      <c:pt idx="1626">
                        <c:v>-172.9297</c:v>
                      </c:pt>
                      <c:pt idx="1627">
                        <c:v>-172.72970000000001</c:v>
                      </c:pt>
                      <c:pt idx="1628">
                        <c:v>-172.52969999999999</c:v>
                      </c:pt>
                      <c:pt idx="1629">
                        <c:v>-172.3297</c:v>
                      </c:pt>
                      <c:pt idx="1630">
                        <c:v>-172.12969999999999</c:v>
                      </c:pt>
                      <c:pt idx="1631">
                        <c:v>-171.9297</c:v>
                      </c:pt>
                      <c:pt idx="1632">
                        <c:v>-171.72969999999998</c:v>
                      </c:pt>
                      <c:pt idx="1633">
                        <c:v>-171.52969999999999</c:v>
                      </c:pt>
                      <c:pt idx="1634">
                        <c:v>-171.3297</c:v>
                      </c:pt>
                      <c:pt idx="1635">
                        <c:v>-171.12969999999999</c:v>
                      </c:pt>
                      <c:pt idx="1636">
                        <c:v>-170.9297</c:v>
                      </c:pt>
                      <c:pt idx="1637">
                        <c:v>-170.72969999999998</c:v>
                      </c:pt>
                      <c:pt idx="1638">
                        <c:v>-170.52969999999999</c:v>
                      </c:pt>
                      <c:pt idx="1639">
                        <c:v>-170.32969999999997</c:v>
                      </c:pt>
                      <c:pt idx="1640">
                        <c:v>-170.12969999999999</c:v>
                      </c:pt>
                      <c:pt idx="1641">
                        <c:v>-169.9297</c:v>
                      </c:pt>
                      <c:pt idx="1642">
                        <c:v>-169.72970000000001</c:v>
                      </c:pt>
                      <c:pt idx="1643">
                        <c:v>-169.52970000000002</c:v>
                      </c:pt>
                      <c:pt idx="1644">
                        <c:v>-169.3297</c:v>
                      </c:pt>
                      <c:pt idx="1645">
                        <c:v>-169.12970000000001</c:v>
                      </c:pt>
                      <c:pt idx="1646">
                        <c:v>-168.9297</c:v>
                      </c:pt>
                      <c:pt idx="1647">
                        <c:v>-168.72970000000001</c:v>
                      </c:pt>
                      <c:pt idx="1648">
                        <c:v>-168.52970000000002</c:v>
                      </c:pt>
                      <c:pt idx="1649">
                        <c:v>-168.3297</c:v>
                      </c:pt>
                      <c:pt idx="1650">
                        <c:v>-168.12970000000001</c:v>
                      </c:pt>
                      <c:pt idx="1651">
                        <c:v>-167.9297</c:v>
                      </c:pt>
                      <c:pt idx="1652">
                        <c:v>-167.72970000000001</c:v>
                      </c:pt>
                      <c:pt idx="1653">
                        <c:v>-167.52969999999999</c:v>
                      </c:pt>
                      <c:pt idx="1654">
                        <c:v>-167.3297</c:v>
                      </c:pt>
                      <c:pt idx="1655">
                        <c:v>-167.12970000000001</c:v>
                      </c:pt>
                      <c:pt idx="1656">
                        <c:v>-166.9297</c:v>
                      </c:pt>
                      <c:pt idx="1657">
                        <c:v>-166.72970000000001</c:v>
                      </c:pt>
                      <c:pt idx="1658">
                        <c:v>-166.52969999999999</c:v>
                      </c:pt>
                      <c:pt idx="1659">
                        <c:v>-166.3297</c:v>
                      </c:pt>
                      <c:pt idx="1660">
                        <c:v>-166.12969999999999</c:v>
                      </c:pt>
                      <c:pt idx="1661">
                        <c:v>-165.9297</c:v>
                      </c:pt>
                      <c:pt idx="1662">
                        <c:v>-165.72970000000001</c:v>
                      </c:pt>
                      <c:pt idx="1663">
                        <c:v>-165.52969999999999</c:v>
                      </c:pt>
                      <c:pt idx="1664">
                        <c:v>-165.3297</c:v>
                      </c:pt>
                      <c:pt idx="1665">
                        <c:v>-165.12969999999999</c:v>
                      </c:pt>
                      <c:pt idx="1666">
                        <c:v>-164.9297</c:v>
                      </c:pt>
                      <c:pt idx="1667">
                        <c:v>-164.72969999999998</c:v>
                      </c:pt>
                      <c:pt idx="1668">
                        <c:v>-164.52969999999999</c:v>
                      </c:pt>
                      <c:pt idx="1669">
                        <c:v>-164.32969999999997</c:v>
                      </c:pt>
                      <c:pt idx="1670">
                        <c:v>-164.12969999999999</c:v>
                      </c:pt>
                      <c:pt idx="1671">
                        <c:v>-163.9297</c:v>
                      </c:pt>
                      <c:pt idx="1672">
                        <c:v>-163.72970000000001</c:v>
                      </c:pt>
                      <c:pt idx="1673">
                        <c:v>-163.52970000000002</c:v>
                      </c:pt>
                      <c:pt idx="1674">
                        <c:v>-163.3297</c:v>
                      </c:pt>
                      <c:pt idx="1675">
                        <c:v>-163.12970000000001</c:v>
                      </c:pt>
                      <c:pt idx="1676">
                        <c:v>-162.9297</c:v>
                      </c:pt>
                      <c:pt idx="1677">
                        <c:v>-162.72970000000001</c:v>
                      </c:pt>
                      <c:pt idx="1678">
                        <c:v>-162.52970000000002</c:v>
                      </c:pt>
                      <c:pt idx="1679">
                        <c:v>-162.3297</c:v>
                      </c:pt>
                      <c:pt idx="1680">
                        <c:v>-162.12970000000001</c:v>
                      </c:pt>
                      <c:pt idx="1681">
                        <c:v>-161.9297</c:v>
                      </c:pt>
                      <c:pt idx="1682">
                        <c:v>-161.72970000000001</c:v>
                      </c:pt>
                      <c:pt idx="1683">
                        <c:v>-161.52969999999999</c:v>
                      </c:pt>
                      <c:pt idx="1684">
                        <c:v>-161.3297</c:v>
                      </c:pt>
                      <c:pt idx="1685">
                        <c:v>-161.12970000000001</c:v>
                      </c:pt>
                      <c:pt idx="1686">
                        <c:v>-160.9297</c:v>
                      </c:pt>
                      <c:pt idx="1687">
                        <c:v>-160.72970000000001</c:v>
                      </c:pt>
                      <c:pt idx="1688">
                        <c:v>-160.52969999999999</c:v>
                      </c:pt>
                      <c:pt idx="1689">
                        <c:v>-160.3297</c:v>
                      </c:pt>
                      <c:pt idx="1690">
                        <c:v>-160.12969999999999</c:v>
                      </c:pt>
                      <c:pt idx="1691">
                        <c:v>-159.9297</c:v>
                      </c:pt>
                      <c:pt idx="1692">
                        <c:v>-159.72970000000001</c:v>
                      </c:pt>
                      <c:pt idx="1693">
                        <c:v>-159.52969999999999</c:v>
                      </c:pt>
                      <c:pt idx="1694">
                        <c:v>-159.3297</c:v>
                      </c:pt>
                      <c:pt idx="1695">
                        <c:v>-159.12969999999999</c:v>
                      </c:pt>
                      <c:pt idx="1696">
                        <c:v>-158.9297</c:v>
                      </c:pt>
                      <c:pt idx="1697">
                        <c:v>-158.72969999999998</c:v>
                      </c:pt>
                      <c:pt idx="1698">
                        <c:v>-158.52969999999999</c:v>
                      </c:pt>
                      <c:pt idx="1699">
                        <c:v>-158.3297</c:v>
                      </c:pt>
                      <c:pt idx="1700">
                        <c:v>-158.12969999999999</c:v>
                      </c:pt>
                      <c:pt idx="1701">
                        <c:v>-157.9297</c:v>
                      </c:pt>
                      <c:pt idx="1702">
                        <c:v>-157.72969999999998</c:v>
                      </c:pt>
                      <c:pt idx="1703">
                        <c:v>-157.52969999999999</c:v>
                      </c:pt>
                      <c:pt idx="1704">
                        <c:v>-157.3297</c:v>
                      </c:pt>
                      <c:pt idx="1705">
                        <c:v>-157.12970000000001</c:v>
                      </c:pt>
                      <c:pt idx="1706">
                        <c:v>-156.9297</c:v>
                      </c:pt>
                      <c:pt idx="1707">
                        <c:v>-156.72970000000001</c:v>
                      </c:pt>
                      <c:pt idx="1708">
                        <c:v>-156.52970000000002</c:v>
                      </c:pt>
                      <c:pt idx="1709">
                        <c:v>-156.3297</c:v>
                      </c:pt>
                      <c:pt idx="1710">
                        <c:v>-156.12970000000001</c:v>
                      </c:pt>
                      <c:pt idx="1711">
                        <c:v>-155.9297</c:v>
                      </c:pt>
                      <c:pt idx="1712">
                        <c:v>-155.72970000000001</c:v>
                      </c:pt>
                      <c:pt idx="1713">
                        <c:v>-155.52969999999999</c:v>
                      </c:pt>
                      <c:pt idx="1714">
                        <c:v>-155.3297</c:v>
                      </c:pt>
                      <c:pt idx="1715">
                        <c:v>-155.12970000000001</c:v>
                      </c:pt>
                      <c:pt idx="1716">
                        <c:v>-154.9297</c:v>
                      </c:pt>
                      <c:pt idx="1717">
                        <c:v>-154.72970000000001</c:v>
                      </c:pt>
                      <c:pt idx="1718">
                        <c:v>-154.52969999999999</c:v>
                      </c:pt>
                      <c:pt idx="1719">
                        <c:v>-154.3297</c:v>
                      </c:pt>
                      <c:pt idx="1720">
                        <c:v>-154.12969999999999</c:v>
                      </c:pt>
                      <c:pt idx="1721">
                        <c:v>-153.9297</c:v>
                      </c:pt>
                      <c:pt idx="1722">
                        <c:v>-153.72970000000001</c:v>
                      </c:pt>
                      <c:pt idx="1723">
                        <c:v>-153.52969999999999</c:v>
                      </c:pt>
                      <c:pt idx="1724">
                        <c:v>-153.3297</c:v>
                      </c:pt>
                      <c:pt idx="1725">
                        <c:v>-153.12969999999999</c:v>
                      </c:pt>
                      <c:pt idx="1726">
                        <c:v>-152.9297</c:v>
                      </c:pt>
                      <c:pt idx="1727">
                        <c:v>-152.72969999999998</c:v>
                      </c:pt>
                      <c:pt idx="1728">
                        <c:v>-152.52969999999999</c:v>
                      </c:pt>
                      <c:pt idx="1729">
                        <c:v>-152.3297</c:v>
                      </c:pt>
                      <c:pt idx="1730">
                        <c:v>-152.12969999999999</c:v>
                      </c:pt>
                      <c:pt idx="1731">
                        <c:v>-151.9297</c:v>
                      </c:pt>
                      <c:pt idx="1732">
                        <c:v>-151.72969999999998</c:v>
                      </c:pt>
                      <c:pt idx="1733">
                        <c:v>-151.52969999999999</c:v>
                      </c:pt>
                      <c:pt idx="1734">
                        <c:v>-151.3297</c:v>
                      </c:pt>
                      <c:pt idx="1735">
                        <c:v>-151.12970000000001</c:v>
                      </c:pt>
                      <c:pt idx="1736">
                        <c:v>-150.92970000000003</c:v>
                      </c:pt>
                      <c:pt idx="1737">
                        <c:v>-150.72970000000001</c:v>
                      </c:pt>
                      <c:pt idx="1738">
                        <c:v>-150.52970000000002</c:v>
                      </c:pt>
                      <c:pt idx="1739">
                        <c:v>-150.3297</c:v>
                      </c:pt>
                      <c:pt idx="1740">
                        <c:v>-150.12970000000001</c:v>
                      </c:pt>
                      <c:pt idx="1741">
                        <c:v>-149.9297</c:v>
                      </c:pt>
                      <c:pt idx="1742">
                        <c:v>-149.72970000000001</c:v>
                      </c:pt>
                      <c:pt idx="1743">
                        <c:v>-149.52970000000002</c:v>
                      </c:pt>
                      <c:pt idx="1744">
                        <c:v>-149.3297</c:v>
                      </c:pt>
                      <c:pt idx="1745">
                        <c:v>-149.12970000000001</c:v>
                      </c:pt>
                      <c:pt idx="1746">
                        <c:v>-148.9297</c:v>
                      </c:pt>
                      <c:pt idx="1747">
                        <c:v>-148.72970000000001</c:v>
                      </c:pt>
                      <c:pt idx="1748">
                        <c:v>-148.52969999999999</c:v>
                      </c:pt>
                      <c:pt idx="1749">
                        <c:v>-148.3297</c:v>
                      </c:pt>
                      <c:pt idx="1750">
                        <c:v>-148.12969999999999</c:v>
                      </c:pt>
                      <c:pt idx="1751">
                        <c:v>-147.9297</c:v>
                      </c:pt>
                      <c:pt idx="1752">
                        <c:v>-147.72970000000001</c:v>
                      </c:pt>
                      <c:pt idx="1753">
                        <c:v>-147.52969999999999</c:v>
                      </c:pt>
                      <c:pt idx="1754">
                        <c:v>-147.3297</c:v>
                      </c:pt>
                      <c:pt idx="1755">
                        <c:v>-147.12969999999999</c:v>
                      </c:pt>
                      <c:pt idx="1756">
                        <c:v>-146.9297</c:v>
                      </c:pt>
                      <c:pt idx="1757">
                        <c:v>-146.72969999999998</c:v>
                      </c:pt>
                      <c:pt idx="1758">
                        <c:v>-146.52969999999999</c:v>
                      </c:pt>
                      <c:pt idx="1759">
                        <c:v>-146.3297</c:v>
                      </c:pt>
                      <c:pt idx="1760">
                        <c:v>-146.12969999999999</c:v>
                      </c:pt>
                      <c:pt idx="1761">
                        <c:v>-145.9297</c:v>
                      </c:pt>
                      <c:pt idx="1762">
                        <c:v>-145.72969999999998</c:v>
                      </c:pt>
                      <c:pt idx="1763">
                        <c:v>-145.52969999999999</c:v>
                      </c:pt>
                      <c:pt idx="1764">
                        <c:v>-145.3297</c:v>
                      </c:pt>
                      <c:pt idx="1765">
                        <c:v>-145.12970000000001</c:v>
                      </c:pt>
                      <c:pt idx="1766">
                        <c:v>-144.92970000000003</c:v>
                      </c:pt>
                      <c:pt idx="1767">
                        <c:v>-144.72970000000001</c:v>
                      </c:pt>
                      <c:pt idx="1768">
                        <c:v>-144.52970000000002</c:v>
                      </c:pt>
                      <c:pt idx="1769">
                        <c:v>-144.3297</c:v>
                      </c:pt>
                      <c:pt idx="1770">
                        <c:v>-144.12970000000001</c:v>
                      </c:pt>
                      <c:pt idx="1771">
                        <c:v>-143.9297</c:v>
                      </c:pt>
                      <c:pt idx="1772">
                        <c:v>-143.72970000000001</c:v>
                      </c:pt>
                      <c:pt idx="1773">
                        <c:v>-143.52970000000002</c:v>
                      </c:pt>
                      <c:pt idx="1774">
                        <c:v>-143.3297</c:v>
                      </c:pt>
                      <c:pt idx="1775">
                        <c:v>-143.12970000000001</c:v>
                      </c:pt>
                      <c:pt idx="1776">
                        <c:v>-142.9297</c:v>
                      </c:pt>
                      <c:pt idx="1777">
                        <c:v>-142.72970000000001</c:v>
                      </c:pt>
                      <c:pt idx="1778">
                        <c:v>-142.52969999999999</c:v>
                      </c:pt>
                      <c:pt idx="1779">
                        <c:v>-142.3297</c:v>
                      </c:pt>
                      <c:pt idx="1780">
                        <c:v>-142.12970000000001</c:v>
                      </c:pt>
                      <c:pt idx="1781">
                        <c:v>-141.9297</c:v>
                      </c:pt>
                      <c:pt idx="1782">
                        <c:v>-141.72970000000001</c:v>
                      </c:pt>
                      <c:pt idx="1783">
                        <c:v>-141.52969999999999</c:v>
                      </c:pt>
                      <c:pt idx="1784">
                        <c:v>-141.3297</c:v>
                      </c:pt>
                      <c:pt idx="1785">
                        <c:v>-141.12969999999999</c:v>
                      </c:pt>
                      <c:pt idx="1786">
                        <c:v>-140.9297</c:v>
                      </c:pt>
                      <c:pt idx="1787">
                        <c:v>-140.72969999999998</c:v>
                      </c:pt>
                      <c:pt idx="1788">
                        <c:v>-140.52969999999999</c:v>
                      </c:pt>
                      <c:pt idx="1789">
                        <c:v>-140.3297</c:v>
                      </c:pt>
                      <c:pt idx="1790">
                        <c:v>-140.12969999999999</c:v>
                      </c:pt>
                      <c:pt idx="1791">
                        <c:v>-139.9297</c:v>
                      </c:pt>
                      <c:pt idx="1792">
                        <c:v>-139.72969999999998</c:v>
                      </c:pt>
                      <c:pt idx="1793">
                        <c:v>-139.52969999999999</c:v>
                      </c:pt>
                      <c:pt idx="1794">
                        <c:v>-139.32969999999997</c:v>
                      </c:pt>
                      <c:pt idx="1795">
                        <c:v>-139.12969999999999</c:v>
                      </c:pt>
                      <c:pt idx="1796">
                        <c:v>-138.9297</c:v>
                      </c:pt>
                      <c:pt idx="1797">
                        <c:v>-138.72970000000001</c:v>
                      </c:pt>
                      <c:pt idx="1798">
                        <c:v>-138.52970000000002</c:v>
                      </c:pt>
                      <c:pt idx="1799">
                        <c:v>-138.3297</c:v>
                      </c:pt>
                      <c:pt idx="1800">
                        <c:v>-138.12970000000001</c:v>
                      </c:pt>
                      <c:pt idx="1801">
                        <c:v>-137.9297</c:v>
                      </c:pt>
                      <c:pt idx="1802">
                        <c:v>-137.72970000000001</c:v>
                      </c:pt>
                      <c:pt idx="1803">
                        <c:v>-137.52970000000002</c:v>
                      </c:pt>
                      <c:pt idx="1804">
                        <c:v>-137.3297</c:v>
                      </c:pt>
                      <c:pt idx="1805">
                        <c:v>-137.12970000000001</c:v>
                      </c:pt>
                      <c:pt idx="1806">
                        <c:v>-136.9297</c:v>
                      </c:pt>
                      <c:pt idx="1807">
                        <c:v>-136.72970000000001</c:v>
                      </c:pt>
                      <c:pt idx="1808">
                        <c:v>-136.52969999999999</c:v>
                      </c:pt>
                      <c:pt idx="1809">
                        <c:v>-136.3297</c:v>
                      </c:pt>
                      <c:pt idx="1810">
                        <c:v>-136.12970000000001</c:v>
                      </c:pt>
                      <c:pt idx="1811">
                        <c:v>-135.9297</c:v>
                      </c:pt>
                      <c:pt idx="1812">
                        <c:v>-135.72970000000001</c:v>
                      </c:pt>
                      <c:pt idx="1813">
                        <c:v>-135.52969999999999</c:v>
                      </c:pt>
                      <c:pt idx="1814">
                        <c:v>-135.3297</c:v>
                      </c:pt>
                      <c:pt idx="1815">
                        <c:v>-135.12969999999999</c:v>
                      </c:pt>
                      <c:pt idx="1816">
                        <c:v>-134.9297</c:v>
                      </c:pt>
                      <c:pt idx="1817">
                        <c:v>-134.72970000000001</c:v>
                      </c:pt>
                      <c:pt idx="1818">
                        <c:v>-134.52969999999999</c:v>
                      </c:pt>
                      <c:pt idx="1819">
                        <c:v>-134.3297</c:v>
                      </c:pt>
                      <c:pt idx="1820">
                        <c:v>-134.12969999999999</c:v>
                      </c:pt>
                      <c:pt idx="1821">
                        <c:v>-133.9297</c:v>
                      </c:pt>
                      <c:pt idx="1822">
                        <c:v>-133.72969999999998</c:v>
                      </c:pt>
                      <c:pt idx="1823">
                        <c:v>-133.52969999999999</c:v>
                      </c:pt>
                      <c:pt idx="1824">
                        <c:v>-133.32969999999997</c:v>
                      </c:pt>
                      <c:pt idx="1825">
                        <c:v>-133.12969999999999</c:v>
                      </c:pt>
                      <c:pt idx="1826">
                        <c:v>-132.9297</c:v>
                      </c:pt>
                      <c:pt idx="1827">
                        <c:v>-132.72970000000001</c:v>
                      </c:pt>
                      <c:pt idx="1828">
                        <c:v>-132.52970000000002</c:v>
                      </c:pt>
                      <c:pt idx="1829">
                        <c:v>-132.3297</c:v>
                      </c:pt>
                      <c:pt idx="1830">
                        <c:v>-132.12970000000001</c:v>
                      </c:pt>
                      <c:pt idx="1831">
                        <c:v>-131.9297</c:v>
                      </c:pt>
                      <c:pt idx="1832">
                        <c:v>-131.72970000000001</c:v>
                      </c:pt>
                      <c:pt idx="1833">
                        <c:v>-131.52970000000002</c:v>
                      </c:pt>
                      <c:pt idx="1834">
                        <c:v>-131.3297</c:v>
                      </c:pt>
                      <c:pt idx="1835">
                        <c:v>-131.12970000000001</c:v>
                      </c:pt>
                      <c:pt idx="1836">
                        <c:v>-130.9297</c:v>
                      </c:pt>
                      <c:pt idx="1837">
                        <c:v>-130.72970000000001</c:v>
                      </c:pt>
                      <c:pt idx="1838">
                        <c:v>-130.52969999999999</c:v>
                      </c:pt>
                      <c:pt idx="1839">
                        <c:v>-130.3297</c:v>
                      </c:pt>
                      <c:pt idx="1840">
                        <c:v>-130.12970000000001</c:v>
                      </c:pt>
                      <c:pt idx="1841">
                        <c:v>-129.9297</c:v>
                      </c:pt>
                      <c:pt idx="1842">
                        <c:v>-129.72970000000001</c:v>
                      </c:pt>
                      <c:pt idx="1843">
                        <c:v>-129.52969999999999</c:v>
                      </c:pt>
                      <c:pt idx="1844">
                        <c:v>-129.3297</c:v>
                      </c:pt>
                      <c:pt idx="1845">
                        <c:v>-129.12969999999999</c:v>
                      </c:pt>
                      <c:pt idx="1846">
                        <c:v>-128.9297</c:v>
                      </c:pt>
                      <c:pt idx="1847">
                        <c:v>-128.72970000000001</c:v>
                      </c:pt>
                      <c:pt idx="1848">
                        <c:v>-128.52969999999999</c:v>
                      </c:pt>
                      <c:pt idx="1849">
                        <c:v>-128.3297</c:v>
                      </c:pt>
                      <c:pt idx="1850">
                        <c:v>-128.12969999999999</c:v>
                      </c:pt>
                      <c:pt idx="1851">
                        <c:v>-127.92970000000001</c:v>
                      </c:pt>
                      <c:pt idx="1852">
                        <c:v>-127.72969999999999</c:v>
                      </c:pt>
                      <c:pt idx="1853">
                        <c:v>-127.52970000000001</c:v>
                      </c:pt>
                      <c:pt idx="1854">
                        <c:v>-127.32970000000002</c:v>
                      </c:pt>
                      <c:pt idx="1855">
                        <c:v>-127.1297</c:v>
                      </c:pt>
                      <c:pt idx="1856">
                        <c:v>-126.92970000000001</c:v>
                      </c:pt>
                      <c:pt idx="1857">
                        <c:v>-126.72969999999999</c:v>
                      </c:pt>
                      <c:pt idx="1858">
                        <c:v>-126.52970000000001</c:v>
                      </c:pt>
                      <c:pt idx="1859">
                        <c:v>-126.32969999999999</c:v>
                      </c:pt>
                      <c:pt idx="1860">
                        <c:v>-126.1297</c:v>
                      </c:pt>
                      <c:pt idx="1861">
                        <c:v>-125.92969999999998</c:v>
                      </c:pt>
                      <c:pt idx="1862">
                        <c:v>-125.72969999999999</c:v>
                      </c:pt>
                      <c:pt idx="1863">
                        <c:v>-125.52970000000001</c:v>
                      </c:pt>
                      <c:pt idx="1864">
                        <c:v>-125.32969999999999</c:v>
                      </c:pt>
                      <c:pt idx="1865">
                        <c:v>-125.1297</c:v>
                      </c:pt>
                      <c:pt idx="1866">
                        <c:v>-124.9297</c:v>
                      </c:pt>
                      <c:pt idx="1867">
                        <c:v>-124.72970000000001</c:v>
                      </c:pt>
                      <c:pt idx="1868">
                        <c:v>-124.52969999999999</c:v>
                      </c:pt>
                      <c:pt idx="1869">
                        <c:v>-124.3297</c:v>
                      </c:pt>
                      <c:pt idx="1870">
                        <c:v>-124.12970000000001</c:v>
                      </c:pt>
                      <c:pt idx="1871">
                        <c:v>-123.9297</c:v>
                      </c:pt>
                      <c:pt idx="1872">
                        <c:v>-123.72970000000001</c:v>
                      </c:pt>
                      <c:pt idx="1873">
                        <c:v>-123.52969999999999</c:v>
                      </c:pt>
                      <c:pt idx="1874">
                        <c:v>-123.3297</c:v>
                      </c:pt>
                      <c:pt idx="1875">
                        <c:v>-123.12969999999999</c:v>
                      </c:pt>
                      <c:pt idx="1876">
                        <c:v>-122.9297</c:v>
                      </c:pt>
                      <c:pt idx="1877">
                        <c:v>-122.72970000000001</c:v>
                      </c:pt>
                      <c:pt idx="1878">
                        <c:v>-122.52969999999999</c:v>
                      </c:pt>
                      <c:pt idx="1879">
                        <c:v>-122.3297</c:v>
                      </c:pt>
                      <c:pt idx="1880">
                        <c:v>-122.1297</c:v>
                      </c:pt>
                      <c:pt idx="1881">
                        <c:v>-121.92970000000001</c:v>
                      </c:pt>
                      <c:pt idx="1882">
                        <c:v>-121.72969999999999</c:v>
                      </c:pt>
                      <c:pt idx="1883">
                        <c:v>-121.52970000000001</c:v>
                      </c:pt>
                      <c:pt idx="1884">
                        <c:v>-121.32970000000002</c:v>
                      </c:pt>
                      <c:pt idx="1885">
                        <c:v>-121.1297</c:v>
                      </c:pt>
                      <c:pt idx="1886">
                        <c:v>-120.92970000000001</c:v>
                      </c:pt>
                      <c:pt idx="1887">
                        <c:v>-120.72969999999999</c:v>
                      </c:pt>
                      <c:pt idx="1888">
                        <c:v>-120.52970000000001</c:v>
                      </c:pt>
                      <c:pt idx="1889">
                        <c:v>-120.32969999999999</c:v>
                      </c:pt>
                      <c:pt idx="1890">
                        <c:v>-120.1297</c:v>
                      </c:pt>
                      <c:pt idx="1891">
                        <c:v>-119.92970000000001</c:v>
                      </c:pt>
                      <c:pt idx="1892">
                        <c:v>-119.72969999999999</c:v>
                      </c:pt>
                      <c:pt idx="1893">
                        <c:v>-119.52970000000001</c:v>
                      </c:pt>
                      <c:pt idx="1894">
                        <c:v>-119.32969999999999</c:v>
                      </c:pt>
                      <c:pt idx="1895">
                        <c:v>-119.1297</c:v>
                      </c:pt>
                      <c:pt idx="1896">
                        <c:v>-118.9297</c:v>
                      </c:pt>
                      <c:pt idx="1897">
                        <c:v>-118.72970000000001</c:v>
                      </c:pt>
                      <c:pt idx="1898">
                        <c:v>-118.52970000000001</c:v>
                      </c:pt>
                      <c:pt idx="1899">
                        <c:v>-118.3297</c:v>
                      </c:pt>
                      <c:pt idx="1900">
                        <c:v>-118.1297</c:v>
                      </c:pt>
                      <c:pt idx="1901">
                        <c:v>-117.9297</c:v>
                      </c:pt>
                      <c:pt idx="1902">
                        <c:v>-117.72970000000001</c:v>
                      </c:pt>
                      <c:pt idx="1903">
                        <c:v>-117.52970000000001</c:v>
                      </c:pt>
                      <c:pt idx="1904">
                        <c:v>-117.3297</c:v>
                      </c:pt>
                      <c:pt idx="1905">
                        <c:v>-117.1297</c:v>
                      </c:pt>
                      <c:pt idx="1906">
                        <c:v>-116.9297</c:v>
                      </c:pt>
                      <c:pt idx="1907">
                        <c:v>-116.72969999999999</c:v>
                      </c:pt>
                      <c:pt idx="1908">
                        <c:v>-116.52969999999999</c:v>
                      </c:pt>
                      <c:pt idx="1909">
                        <c:v>-116.32969999999999</c:v>
                      </c:pt>
                      <c:pt idx="1910">
                        <c:v>-116.1297</c:v>
                      </c:pt>
                      <c:pt idx="1911">
                        <c:v>-115.9297</c:v>
                      </c:pt>
                      <c:pt idx="1912">
                        <c:v>-115.72970000000001</c:v>
                      </c:pt>
                      <c:pt idx="1913">
                        <c:v>-115.52970000000001</c:v>
                      </c:pt>
                      <c:pt idx="1914">
                        <c:v>-115.3297</c:v>
                      </c:pt>
                      <c:pt idx="1915">
                        <c:v>-115.1297</c:v>
                      </c:pt>
                      <c:pt idx="1916">
                        <c:v>-114.9297</c:v>
                      </c:pt>
                      <c:pt idx="1917">
                        <c:v>-114.72970000000001</c:v>
                      </c:pt>
                      <c:pt idx="1918">
                        <c:v>-114.52970000000001</c:v>
                      </c:pt>
                      <c:pt idx="1919">
                        <c:v>-114.3297</c:v>
                      </c:pt>
                      <c:pt idx="1920">
                        <c:v>-114.1297</c:v>
                      </c:pt>
                      <c:pt idx="1921">
                        <c:v>-113.9297</c:v>
                      </c:pt>
                      <c:pt idx="1922">
                        <c:v>-113.72969999999999</c:v>
                      </c:pt>
                      <c:pt idx="1923">
                        <c:v>-113.52969999999999</c:v>
                      </c:pt>
                      <c:pt idx="1924">
                        <c:v>-113.32969999999999</c:v>
                      </c:pt>
                      <c:pt idx="1925">
                        <c:v>-113.1297</c:v>
                      </c:pt>
                      <c:pt idx="1926">
                        <c:v>-112.9297</c:v>
                      </c:pt>
                      <c:pt idx="1927">
                        <c:v>-112.72970000000001</c:v>
                      </c:pt>
                      <c:pt idx="1928">
                        <c:v>-112.52970000000001</c:v>
                      </c:pt>
                      <c:pt idx="1929">
                        <c:v>-112.3297</c:v>
                      </c:pt>
                      <c:pt idx="1930">
                        <c:v>-112.1297</c:v>
                      </c:pt>
                      <c:pt idx="1931">
                        <c:v>-111.9297</c:v>
                      </c:pt>
                      <c:pt idx="1932">
                        <c:v>-111.72970000000001</c:v>
                      </c:pt>
                      <c:pt idx="1933">
                        <c:v>-111.52970000000001</c:v>
                      </c:pt>
                      <c:pt idx="1934">
                        <c:v>-111.3297</c:v>
                      </c:pt>
                      <c:pt idx="1935">
                        <c:v>-111.1297</c:v>
                      </c:pt>
                      <c:pt idx="1936">
                        <c:v>-110.9297</c:v>
                      </c:pt>
                      <c:pt idx="1937">
                        <c:v>-110.72969999999999</c:v>
                      </c:pt>
                      <c:pt idx="1938">
                        <c:v>-110.52969999999999</c:v>
                      </c:pt>
                      <c:pt idx="1939">
                        <c:v>-110.3297</c:v>
                      </c:pt>
                      <c:pt idx="1940">
                        <c:v>-110.1297</c:v>
                      </c:pt>
                      <c:pt idx="1941">
                        <c:v>-109.9297</c:v>
                      </c:pt>
                      <c:pt idx="1942">
                        <c:v>-109.72969999999999</c:v>
                      </c:pt>
                      <c:pt idx="1943">
                        <c:v>-109.52970000000001</c:v>
                      </c:pt>
                      <c:pt idx="1944">
                        <c:v>-109.3297</c:v>
                      </c:pt>
                      <c:pt idx="1945">
                        <c:v>-109.1297</c:v>
                      </c:pt>
                      <c:pt idx="1946">
                        <c:v>-108.9297</c:v>
                      </c:pt>
                      <c:pt idx="1947">
                        <c:v>-108.72970000000001</c:v>
                      </c:pt>
                      <c:pt idx="1948">
                        <c:v>-108.52970000000001</c:v>
                      </c:pt>
                      <c:pt idx="1949">
                        <c:v>-108.3297</c:v>
                      </c:pt>
                      <c:pt idx="1950">
                        <c:v>-108.1297</c:v>
                      </c:pt>
                      <c:pt idx="1951">
                        <c:v>-107.9297</c:v>
                      </c:pt>
                      <c:pt idx="1952">
                        <c:v>-107.72969999999999</c:v>
                      </c:pt>
                      <c:pt idx="1953">
                        <c:v>-107.52969999999999</c:v>
                      </c:pt>
                      <c:pt idx="1954">
                        <c:v>-107.3297</c:v>
                      </c:pt>
                      <c:pt idx="1955">
                        <c:v>-107.1297</c:v>
                      </c:pt>
                      <c:pt idx="1956">
                        <c:v>-106.9297</c:v>
                      </c:pt>
                      <c:pt idx="1957">
                        <c:v>-106.72969999999999</c:v>
                      </c:pt>
                      <c:pt idx="1958">
                        <c:v>-106.52970000000001</c:v>
                      </c:pt>
                      <c:pt idx="1959">
                        <c:v>-106.3297</c:v>
                      </c:pt>
                      <c:pt idx="1960">
                        <c:v>-106.1297</c:v>
                      </c:pt>
                      <c:pt idx="1961">
                        <c:v>-105.92970000000001</c:v>
                      </c:pt>
                      <c:pt idx="1962">
                        <c:v>-105.72970000000001</c:v>
                      </c:pt>
                      <c:pt idx="1963">
                        <c:v>-105.52970000000001</c:v>
                      </c:pt>
                      <c:pt idx="1964">
                        <c:v>-105.3297</c:v>
                      </c:pt>
                      <c:pt idx="1965">
                        <c:v>-105.1297</c:v>
                      </c:pt>
                      <c:pt idx="1966">
                        <c:v>-104.9297</c:v>
                      </c:pt>
                      <c:pt idx="1967">
                        <c:v>-104.72969999999999</c:v>
                      </c:pt>
                      <c:pt idx="1968">
                        <c:v>-104.52969999999999</c:v>
                      </c:pt>
                      <c:pt idx="1969">
                        <c:v>-104.3297</c:v>
                      </c:pt>
                      <c:pt idx="1970">
                        <c:v>-104.1297</c:v>
                      </c:pt>
                      <c:pt idx="1971">
                        <c:v>-103.9297</c:v>
                      </c:pt>
                      <c:pt idx="1972">
                        <c:v>-103.72969999999999</c:v>
                      </c:pt>
                      <c:pt idx="1973">
                        <c:v>-103.52970000000001</c:v>
                      </c:pt>
                      <c:pt idx="1974">
                        <c:v>-103.3297</c:v>
                      </c:pt>
                      <c:pt idx="1975">
                        <c:v>-103.1297</c:v>
                      </c:pt>
                      <c:pt idx="1976">
                        <c:v>-102.92970000000001</c:v>
                      </c:pt>
                      <c:pt idx="1977">
                        <c:v>-102.72970000000001</c:v>
                      </c:pt>
                      <c:pt idx="1978">
                        <c:v>-102.52970000000001</c:v>
                      </c:pt>
                      <c:pt idx="1979">
                        <c:v>-102.3297</c:v>
                      </c:pt>
                      <c:pt idx="1980">
                        <c:v>-102.1297</c:v>
                      </c:pt>
                      <c:pt idx="1981">
                        <c:v>-101.9297</c:v>
                      </c:pt>
                      <c:pt idx="1982">
                        <c:v>-101.72969999999999</c:v>
                      </c:pt>
                      <c:pt idx="1983">
                        <c:v>-101.52969999999999</c:v>
                      </c:pt>
                      <c:pt idx="1984">
                        <c:v>-101.3297</c:v>
                      </c:pt>
                      <c:pt idx="1985">
                        <c:v>-101.1297</c:v>
                      </c:pt>
                      <c:pt idx="1986">
                        <c:v>-100.9297</c:v>
                      </c:pt>
                      <c:pt idx="1987">
                        <c:v>-100.72969999999999</c:v>
                      </c:pt>
                      <c:pt idx="1988">
                        <c:v>-100.52969999999999</c:v>
                      </c:pt>
                      <c:pt idx="1989">
                        <c:v>-100.3297</c:v>
                      </c:pt>
                      <c:pt idx="1990">
                        <c:v>-100.1297</c:v>
                      </c:pt>
                      <c:pt idx="1991">
                        <c:v>-99.92971</c:v>
                      </c:pt>
                      <c:pt idx="1992">
                        <c:v>-99.729709999999997</c:v>
                      </c:pt>
                      <c:pt idx="1993">
                        <c:v>-99.529709999999994</c:v>
                      </c:pt>
                      <c:pt idx="1994">
                        <c:v>-99.329709999999992</c:v>
                      </c:pt>
                      <c:pt idx="1995">
                        <c:v>-99.129709999999989</c:v>
                      </c:pt>
                      <c:pt idx="1996">
                        <c:v>-98.92971</c:v>
                      </c:pt>
                      <c:pt idx="1997">
                        <c:v>-98.729710000000011</c:v>
                      </c:pt>
                      <c:pt idx="1998">
                        <c:v>-98.529710000000009</c:v>
                      </c:pt>
                      <c:pt idx="1999">
                        <c:v>-98.329710000000006</c:v>
                      </c:pt>
                      <c:pt idx="2000">
                        <c:v>-98.129710000000003</c:v>
                      </c:pt>
                      <c:pt idx="2001">
                        <c:v>-97.92971</c:v>
                      </c:pt>
                      <c:pt idx="2002">
                        <c:v>-97.729709999999997</c:v>
                      </c:pt>
                      <c:pt idx="2003">
                        <c:v>-97.529709999999994</c:v>
                      </c:pt>
                      <c:pt idx="2004">
                        <c:v>-97.329710000000006</c:v>
                      </c:pt>
                      <c:pt idx="2005">
                        <c:v>-97.129710000000003</c:v>
                      </c:pt>
                      <c:pt idx="2006">
                        <c:v>-96.92971</c:v>
                      </c:pt>
                      <c:pt idx="2007">
                        <c:v>-96.729709999999997</c:v>
                      </c:pt>
                      <c:pt idx="2008">
                        <c:v>-96.529709999999994</c:v>
                      </c:pt>
                      <c:pt idx="2009">
                        <c:v>-96.329709999999992</c:v>
                      </c:pt>
                      <c:pt idx="2010">
                        <c:v>-96.129709999999989</c:v>
                      </c:pt>
                      <c:pt idx="2011">
                        <c:v>-95.92971</c:v>
                      </c:pt>
                      <c:pt idx="2012">
                        <c:v>-95.729710000000011</c:v>
                      </c:pt>
                      <c:pt idx="2013">
                        <c:v>-95.529710000000009</c:v>
                      </c:pt>
                      <c:pt idx="2014">
                        <c:v>-95.329710000000006</c:v>
                      </c:pt>
                      <c:pt idx="2015">
                        <c:v>-95.129710000000003</c:v>
                      </c:pt>
                      <c:pt idx="2016">
                        <c:v>-94.92971</c:v>
                      </c:pt>
                      <c:pt idx="2017">
                        <c:v>-94.729709999999997</c:v>
                      </c:pt>
                      <c:pt idx="2018">
                        <c:v>-94.529709999999994</c:v>
                      </c:pt>
                      <c:pt idx="2019">
                        <c:v>-94.329710000000006</c:v>
                      </c:pt>
                      <c:pt idx="2020">
                        <c:v>-94.129710000000003</c:v>
                      </c:pt>
                      <c:pt idx="2021">
                        <c:v>-93.92971</c:v>
                      </c:pt>
                      <c:pt idx="2022">
                        <c:v>-93.729709999999997</c:v>
                      </c:pt>
                      <c:pt idx="2023">
                        <c:v>-93.529709999999994</c:v>
                      </c:pt>
                      <c:pt idx="2024">
                        <c:v>-93.329709999999992</c:v>
                      </c:pt>
                      <c:pt idx="2025">
                        <c:v>-93.129709999999989</c:v>
                      </c:pt>
                      <c:pt idx="2026">
                        <c:v>-92.92971</c:v>
                      </c:pt>
                      <c:pt idx="2027">
                        <c:v>-92.729709999999997</c:v>
                      </c:pt>
                      <c:pt idx="2028">
                        <c:v>-92.529710000000009</c:v>
                      </c:pt>
                      <c:pt idx="2029">
                        <c:v>-92.329710000000006</c:v>
                      </c:pt>
                      <c:pt idx="2030">
                        <c:v>-92.129710000000003</c:v>
                      </c:pt>
                      <c:pt idx="2031">
                        <c:v>-91.92971</c:v>
                      </c:pt>
                      <c:pt idx="2032">
                        <c:v>-91.729709999999997</c:v>
                      </c:pt>
                      <c:pt idx="2033">
                        <c:v>-91.529710000000009</c:v>
                      </c:pt>
                      <c:pt idx="2034">
                        <c:v>-91.329710000000006</c:v>
                      </c:pt>
                      <c:pt idx="2035">
                        <c:v>-91.129710000000003</c:v>
                      </c:pt>
                      <c:pt idx="2036">
                        <c:v>-90.92971</c:v>
                      </c:pt>
                      <c:pt idx="2037">
                        <c:v>-90.729709999999997</c:v>
                      </c:pt>
                      <c:pt idx="2038">
                        <c:v>-90.529709999999994</c:v>
                      </c:pt>
                      <c:pt idx="2039">
                        <c:v>-90.329709999999992</c:v>
                      </c:pt>
                      <c:pt idx="2040">
                        <c:v>-90.129709999999989</c:v>
                      </c:pt>
                      <c:pt idx="2041">
                        <c:v>-89.92971</c:v>
                      </c:pt>
                      <c:pt idx="2042">
                        <c:v>-89.729709999999997</c:v>
                      </c:pt>
                      <c:pt idx="2043">
                        <c:v>-89.529710000000009</c:v>
                      </c:pt>
                      <c:pt idx="2044">
                        <c:v>-89.329710000000006</c:v>
                      </c:pt>
                      <c:pt idx="2045">
                        <c:v>-89.129710000000003</c:v>
                      </c:pt>
                      <c:pt idx="2046">
                        <c:v>-88.92971</c:v>
                      </c:pt>
                      <c:pt idx="2047">
                        <c:v>-88.729709999999997</c:v>
                      </c:pt>
                      <c:pt idx="2048">
                        <c:v>-88.529710000000009</c:v>
                      </c:pt>
                      <c:pt idx="2049">
                        <c:v>-88.329710000000006</c:v>
                      </c:pt>
                      <c:pt idx="2050">
                        <c:v>-88.129710000000003</c:v>
                      </c:pt>
                      <c:pt idx="2051">
                        <c:v>-87.92971</c:v>
                      </c:pt>
                      <c:pt idx="2052">
                        <c:v>-87.729709999999997</c:v>
                      </c:pt>
                      <c:pt idx="2053">
                        <c:v>-87.529709999999994</c:v>
                      </c:pt>
                      <c:pt idx="2054">
                        <c:v>-87.329709999999992</c:v>
                      </c:pt>
                      <c:pt idx="2055">
                        <c:v>-87.129709999999989</c:v>
                      </c:pt>
                      <c:pt idx="2056">
                        <c:v>-86.92971</c:v>
                      </c:pt>
                      <c:pt idx="2057">
                        <c:v>-86.729709999999997</c:v>
                      </c:pt>
                      <c:pt idx="2058">
                        <c:v>-86.529709999999994</c:v>
                      </c:pt>
                      <c:pt idx="2059">
                        <c:v>-86.329710000000006</c:v>
                      </c:pt>
                      <c:pt idx="2060">
                        <c:v>-86.129710000000003</c:v>
                      </c:pt>
                      <c:pt idx="2061">
                        <c:v>-85.92971</c:v>
                      </c:pt>
                      <c:pt idx="2062">
                        <c:v>-85.729709999999997</c:v>
                      </c:pt>
                      <c:pt idx="2063">
                        <c:v>-85.529710000000009</c:v>
                      </c:pt>
                      <c:pt idx="2064">
                        <c:v>-85.329710000000006</c:v>
                      </c:pt>
                      <c:pt idx="2065">
                        <c:v>-85.129710000000003</c:v>
                      </c:pt>
                      <c:pt idx="2066">
                        <c:v>-84.92971</c:v>
                      </c:pt>
                      <c:pt idx="2067">
                        <c:v>-84.729709999999997</c:v>
                      </c:pt>
                      <c:pt idx="2068">
                        <c:v>-84.529709999999994</c:v>
                      </c:pt>
                      <c:pt idx="2069">
                        <c:v>-84.329709999999992</c:v>
                      </c:pt>
                      <c:pt idx="2070">
                        <c:v>-84.129710000000003</c:v>
                      </c:pt>
                      <c:pt idx="2071">
                        <c:v>-83.92971</c:v>
                      </c:pt>
                      <c:pt idx="2072">
                        <c:v>-83.729709999999997</c:v>
                      </c:pt>
                      <c:pt idx="2073">
                        <c:v>-83.529709999999994</c:v>
                      </c:pt>
                      <c:pt idx="2074">
                        <c:v>-83.329710000000006</c:v>
                      </c:pt>
                      <c:pt idx="2075">
                        <c:v>-83.129710000000003</c:v>
                      </c:pt>
                      <c:pt idx="2076">
                        <c:v>-82.92971</c:v>
                      </c:pt>
                      <c:pt idx="2077">
                        <c:v>-82.729709999999997</c:v>
                      </c:pt>
                      <c:pt idx="2078">
                        <c:v>-82.529710000000009</c:v>
                      </c:pt>
                      <c:pt idx="2079">
                        <c:v>-82.329710000000006</c:v>
                      </c:pt>
                      <c:pt idx="2080">
                        <c:v>-82.129710000000003</c:v>
                      </c:pt>
                      <c:pt idx="2081">
                        <c:v>-81.92971</c:v>
                      </c:pt>
                      <c:pt idx="2082">
                        <c:v>-81.729709999999997</c:v>
                      </c:pt>
                      <c:pt idx="2083">
                        <c:v>-81.529709999999994</c:v>
                      </c:pt>
                      <c:pt idx="2084">
                        <c:v>-81.329709999999992</c:v>
                      </c:pt>
                      <c:pt idx="2085">
                        <c:v>-81.129710000000003</c:v>
                      </c:pt>
                      <c:pt idx="2086">
                        <c:v>-80.92971</c:v>
                      </c:pt>
                      <c:pt idx="2087">
                        <c:v>-80.729709999999997</c:v>
                      </c:pt>
                      <c:pt idx="2088">
                        <c:v>-80.529709999999994</c:v>
                      </c:pt>
                      <c:pt idx="2089">
                        <c:v>-80.329710000000006</c:v>
                      </c:pt>
                      <c:pt idx="2090">
                        <c:v>-80.129710000000003</c:v>
                      </c:pt>
                      <c:pt idx="2091">
                        <c:v>-79.92971</c:v>
                      </c:pt>
                      <c:pt idx="2092">
                        <c:v>-79.729709999999997</c:v>
                      </c:pt>
                      <c:pt idx="2093">
                        <c:v>-79.529710000000009</c:v>
                      </c:pt>
                      <c:pt idx="2094">
                        <c:v>-79.329710000000006</c:v>
                      </c:pt>
                      <c:pt idx="2095">
                        <c:v>-79.129710000000003</c:v>
                      </c:pt>
                      <c:pt idx="2096">
                        <c:v>-78.92971</c:v>
                      </c:pt>
                      <c:pt idx="2097">
                        <c:v>-78.729709999999997</c:v>
                      </c:pt>
                      <c:pt idx="2098">
                        <c:v>-78.529709999999994</c:v>
                      </c:pt>
                      <c:pt idx="2099">
                        <c:v>-78.329709999999992</c:v>
                      </c:pt>
                      <c:pt idx="2100">
                        <c:v>-78.129710000000003</c:v>
                      </c:pt>
                      <c:pt idx="2101">
                        <c:v>-77.92971</c:v>
                      </c:pt>
                      <c:pt idx="2102">
                        <c:v>-77.729709999999997</c:v>
                      </c:pt>
                      <c:pt idx="2103">
                        <c:v>-77.529709999999994</c:v>
                      </c:pt>
                      <c:pt idx="2104">
                        <c:v>-77.329709999999992</c:v>
                      </c:pt>
                      <c:pt idx="2105">
                        <c:v>-77.129710000000003</c:v>
                      </c:pt>
                      <c:pt idx="2106">
                        <c:v>-76.92971</c:v>
                      </c:pt>
                      <c:pt idx="2107">
                        <c:v>-76.729710000000011</c:v>
                      </c:pt>
                      <c:pt idx="2108">
                        <c:v>-76.529710000000009</c:v>
                      </c:pt>
                      <c:pt idx="2109">
                        <c:v>-76.329710000000006</c:v>
                      </c:pt>
                      <c:pt idx="2110">
                        <c:v>-76.129710000000003</c:v>
                      </c:pt>
                      <c:pt idx="2111">
                        <c:v>-75.92971</c:v>
                      </c:pt>
                      <c:pt idx="2112">
                        <c:v>-75.729709999999997</c:v>
                      </c:pt>
                      <c:pt idx="2113">
                        <c:v>-75.529709999999994</c:v>
                      </c:pt>
                      <c:pt idx="2114">
                        <c:v>-75.329709999999992</c:v>
                      </c:pt>
                      <c:pt idx="2115">
                        <c:v>-75.129710000000003</c:v>
                      </c:pt>
                      <c:pt idx="2116">
                        <c:v>-74.92971</c:v>
                      </c:pt>
                      <c:pt idx="2117">
                        <c:v>-74.729709999999997</c:v>
                      </c:pt>
                      <c:pt idx="2118">
                        <c:v>-74.529709999999994</c:v>
                      </c:pt>
                      <c:pt idx="2119">
                        <c:v>-74.329709999999992</c:v>
                      </c:pt>
                      <c:pt idx="2120">
                        <c:v>-74.129710000000003</c:v>
                      </c:pt>
                      <c:pt idx="2121">
                        <c:v>-73.92971</c:v>
                      </c:pt>
                      <c:pt idx="2122">
                        <c:v>-73.729710000000011</c:v>
                      </c:pt>
                      <c:pt idx="2123">
                        <c:v>-73.529710000000009</c:v>
                      </c:pt>
                      <c:pt idx="2124">
                        <c:v>-73.329710000000006</c:v>
                      </c:pt>
                      <c:pt idx="2125">
                        <c:v>-73.129710000000003</c:v>
                      </c:pt>
                      <c:pt idx="2126">
                        <c:v>-72.92971</c:v>
                      </c:pt>
                      <c:pt idx="2127">
                        <c:v>-72.729709999999997</c:v>
                      </c:pt>
                      <c:pt idx="2128">
                        <c:v>-72.529709999999994</c:v>
                      </c:pt>
                      <c:pt idx="2129">
                        <c:v>-72.329709999999992</c:v>
                      </c:pt>
                      <c:pt idx="2130">
                        <c:v>-72.129710000000003</c:v>
                      </c:pt>
                      <c:pt idx="2131">
                        <c:v>-71.92971</c:v>
                      </c:pt>
                      <c:pt idx="2132">
                        <c:v>-71.729709999999997</c:v>
                      </c:pt>
                      <c:pt idx="2133">
                        <c:v>-71.529709999999994</c:v>
                      </c:pt>
                      <c:pt idx="2134">
                        <c:v>-71.329709999999992</c:v>
                      </c:pt>
                      <c:pt idx="2135">
                        <c:v>-71.129710000000003</c:v>
                      </c:pt>
                      <c:pt idx="2136">
                        <c:v>-70.92971</c:v>
                      </c:pt>
                      <c:pt idx="2137">
                        <c:v>-70.729710000000011</c:v>
                      </c:pt>
                      <c:pt idx="2138">
                        <c:v>-70.529710000000009</c:v>
                      </c:pt>
                      <c:pt idx="2139">
                        <c:v>-70.329710000000006</c:v>
                      </c:pt>
                      <c:pt idx="2140">
                        <c:v>-70.129710000000003</c:v>
                      </c:pt>
                      <c:pt idx="2141">
                        <c:v>-69.92971</c:v>
                      </c:pt>
                      <c:pt idx="2142">
                        <c:v>-69.729709999999997</c:v>
                      </c:pt>
                      <c:pt idx="2143">
                        <c:v>-69.529709999999994</c:v>
                      </c:pt>
                      <c:pt idx="2144">
                        <c:v>-69.329710000000006</c:v>
                      </c:pt>
                      <c:pt idx="2145">
                        <c:v>-69.129710000000003</c:v>
                      </c:pt>
                      <c:pt idx="2146">
                        <c:v>-68.92971</c:v>
                      </c:pt>
                      <c:pt idx="2147">
                        <c:v>-68.729709999999997</c:v>
                      </c:pt>
                      <c:pt idx="2148">
                        <c:v>-68.529709999999994</c:v>
                      </c:pt>
                      <c:pt idx="2149">
                        <c:v>-68.329709999999992</c:v>
                      </c:pt>
                      <c:pt idx="2150">
                        <c:v>-68.129709999999989</c:v>
                      </c:pt>
                      <c:pt idx="2151">
                        <c:v>-67.92971</c:v>
                      </c:pt>
                      <c:pt idx="2152">
                        <c:v>-67.729710000000011</c:v>
                      </c:pt>
                      <c:pt idx="2153">
                        <c:v>-67.529710000000009</c:v>
                      </c:pt>
                      <c:pt idx="2154">
                        <c:v>-67.329710000000006</c:v>
                      </c:pt>
                      <c:pt idx="2155">
                        <c:v>-67.129710000000003</c:v>
                      </c:pt>
                      <c:pt idx="2156">
                        <c:v>-66.92971</c:v>
                      </c:pt>
                      <c:pt idx="2157">
                        <c:v>-66.729709999999997</c:v>
                      </c:pt>
                      <c:pt idx="2158">
                        <c:v>-66.529709999999994</c:v>
                      </c:pt>
                      <c:pt idx="2159">
                        <c:v>-66.329710000000006</c:v>
                      </c:pt>
                      <c:pt idx="2160">
                        <c:v>-66.129710000000003</c:v>
                      </c:pt>
                      <c:pt idx="2161">
                        <c:v>-65.92971</c:v>
                      </c:pt>
                      <c:pt idx="2162">
                        <c:v>-65.729709999999997</c:v>
                      </c:pt>
                      <c:pt idx="2163">
                        <c:v>-65.529709999999994</c:v>
                      </c:pt>
                      <c:pt idx="2164">
                        <c:v>-65.329709999999992</c:v>
                      </c:pt>
                      <c:pt idx="2165">
                        <c:v>-65.129709999999989</c:v>
                      </c:pt>
                      <c:pt idx="2166">
                        <c:v>-64.92971</c:v>
                      </c:pt>
                      <c:pt idx="2167">
                        <c:v>-64.729710000000011</c:v>
                      </c:pt>
                      <c:pt idx="2168">
                        <c:v>-64.529710000000009</c:v>
                      </c:pt>
                      <c:pt idx="2169">
                        <c:v>-64.329710000000006</c:v>
                      </c:pt>
                      <c:pt idx="2170">
                        <c:v>-64.129710000000003</c:v>
                      </c:pt>
                      <c:pt idx="2171">
                        <c:v>-63.92971</c:v>
                      </c:pt>
                      <c:pt idx="2172">
                        <c:v>-63.729709999999997</c:v>
                      </c:pt>
                      <c:pt idx="2173">
                        <c:v>-63.529709999999994</c:v>
                      </c:pt>
                      <c:pt idx="2174">
                        <c:v>-63.329710000000006</c:v>
                      </c:pt>
                      <c:pt idx="2175">
                        <c:v>-63.129710000000003</c:v>
                      </c:pt>
                      <c:pt idx="2176">
                        <c:v>-62.92971</c:v>
                      </c:pt>
                      <c:pt idx="2177">
                        <c:v>-62.729709999999997</c:v>
                      </c:pt>
                      <c:pt idx="2178">
                        <c:v>-62.529710000000001</c:v>
                      </c:pt>
                      <c:pt idx="2179">
                        <c:v>-62.329709999999999</c:v>
                      </c:pt>
                      <c:pt idx="2180">
                        <c:v>-62.129709999999996</c:v>
                      </c:pt>
                      <c:pt idx="2181">
                        <c:v>-61.929710000000007</c:v>
                      </c:pt>
                      <c:pt idx="2182">
                        <c:v>-61.729710000000004</c:v>
                      </c:pt>
                      <c:pt idx="2183">
                        <c:v>-61.529710000000001</c:v>
                      </c:pt>
                      <c:pt idx="2184">
                        <c:v>-61.329709999999999</c:v>
                      </c:pt>
                      <c:pt idx="2185">
                        <c:v>-61.129709999999996</c:v>
                      </c:pt>
                      <c:pt idx="2186">
                        <c:v>-60.92971</c:v>
                      </c:pt>
                      <c:pt idx="2187">
                        <c:v>-60.729709999999997</c:v>
                      </c:pt>
                      <c:pt idx="2188">
                        <c:v>-60.529709999999994</c:v>
                      </c:pt>
                      <c:pt idx="2189">
                        <c:v>-60.329710000000006</c:v>
                      </c:pt>
                      <c:pt idx="2190">
                        <c:v>-60.129710000000003</c:v>
                      </c:pt>
                      <c:pt idx="2191">
                        <c:v>-59.92971</c:v>
                      </c:pt>
                      <c:pt idx="2192">
                        <c:v>-59.729709999999997</c:v>
                      </c:pt>
                      <c:pt idx="2193">
                        <c:v>-59.529710000000001</c:v>
                      </c:pt>
                      <c:pt idx="2194">
                        <c:v>-59.329710000000006</c:v>
                      </c:pt>
                      <c:pt idx="2195">
                        <c:v>-59.129710000000003</c:v>
                      </c:pt>
                      <c:pt idx="2196">
                        <c:v>-58.92971</c:v>
                      </c:pt>
                      <c:pt idx="2197">
                        <c:v>-58.729709999999997</c:v>
                      </c:pt>
                      <c:pt idx="2198">
                        <c:v>-58.529710000000001</c:v>
                      </c:pt>
                      <c:pt idx="2199">
                        <c:v>-58.329709999999999</c:v>
                      </c:pt>
                      <c:pt idx="2200">
                        <c:v>-58.129709999999996</c:v>
                      </c:pt>
                      <c:pt idx="2201">
                        <c:v>-57.92971</c:v>
                      </c:pt>
                      <c:pt idx="2202">
                        <c:v>-57.729710000000004</c:v>
                      </c:pt>
                      <c:pt idx="2203">
                        <c:v>-57.529710000000001</c:v>
                      </c:pt>
                      <c:pt idx="2204">
                        <c:v>-57.329709999999999</c:v>
                      </c:pt>
                      <c:pt idx="2205">
                        <c:v>-57.129710000000003</c:v>
                      </c:pt>
                      <c:pt idx="2206">
                        <c:v>-56.92971</c:v>
                      </c:pt>
                      <c:pt idx="2207">
                        <c:v>-56.729709999999997</c:v>
                      </c:pt>
                      <c:pt idx="2208">
                        <c:v>-56.529709999999994</c:v>
                      </c:pt>
                      <c:pt idx="2209">
                        <c:v>-56.329710000000006</c:v>
                      </c:pt>
                      <c:pt idx="2210">
                        <c:v>-56.129710000000003</c:v>
                      </c:pt>
                      <c:pt idx="2211">
                        <c:v>-55.92971</c:v>
                      </c:pt>
                      <c:pt idx="2212">
                        <c:v>-55.729709999999997</c:v>
                      </c:pt>
                      <c:pt idx="2213">
                        <c:v>-55.529710000000001</c:v>
                      </c:pt>
                      <c:pt idx="2214">
                        <c:v>-55.329709999999999</c:v>
                      </c:pt>
                      <c:pt idx="2215">
                        <c:v>-55.129709999999996</c:v>
                      </c:pt>
                      <c:pt idx="2216">
                        <c:v>-54.92971</c:v>
                      </c:pt>
                      <c:pt idx="2217">
                        <c:v>-54.729710000000004</c:v>
                      </c:pt>
                      <c:pt idx="2218">
                        <c:v>-54.529710000000001</c:v>
                      </c:pt>
                      <c:pt idx="2219">
                        <c:v>-54.329709999999999</c:v>
                      </c:pt>
                      <c:pt idx="2220">
                        <c:v>-54.129710000000003</c:v>
                      </c:pt>
                      <c:pt idx="2221">
                        <c:v>-53.92971</c:v>
                      </c:pt>
                      <c:pt idx="2222">
                        <c:v>-53.729709999999997</c:v>
                      </c:pt>
                      <c:pt idx="2223">
                        <c:v>-53.529709999999994</c:v>
                      </c:pt>
                      <c:pt idx="2224">
                        <c:v>-53.329709999999999</c:v>
                      </c:pt>
                      <c:pt idx="2225">
                        <c:v>-53.129710000000003</c:v>
                      </c:pt>
                      <c:pt idx="2226">
                        <c:v>-52.92971</c:v>
                      </c:pt>
                      <c:pt idx="2227">
                        <c:v>-52.729710000000004</c:v>
                      </c:pt>
                      <c:pt idx="2228">
                        <c:v>-52.529710000000001</c:v>
                      </c:pt>
                      <c:pt idx="2229">
                        <c:v>-52.329709999999999</c:v>
                      </c:pt>
                      <c:pt idx="2230">
                        <c:v>-52.129709999999996</c:v>
                      </c:pt>
                      <c:pt idx="2231">
                        <c:v>-51.92971</c:v>
                      </c:pt>
                      <c:pt idx="2232">
                        <c:v>-51.729710000000004</c:v>
                      </c:pt>
                      <c:pt idx="2233">
                        <c:v>-51.529710000000001</c:v>
                      </c:pt>
                      <c:pt idx="2234">
                        <c:v>-51.329709999999999</c:v>
                      </c:pt>
                      <c:pt idx="2235">
                        <c:v>-51.129710000000003</c:v>
                      </c:pt>
                      <c:pt idx="2236">
                        <c:v>-50.92971</c:v>
                      </c:pt>
                      <c:pt idx="2237">
                        <c:v>-50.729709999999997</c:v>
                      </c:pt>
                      <c:pt idx="2238">
                        <c:v>-50.529709999999994</c:v>
                      </c:pt>
                      <c:pt idx="2239">
                        <c:v>-50.329709999999999</c:v>
                      </c:pt>
                      <c:pt idx="2240">
                        <c:v>-50.129710000000003</c:v>
                      </c:pt>
                      <c:pt idx="2241">
                        <c:v>-49.92971</c:v>
                      </c:pt>
                      <c:pt idx="2242">
                        <c:v>-49.729710000000004</c:v>
                      </c:pt>
                      <c:pt idx="2243">
                        <c:v>-49.529710000000001</c:v>
                      </c:pt>
                      <c:pt idx="2244">
                        <c:v>-49.329709999999999</c:v>
                      </c:pt>
                      <c:pt idx="2245">
                        <c:v>-49.129709999999996</c:v>
                      </c:pt>
                      <c:pt idx="2246">
                        <c:v>-48.92971</c:v>
                      </c:pt>
                      <c:pt idx="2247">
                        <c:v>-48.729709999999997</c:v>
                      </c:pt>
                      <c:pt idx="2248">
                        <c:v>-48.529710000000001</c:v>
                      </c:pt>
                      <c:pt idx="2249">
                        <c:v>-48.329709999999999</c:v>
                      </c:pt>
                      <c:pt idx="2250">
                        <c:v>-48.129710000000003</c:v>
                      </c:pt>
                      <c:pt idx="2251">
                        <c:v>-47.92971</c:v>
                      </c:pt>
                      <c:pt idx="2252">
                        <c:v>-47.729709999999997</c:v>
                      </c:pt>
                      <c:pt idx="2253">
                        <c:v>-47.529710000000001</c:v>
                      </c:pt>
                      <c:pt idx="2254">
                        <c:v>-47.329709999999999</c:v>
                      </c:pt>
                      <c:pt idx="2255">
                        <c:v>-47.129710000000003</c:v>
                      </c:pt>
                      <c:pt idx="2256">
                        <c:v>-46.92971</c:v>
                      </c:pt>
                      <c:pt idx="2257">
                        <c:v>-46.729710000000004</c:v>
                      </c:pt>
                      <c:pt idx="2258">
                        <c:v>-46.529710000000001</c:v>
                      </c:pt>
                      <c:pt idx="2259">
                        <c:v>-46.329709999999999</c:v>
                      </c:pt>
                      <c:pt idx="2260">
                        <c:v>-46.129709999999996</c:v>
                      </c:pt>
                      <c:pt idx="2261">
                        <c:v>-45.92971</c:v>
                      </c:pt>
                      <c:pt idx="2262">
                        <c:v>-45.729709999999997</c:v>
                      </c:pt>
                      <c:pt idx="2263">
                        <c:v>-45.529710000000001</c:v>
                      </c:pt>
                      <c:pt idx="2264">
                        <c:v>-45.329710000000006</c:v>
                      </c:pt>
                      <c:pt idx="2265">
                        <c:v>-45.129710000000003</c:v>
                      </c:pt>
                      <c:pt idx="2266">
                        <c:v>-44.92971</c:v>
                      </c:pt>
                      <c:pt idx="2267">
                        <c:v>-44.729709999999997</c:v>
                      </c:pt>
                      <c:pt idx="2268">
                        <c:v>-44.529710000000001</c:v>
                      </c:pt>
                      <c:pt idx="2269">
                        <c:v>-44.329709999999999</c:v>
                      </c:pt>
                      <c:pt idx="2270">
                        <c:v>-44.129709999999996</c:v>
                      </c:pt>
                      <c:pt idx="2271">
                        <c:v>-43.92971</c:v>
                      </c:pt>
                      <c:pt idx="2272">
                        <c:v>-43.729710000000004</c:v>
                      </c:pt>
                      <c:pt idx="2273">
                        <c:v>-43.529710000000001</c:v>
                      </c:pt>
                      <c:pt idx="2274">
                        <c:v>-43.329709999999999</c:v>
                      </c:pt>
                      <c:pt idx="2275">
                        <c:v>-43.129710000000003</c:v>
                      </c:pt>
                      <c:pt idx="2276">
                        <c:v>-42.92971</c:v>
                      </c:pt>
                      <c:pt idx="2277">
                        <c:v>-42.729709999999997</c:v>
                      </c:pt>
                      <c:pt idx="2278">
                        <c:v>-42.529709999999994</c:v>
                      </c:pt>
                      <c:pt idx="2279">
                        <c:v>-42.329710000000006</c:v>
                      </c:pt>
                      <c:pt idx="2280">
                        <c:v>-42.129710000000003</c:v>
                      </c:pt>
                      <c:pt idx="2281">
                        <c:v>-41.92971</c:v>
                      </c:pt>
                      <c:pt idx="2282">
                        <c:v>-41.729709999999997</c:v>
                      </c:pt>
                      <c:pt idx="2283">
                        <c:v>-41.529710000000001</c:v>
                      </c:pt>
                      <c:pt idx="2284">
                        <c:v>-41.329709999999999</c:v>
                      </c:pt>
                      <c:pt idx="2285">
                        <c:v>-41.129709999999996</c:v>
                      </c:pt>
                      <c:pt idx="2286">
                        <c:v>-40.92971</c:v>
                      </c:pt>
                      <c:pt idx="2287">
                        <c:v>-40.729710000000004</c:v>
                      </c:pt>
                      <c:pt idx="2288">
                        <c:v>-40.529710000000001</c:v>
                      </c:pt>
                      <c:pt idx="2289">
                        <c:v>-40.329709999999999</c:v>
                      </c:pt>
                      <c:pt idx="2290">
                        <c:v>-40.129710000000003</c:v>
                      </c:pt>
                      <c:pt idx="2291">
                        <c:v>-39.92971</c:v>
                      </c:pt>
                      <c:pt idx="2292">
                        <c:v>-39.729709999999997</c:v>
                      </c:pt>
                      <c:pt idx="2293">
                        <c:v>-39.529709999999994</c:v>
                      </c:pt>
                      <c:pt idx="2294">
                        <c:v>-39.329710000000006</c:v>
                      </c:pt>
                      <c:pt idx="2295">
                        <c:v>-39.129710000000003</c:v>
                      </c:pt>
                      <c:pt idx="2296">
                        <c:v>-38.92971</c:v>
                      </c:pt>
                      <c:pt idx="2297">
                        <c:v>-38.729709999999997</c:v>
                      </c:pt>
                      <c:pt idx="2298">
                        <c:v>-38.529710000000001</c:v>
                      </c:pt>
                      <c:pt idx="2299">
                        <c:v>-38.329709999999999</c:v>
                      </c:pt>
                      <c:pt idx="2300">
                        <c:v>-38.129709999999996</c:v>
                      </c:pt>
                      <c:pt idx="2301">
                        <c:v>-37.92971</c:v>
                      </c:pt>
                      <c:pt idx="2302">
                        <c:v>-37.729710000000004</c:v>
                      </c:pt>
                      <c:pt idx="2303">
                        <c:v>-37.529710000000001</c:v>
                      </c:pt>
                      <c:pt idx="2304">
                        <c:v>-37.329709999999999</c:v>
                      </c:pt>
                      <c:pt idx="2305">
                        <c:v>-37.129710000000003</c:v>
                      </c:pt>
                      <c:pt idx="2306">
                        <c:v>-36.92971</c:v>
                      </c:pt>
                      <c:pt idx="2307">
                        <c:v>-36.729709999999997</c:v>
                      </c:pt>
                      <c:pt idx="2308">
                        <c:v>-36.529709999999994</c:v>
                      </c:pt>
                      <c:pt idx="2309">
                        <c:v>-36.329709999999999</c:v>
                      </c:pt>
                      <c:pt idx="2310">
                        <c:v>-36.129710000000003</c:v>
                      </c:pt>
                      <c:pt idx="2311">
                        <c:v>-35.92971</c:v>
                      </c:pt>
                      <c:pt idx="2312">
                        <c:v>-35.729710000000004</c:v>
                      </c:pt>
                      <c:pt idx="2313">
                        <c:v>-35.529710000000001</c:v>
                      </c:pt>
                      <c:pt idx="2314">
                        <c:v>-35.329709999999999</c:v>
                      </c:pt>
                      <c:pt idx="2315">
                        <c:v>-35.129709999999996</c:v>
                      </c:pt>
                      <c:pt idx="2316">
                        <c:v>-34.92971</c:v>
                      </c:pt>
                      <c:pt idx="2317">
                        <c:v>-34.729710000000004</c:v>
                      </c:pt>
                      <c:pt idx="2318">
                        <c:v>-34.529710000000001</c:v>
                      </c:pt>
                      <c:pt idx="2319">
                        <c:v>-34.329709999999999</c:v>
                      </c:pt>
                      <c:pt idx="2320">
                        <c:v>-34.129710000000003</c:v>
                      </c:pt>
                      <c:pt idx="2321">
                        <c:v>-33.92971</c:v>
                      </c:pt>
                      <c:pt idx="2322">
                        <c:v>-33.729709999999997</c:v>
                      </c:pt>
                      <c:pt idx="2323">
                        <c:v>-33.529709999999994</c:v>
                      </c:pt>
                      <c:pt idx="2324">
                        <c:v>-33.329709999999999</c:v>
                      </c:pt>
                      <c:pt idx="2325">
                        <c:v>-33.129710000000003</c:v>
                      </c:pt>
                      <c:pt idx="2326">
                        <c:v>-32.92971</c:v>
                      </c:pt>
                      <c:pt idx="2327">
                        <c:v>-32.729710000000004</c:v>
                      </c:pt>
                      <c:pt idx="2328">
                        <c:v>-32.529710000000001</c:v>
                      </c:pt>
                      <c:pt idx="2329">
                        <c:v>-32.329709999999999</c:v>
                      </c:pt>
                      <c:pt idx="2330">
                        <c:v>-32.129709999999996</c:v>
                      </c:pt>
                      <c:pt idx="2331">
                        <c:v>-31.929710000000004</c:v>
                      </c:pt>
                      <c:pt idx="2332">
                        <c:v>-31.729710000000001</c:v>
                      </c:pt>
                      <c:pt idx="2333">
                        <c:v>-31.529709999999998</c:v>
                      </c:pt>
                      <c:pt idx="2334">
                        <c:v>-31.329709999999999</c:v>
                      </c:pt>
                      <c:pt idx="2335">
                        <c:v>-31.129710000000003</c:v>
                      </c:pt>
                      <c:pt idx="2336">
                        <c:v>-30.92971</c:v>
                      </c:pt>
                      <c:pt idx="2337">
                        <c:v>-30.729709999999997</c:v>
                      </c:pt>
                      <c:pt idx="2338">
                        <c:v>-30.529710000000001</c:v>
                      </c:pt>
                      <c:pt idx="2339">
                        <c:v>-30.329710000000002</c:v>
                      </c:pt>
                      <c:pt idx="2340">
                        <c:v>-30.129709999999999</c:v>
                      </c:pt>
                      <c:pt idx="2341">
                        <c:v>-29.929709999999996</c:v>
                      </c:pt>
                      <c:pt idx="2342">
                        <c:v>-29.729710000000001</c:v>
                      </c:pt>
                      <c:pt idx="2343">
                        <c:v>-29.529710000000001</c:v>
                      </c:pt>
                      <c:pt idx="2344">
                        <c:v>-29.329709999999999</c:v>
                      </c:pt>
                      <c:pt idx="2345">
                        <c:v>-29.129709999999999</c:v>
                      </c:pt>
                      <c:pt idx="2346">
                        <c:v>-28.92971</c:v>
                      </c:pt>
                      <c:pt idx="2347">
                        <c:v>-28.729710000000001</c:v>
                      </c:pt>
                      <c:pt idx="2348">
                        <c:v>-28.529710000000001</c:v>
                      </c:pt>
                      <c:pt idx="2349">
                        <c:v>-28.329709999999999</c:v>
                      </c:pt>
                      <c:pt idx="2350">
                        <c:v>-28.129710000000003</c:v>
                      </c:pt>
                      <c:pt idx="2351">
                        <c:v>-27.92971</c:v>
                      </c:pt>
                      <c:pt idx="2352">
                        <c:v>-27.729710000000001</c:v>
                      </c:pt>
                      <c:pt idx="2353">
                        <c:v>-27.529709999999998</c:v>
                      </c:pt>
                      <c:pt idx="2354">
                        <c:v>-27.329710000000002</c:v>
                      </c:pt>
                      <c:pt idx="2355">
                        <c:v>-27.129709999999999</c:v>
                      </c:pt>
                      <c:pt idx="2356">
                        <c:v>-26.92971</c:v>
                      </c:pt>
                      <c:pt idx="2357">
                        <c:v>-26.729709999999997</c:v>
                      </c:pt>
                      <c:pt idx="2358">
                        <c:v>-26.529710000000001</c:v>
                      </c:pt>
                      <c:pt idx="2359">
                        <c:v>-26.329709999999999</c:v>
                      </c:pt>
                      <c:pt idx="2360">
                        <c:v>-26.129709999999999</c:v>
                      </c:pt>
                      <c:pt idx="2361">
                        <c:v>-25.92971</c:v>
                      </c:pt>
                      <c:pt idx="2362">
                        <c:v>-25.729710000000001</c:v>
                      </c:pt>
                      <c:pt idx="2363">
                        <c:v>-25.529710000000001</c:v>
                      </c:pt>
                      <c:pt idx="2364">
                        <c:v>-25.329709999999999</c:v>
                      </c:pt>
                      <c:pt idx="2365">
                        <c:v>-25.129709999999999</c:v>
                      </c:pt>
                      <c:pt idx="2366">
                        <c:v>-24.92971</c:v>
                      </c:pt>
                      <c:pt idx="2367">
                        <c:v>-24.729710000000001</c:v>
                      </c:pt>
                      <c:pt idx="2368">
                        <c:v>-24.529709999999998</c:v>
                      </c:pt>
                      <c:pt idx="2369">
                        <c:v>-24.329709999999999</c:v>
                      </c:pt>
                      <c:pt idx="2370">
                        <c:v>-24.129709999999999</c:v>
                      </c:pt>
                      <c:pt idx="2371">
                        <c:v>-23.92971</c:v>
                      </c:pt>
                      <c:pt idx="2372">
                        <c:v>-23.729710000000001</c:v>
                      </c:pt>
                      <c:pt idx="2373">
                        <c:v>-23.529710000000001</c:v>
                      </c:pt>
                      <c:pt idx="2374">
                        <c:v>-23.329710000000002</c:v>
                      </c:pt>
                      <c:pt idx="2375">
                        <c:v>-23.129709999999999</c:v>
                      </c:pt>
                      <c:pt idx="2376">
                        <c:v>-22.92971</c:v>
                      </c:pt>
                      <c:pt idx="2377">
                        <c:v>-22.729710000000001</c:v>
                      </c:pt>
                      <c:pt idx="2378">
                        <c:v>-22.529710000000001</c:v>
                      </c:pt>
                      <c:pt idx="2379">
                        <c:v>-22.329709999999999</c:v>
                      </c:pt>
                      <c:pt idx="2380">
                        <c:v>-22.129709999999999</c:v>
                      </c:pt>
                      <c:pt idx="2381">
                        <c:v>-21.92971</c:v>
                      </c:pt>
                      <c:pt idx="2382">
                        <c:v>-21.729710000000001</c:v>
                      </c:pt>
                      <c:pt idx="2383">
                        <c:v>-21.529709999999998</c:v>
                      </c:pt>
                      <c:pt idx="2384">
                        <c:v>-21.329709999999999</c:v>
                      </c:pt>
                      <c:pt idx="2385">
                        <c:v>-21.129710000000003</c:v>
                      </c:pt>
                      <c:pt idx="2386">
                        <c:v>-20.92971</c:v>
                      </c:pt>
                      <c:pt idx="2387">
                        <c:v>-20.729710000000001</c:v>
                      </c:pt>
                      <c:pt idx="2388">
                        <c:v>-20.529709999999998</c:v>
                      </c:pt>
                      <c:pt idx="2389">
                        <c:v>-20.329710000000002</c:v>
                      </c:pt>
                      <c:pt idx="2390">
                        <c:v>-20.129709999999999</c:v>
                      </c:pt>
                      <c:pt idx="2391">
                        <c:v>-19.92971</c:v>
                      </c:pt>
                      <c:pt idx="2392">
                        <c:v>-19.729709999999997</c:v>
                      </c:pt>
                      <c:pt idx="2393">
                        <c:v>-19.529710000000001</c:v>
                      </c:pt>
                      <c:pt idx="2394">
                        <c:v>-19.329709999999999</c:v>
                      </c:pt>
                      <c:pt idx="2395">
                        <c:v>-19.129709999999999</c:v>
                      </c:pt>
                      <c:pt idx="2396">
                        <c:v>-18.92971</c:v>
                      </c:pt>
                      <c:pt idx="2397">
                        <c:v>-18.729710000000001</c:v>
                      </c:pt>
                      <c:pt idx="2398">
                        <c:v>-18.529710000000001</c:v>
                      </c:pt>
                      <c:pt idx="2399">
                        <c:v>-18.329709999999999</c:v>
                      </c:pt>
                      <c:pt idx="2400">
                        <c:v>-18.129709999999999</c:v>
                      </c:pt>
                      <c:pt idx="2401">
                        <c:v>-17.92971</c:v>
                      </c:pt>
                      <c:pt idx="2402">
                        <c:v>-17.729710000000001</c:v>
                      </c:pt>
                      <c:pt idx="2403">
                        <c:v>-17.529709999999998</c:v>
                      </c:pt>
                      <c:pt idx="2404">
                        <c:v>-17.329710000000002</c:v>
                      </c:pt>
                      <c:pt idx="2405">
                        <c:v>-17.129709999999999</c:v>
                      </c:pt>
                      <c:pt idx="2406">
                        <c:v>-16.92971</c:v>
                      </c:pt>
                      <c:pt idx="2407">
                        <c:v>-16.729709999999997</c:v>
                      </c:pt>
                      <c:pt idx="2408">
                        <c:v>-16.529710000000001</c:v>
                      </c:pt>
                      <c:pt idx="2409">
                        <c:v>-16.329710000000002</c:v>
                      </c:pt>
                      <c:pt idx="2410">
                        <c:v>-16.129709999999999</c:v>
                      </c:pt>
                      <c:pt idx="2411">
                        <c:v>-15.929710000000002</c:v>
                      </c:pt>
                      <c:pt idx="2412">
                        <c:v>-15.729709999999999</c:v>
                      </c:pt>
                      <c:pt idx="2413">
                        <c:v>-15.529710000000001</c:v>
                      </c:pt>
                      <c:pt idx="2414">
                        <c:v>-15.329709999999999</c:v>
                      </c:pt>
                      <c:pt idx="2415">
                        <c:v>-15.129710000000001</c:v>
                      </c:pt>
                      <c:pt idx="2416">
                        <c:v>-14.929709999999998</c:v>
                      </c:pt>
                      <c:pt idx="2417">
                        <c:v>-14.729710000000001</c:v>
                      </c:pt>
                      <c:pt idx="2418">
                        <c:v>-14.52971</c:v>
                      </c:pt>
                      <c:pt idx="2419">
                        <c:v>-14.32971</c:v>
                      </c:pt>
                      <c:pt idx="2420">
                        <c:v>-14.129709999999999</c:v>
                      </c:pt>
                      <c:pt idx="2421">
                        <c:v>-13.92971</c:v>
                      </c:pt>
                      <c:pt idx="2422">
                        <c:v>-13.729709999999999</c:v>
                      </c:pt>
                      <c:pt idx="2423">
                        <c:v>-13.52971</c:v>
                      </c:pt>
                      <c:pt idx="2424">
                        <c:v>-13.329709999999999</c:v>
                      </c:pt>
                      <c:pt idx="2425">
                        <c:v>-13.129709999999999</c:v>
                      </c:pt>
                      <c:pt idx="2426">
                        <c:v>-12.92971</c:v>
                      </c:pt>
                      <c:pt idx="2427">
                        <c:v>-12.729710000000001</c:v>
                      </c:pt>
                      <c:pt idx="2428">
                        <c:v>-12.52971</c:v>
                      </c:pt>
                      <c:pt idx="2429">
                        <c:v>-12.32971</c:v>
                      </c:pt>
                      <c:pt idx="2430">
                        <c:v>-12.129710000000001</c:v>
                      </c:pt>
                      <c:pt idx="2431">
                        <c:v>-11.92971</c:v>
                      </c:pt>
                      <c:pt idx="2432">
                        <c:v>-11.729710000000001</c:v>
                      </c:pt>
                      <c:pt idx="2433">
                        <c:v>-11.52971</c:v>
                      </c:pt>
                      <c:pt idx="2434">
                        <c:v>-11.32971</c:v>
                      </c:pt>
                      <c:pt idx="2435">
                        <c:v>-11.129709999999999</c:v>
                      </c:pt>
                      <c:pt idx="2436">
                        <c:v>-10.92971</c:v>
                      </c:pt>
                      <c:pt idx="2437">
                        <c:v>-10.729709999999999</c:v>
                      </c:pt>
                      <c:pt idx="2438">
                        <c:v>-10.52971</c:v>
                      </c:pt>
                      <c:pt idx="2439">
                        <c:v>-10.32971</c:v>
                      </c:pt>
                      <c:pt idx="2440">
                        <c:v>-10.129710000000001</c:v>
                      </c:pt>
                      <c:pt idx="2441">
                        <c:v>-9.9297140000000006</c:v>
                      </c:pt>
                      <c:pt idx="2442">
                        <c:v>-9.7297139999999995</c:v>
                      </c:pt>
                      <c:pt idx="2443">
                        <c:v>-9.5297140000000002</c:v>
                      </c:pt>
                      <c:pt idx="2444">
                        <c:v>-9.3297139999999992</c:v>
                      </c:pt>
                      <c:pt idx="2445">
                        <c:v>-9.1297139999999999</c:v>
                      </c:pt>
                      <c:pt idx="2446">
                        <c:v>-8.9297139999999988</c:v>
                      </c:pt>
                      <c:pt idx="2447">
                        <c:v>-8.7297139999999995</c:v>
                      </c:pt>
                      <c:pt idx="2448">
                        <c:v>-8.5297140000000002</c:v>
                      </c:pt>
                      <c:pt idx="2449">
                        <c:v>-8.329714000000001</c:v>
                      </c:pt>
                      <c:pt idx="2450">
                        <c:v>-8.1297139999999999</c:v>
                      </c:pt>
                      <c:pt idx="2451">
                        <c:v>-7.9297140000000006</c:v>
                      </c:pt>
                      <c:pt idx="2452">
                        <c:v>-7.7297140000000004</c:v>
                      </c:pt>
                      <c:pt idx="2453">
                        <c:v>-7.5297140000000002</c:v>
                      </c:pt>
                      <c:pt idx="2454">
                        <c:v>-7.3297140000000001</c:v>
                      </c:pt>
                      <c:pt idx="2455">
                        <c:v>-7.1297139999999999</c:v>
                      </c:pt>
                      <c:pt idx="2456">
                        <c:v>-6.9297139999999997</c:v>
                      </c:pt>
                      <c:pt idx="2457">
                        <c:v>-6.7297140000000004</c:v>
                      </c:pt>
                      <c:pt idx="2458">
                        <c:v>-6.5297140000000002</c:v>
                      </c:pt>
                      <c:pt idx="2459">
                        <c:v>-6.3297140000000001</c:v>
                      </c:pt>
                      <c:pt idx="2460">
                        <c:v>-6.1297139999999999</c:v>
                      </c:pt>
                      <c:pt idx="2461">
                        <c:v>-5.9297139999999997</c:v>
                      </c:pt>
                      <c:pt idx="2462">
                        <c:v>-5.7297139999999995</c:v>
                      </c:pt>
                      <c:pt idx="2463">
                        <c:v>-5.5297140000000002</c:v>
                      </c:pt>
                      <c:pt idx="2464">
                        <c:v>-5.3297140000000001</c:v>
                      </c:pt>
                      <c:pt idx="2465">
                        <c:v>-5.1297139999999999</c:v>
                      </c:pt>
                      <c:pt idx="2466">
                        <c:v>-4.9297139999999997</c:v>
                      </c:pt>
                      <c:pt idx="2467">
                        <c:v>-4.7297139999999995</c:v>
                      </c:pt>
                      <c:pt idx="2468">
                        <c:v>-4.5297139999999994</c:v>
                      </c:pt>
                      <c:pt idx="2469">
                        <c:v>-4.3297140000000001</c:v>
                      </c:pt>
                      <c:pt idx="2470">
                        <c:v>-4.1297139999999999</c:v>
                      </c:pt>
                      <c:pt idx="2471">
                        <c:v>-3.9297140000000002</c:v>
                      </c:pt>
                      <c:pt idx="2472">
                        <c:v>-3.729714</c:v>
                      </c:pt>
                      <c:pt idx="2473">
                        <c:v>-3.5297139999999998</c:v>
                      </c:pt>
                      <c:pt idx="2474">
                        <c:v>-3.3297140000000001</c:v>
                      </c:pt>
                      <c:pt idx="2475">
                        <c:v>-3.1297139999999999</c:v>
                      </c:pt>
                      <c:pt idx="2476">
                        <c:v>-2.9297139999999997</c:v>
                      </c:pt>
                      <c:pt idx="2477">
                        <c:v>-2.729714</c:v>
                      </c:pt>
                      <c:pt idx="2478">
                        <c:v>-2.5297139999999998</c:v>
                      </c:pt>
                      <c:pt idx="2479">
                        <c:v>-2.3297139999999996</c:v>
                      </c:pt>
                      <c:pt idx="2480">
                        <c:v>-2.1297140000000003</c:v>
                      </c:pt>
                      <c:pt idx="2481">
                        <c:v>-1.9297139999999999</c:v>
                      </c:pt>
                      <c:pt idx="2482">
                        <c:v>-1.729714</c:v>
                      </c:pt>
                      <c:pt idx="2483">
                        <c:v>-1.529714</c:v>
                      </c:pt>
                      <c:pt idx="2484">
                        <c:v>-1.3297140000000001</c:v>
                      </c:pt>
                      <c:pt idx="2485">
                        <c:v>-1.1297140000000001</c:v>
                      </c:pt>
                      <c:pt idx="2486">
                        <c:v>-0.92971429999999999</c:v>
                      </c:pt>
                      <c:pt idx="2487">
                        <c:v>-0.72971429999999993</c:v>
                      </c:pt>
                      <c:pt idx="2488">
                        <c:v>-0.52971430000000008</c:v>
                      </c:pt>
                      <c:pt idx="2489">
                        <c:v>-0.32971430000000002</c:v>
                      </c:pt>
                      <c:pt idx="2490">
                        <c:v>-0.1297143</c:v>
                      </c:pt>
                      <c:pt idx="2491">
                        <c:v>7.0285710000000001E-2</c:v>
                      </c:pt>
                      <c:pt idx="2492">
                        <c:v>0.27028569999999996</c:v>
                      </c:pt>
                      <c:pt idx="2493">
                        <c:v>0.47028570000000003</c:v>
                      </c:pt>
                      <c:pt idx="2494">
                        <c:v>0.6702857000000001</c:v>
                      </c:pt>
                      <c:pt idx="2495">
                        <c:v>0.87028569999999994</c:v>
                      </c:pt>
                      <c:pt idx="2496">
                        <c:v>1.0702860000000001</c:v>
                      </c:pt>
                      <c:pt idx="2497">
                        <c:v>1.270286</c:v>
                      </c:pt>
                      <c:pt idx="2498">
                        <c:v>1.470286</c:v>
                      </c:pt>
                      <c:pt idx="2499">
                        <c:v>1.6702859999999999</c:v>
                      </c:pt>
                      <c:pt idx="2500">
                        <c:v>1.8702860000000001</c:v>
                      </c:pt>
                      <c:pt idx="2501">
                        <c:v>2.0702859999999998</c:v>
                      </c:pt>
                      <c:pt idx="2502">
                        <c:v>2.270286</c:v>
                      </c:pt>
                      <c:pt idx="2503">
                        <c:v>2.4702860000000002</c:v>
                      </c:pt>
                      <c:pt idx="2504">
                        <c:v>2.6702859999999999</c:v>
                      </c:pt>
                      <c:pt idx="2505">
                        <c:v>2.8702860000000001</c:v>
                      </c:pt>
                      <c:pt idx="2506">
                        <c:v>3.0702860000000003</c:v>
                      </c:pt>
                      <c:pt idx="2507">
                        <c:v>3.270286</c:v>
                      </c:pt>
                      <c:pt idx="2508">
                        <c:v>3.4702860000000002</c:v>
                      </c:pt>
                      <c:pt idx="2509">
                        <c:v>3.6702859999999999</c:v>
                      </c:pt>
                      <c:pt idx="2510">
                        <c:v>3.8702860000000001</c:v>
                      </c:pt>
                      <c:pt idx="2511">
                        <c:v>4.0702860000000003</c:v>
                      </c:pt>
                      <c:pt idx="2512">
                        <c:v>4.2702859999999996</c:v>
                      </c:pt>
                      <c:pt idx="2513">
                        <c:v>4.4702859999999998</c:v>
                      </c:pt>
                      <c:pt idx="2514">
                        <c:v>4.6702859999999999</c:v>
                      </c:pt>
                      <c:pt idx="2515">
                        <c:v>4.8702860000000001</c:v>
                      </c:pt>
                      <c:pt idx="2516">
                        <c:v>5.0702860000000003</c:v>
                      </c:pt>
                      <c:pt idx="2517">
                        <c:v>5.2702860000000005</c:v>
                      </c:pt>
                      <c:pt idx="2518">
                        <c:v>5.4702859999999998</c:v>
                      </c:pt>
                      <c:pt idx="2519">
                        <c:v>5.6702859999999999</c:v>
                      </c:pt>
                      <c:pt idx="2520">
                        <c:v>5.8702860000000001</c:v>
                      </c:pt>
                      <c:pt idx="2521">
                        <c:v>6.0702860000000003</c:v>
                      </c:pt>
                      <c:pt idx="2522">
                        <c:v>6.2702860000000005</c:v>
                      </c:pt>
                      <c:pt idx="2523">
                        <c:v>6.4702860000000006</c:v>
                      </c:pt>
                      <c:pt idx="2524">
                        <c:v>6.6702859999999999</c:v>
                      </c:pt>
                      <c:pt idx="2525">
                        <c:v>6.8702860000000001</c:v>
                      </c:pt>
                      <c:pt idx="2526">
                        <c:v>7.0702860000000003</c:v>
                      </c:pt>
                      <c:pt idx="2527">
                        <c:v>7.2702860000000005</c:v>
                      </c:pt>
                      <c:pt idx="2528">
                        <c:v>7.4702860000000006</c:v>
                      </c:pt>
                      <c:pt idx="2529">
                        <c:v>7.6702859999999999</c:v>
                      </c:pt>
                      <c:pt idx="2530">
                        <c:v>7.8702860000000001</c:v>
                      </c:pt>
                      <c:pt idx="2531">
                        <c:v>8.0702860000000012</c:v>
                      </c:pt>
                      <c:pt idx="2532">
                        <c:v>8.2702860000000005</c:v>
                      </c:pt>
                      <c:pt idx="2533">
                        <c:v>8.4702859999999998</c:v>
                      </c:pt>
                      <c:pt idx="2534">
                        <c:v>8.670285999999999</c:v>
                      </c:pt>
                      <c:pt idx="2535">
                        <c:v>8.8702860000000001</c:v>
                      </c:pt>
                      <c:pt idx="2536">
                        <c:v>9.0702859999999994</c:v>
                      </c:pt>
                      <c:pt idx="2537">
                        <c:v>9.2702860000000005</c:v>
                      </c:pt>
                      <c:pt idx="2538">
                        <c:v>9.4702859999999998</c:v>
                      </c:pt>
                      <c:pt idx="2539">
                        <c:v>9.6702860000000008</c:v>
                      </c:pt>
                      <c:pt idx="2540">
                        <c:v>9.8702860000000001</c:v>
                      </c:pt>
                      <c:pt idx="2541">
                        <c:v>10.07029</c:v>
                      </c:pt>
                      <c:pt idx="2542">
                        <c:v>10.270289999999999</c:v>
                      </c:pt>
                      <c:pt idx="2543">
                        <c:v>10.47029</c:v>
                      </c:pt>
                      <c:pt idx="2544">
                        <c:v>10.67029</c:v>
                      </c:pt>
                      <c:pt idx="2545">
                        <c:v>10.870290000000001</c:v>
                      </c:pt>
                      <c:pt idx="2546">
                        <c:v>11.07029</c:v>
                      </c:pt>
                      <c:pt idx="2547">
                        <c:v>11.270290000000001</c:v>
                      </c:pt>
                      <c:pt idx="2548">
                        <c:v>11.470289999999999</c:v>
                      </c:pt>
                      <c:pt idx="2549">
                        <c:v>11.67029</c:v>
                      </c:pt>
                      <c:pt idx="2550">
                        <c:v>11.870289999999999</c:v>
                      </c:pt>
                      <c:pt idx="2551">
                        <c:v>12.07029</c:v>
                      </c:pt>
                      <c:pt idx="2552">
                        <c:v>12.270289999999999</c:v>
                      </c:pt>
                      <c:pt idx="2553">
                        <c:v>12.47029</c:v>
                      </c:pt>
                      <c:pt idx="2554">
                        <c:v>12.67029</c:v>
                      </c:pt>
                      <c:pt idx="2555">
                        <c:v>12.870290000000001</c:v>
                      </c:pt>
                      <c:pt idx="2556">
                        <c:v>13.07029</c:v>
                      </c:pt>
                      <c:pt idx="2557">
                        <c:v>13.270290000000001</c:v>
                      </c:pt>
                      <c:pt idx="2558">
                        <c:v>13.47029</c:v>
                      </c:pt>
                      <c:pt idx="2559">
                        <c:v>13.670290000000001</c:v>
                      </c:pt>
                      <c:pt idx="2560">
                        <c:v>13.870289999999999</c:v>
                      </c:pt>
                      <c:pt idx="2561">
                        <c:v>14.07029</c:v>
                      </c:pt>
                      <c:pt idx="2562">
                        <c:v>14.270289999999999</c:v>
                      </c:pt>
                      <c:pt idx="2563">
                        <c:v>14.47029</c:v>
                      </c:pt>
                      <c:pt idx="2564">
                        <c:v>14.67029</c:v>
                      </c:pt>
                      <c:pt idx="2565">
                        <c:v>14.870290000000001</c:v>
                      </c:pt>
                      <c:pt idx="2566">
                        <c:v>15.070289999999998</c:v>
                      </c:pt>
                      <c:pt idx="2567">
                        <c:v>15.270290000000001</c:v>
                      </c:pt>
                      <c:pt idx="2568">
                        <c:v>15.470289999999999</c:v>
                      </c:pt>
                      <c:pt idx="2569">
                        <c:v>15.67029</c:v>
                      </c:pt>
                      <c:pt idx="2570">
                        <c:v>15.870289999999999</c:v>
                      </c:pt>
                      <c:pt idx="2571">
                        <c:v>16.07029</c:v>
                      </c:pt>
                      <c:pt idx="2572">
                        <c:v>16.270289999999999</c:v>
                      </c:pt>
                      <c:pt idx="2573">
                        <c:v>16.470290000000002</c:v>
                      </c:pt>
                      <c:pt idx="2574">
                        <c:v>16.670289999999998</c:v>
                      </c:pt>
                      <c:pt idx="2575">
                        <c:v>16.870290000000001</c:v>
                      </c:pt>
                      <c:pt idx="2576">
                        <c:v>17.07029</c:v>
                      </c:pt>
                      <c:pt idx="2577">
                        <c:v>17.270290000000003</c:v>
                      </c:pt>
                      <c:pt idx="2578">
                        <c:v>17.470289999999999</c:v>
                      </c:pt>
                      <c:pt idx="2579">
                        <c:v>17.670289999999998</c:v>
                      </c:pt>
                      <c:pt idx="2580">
                        <c:v>17.870290000000001</c:v>
                      </c:pt>
                      <c:pt idx="2581">
                        <c:v>18.07029</c:v>
                      </c:pt>
                      <c:pt idx="2582">
                        <c:v>18.270289999999999</c:v>
                      </c:pt>
                      <c:pt idx="2583">
                        <c:v>18.470289999999999</c:v>
                      </c:pt>
                      <c:pt idx="2584">
                        <c:v>18.670290000000001</c:v>
                      </c:pt>
                      <c:pt idx="2585">
                        <c:v>18.870290000000001</c:v>
                      </c:pt>
                      <c:pt idx="2586">
                        <c:v>19.07029</c:v>
                      </c:pt>
                      <c:pt idx="2587">
                        <c:v>19.270289999999999</c:v>
                      </c:pt>
                      <c:pt idx="2588">
                        <c:v>19.470290000000002</c:v>
                      </c:pt>
                      <c:pt idx="2589">
                        <c:v>19.670290000000001</c:v>
                      </c:pt>
                      <c:pt idx="2590">
                        <c:v>19.870289999999997</c:v>
                      </c:pt>
                      <c:pt idx="2591">
                        <c:v>20.07029</c:v>
                      </c:pt>
                      <c:pt idx="2592">
                        <c:v>20.270289999999999</c:v>
                      </c:pt>
                      <c:pt idx="2593">
                        <c:v>20.470290000000002</c:v>
                      </c:pt>
                      <c:pt idx="2594">
                        <c:v>20.670289999999998</c:v>
                      </c:pt>
                      <c:pt idx="2595">
                        <c:v>20.870290000000001</c:v>
                      </c:pt>
                      <c:pt idx="2596">
                        <c:v>21.07029</c:v>
                      </c:pt>
                      <c:pt idx="2597">
                        <c:v>21.270289999999999</c:v>
                      </c:pt>
                      <c:pt idx="2598">
                        <c:v>21.470289999999999</c:v>
                      </c:pt>
                      <c:pt idx="2599">
                        <c:v>21.670290000000001</c:v>
                      </c:pt>
                      <c:pt idx="2600">
                        <c:v>21.870290000000001</c:v>
                      </c:pt>
                      <c:pt idx="2601">
                        <c:v>22.07029</c:v>
                      </c:pt>
                      <c:pt idx="2602">
                        <c:v>22.270289999999999</c:v>
                      </c:pt>
                      <c:pt idx="2603">
                        <c:v>22.470289999999999</c:v>
                      </c:pt>
                      <c:pt idx="2604">
                        <c:v>22.670290000000001</c:v>
                      </c:pt>
                      <c:pt idx="2605">
                        <c:v>22.870289999999997</c:v>
                      </c:pt>
                      <c:pt idx="2606">
                        <c:v>23.07029</c:v>
                      </c:pt>
                      <c:pt idx="2607">
                        <c:v>23.270289999999999</c:v>
                      </c:pt>
                      <c:pt idx="2608">
                        <c:v>23.470290000000002</c:v>
                      </c:pt>
                      <c:pt idx="2609">
                        <c:v>23.670289999999998</c:v>
                      </c:pt>
                      <c:pt idx="2610">
                        <c:v>23.870290000000001</c:v>
                      </c:pt>
                      <c:pt idx="2611">
                        <c:v>24.07029</c:v>
                      </c:pt>
                      <c:pt idx="2612">
                        <c:v>24.270290000000003</c:v>
                      </c:pt>
                      <c:pt idx="2613">
                        <c:v>24.470289999999999</c:v>
                      </c:pt>
                      <c:pt idx="2614">
                        <c:v>24.670289999999998</c:v>
                      </c:pt>
                      <c:pt idx="2615">
                        <c:v>24.870290000000001</c:v>
                      </c:pt>
                      <c:pt idx="2616">
                        <c:v>25.07029</c:v>
                      </c:pt>
                      <c:pt idx="2617">
                        <c:v>25.270289999999999</c:v>
                      </c:pt>
                      <c:pt idx="2618">
                        <c:v>25.470289999999999</c:v>
                      </c:pt>
                      <c:pt idx="2619">
                        <c:v>25.670290000000001</c:v>
                      </c:pt>
                      <c:pt idx="2620">
                        <c:v>25.870290000000001</c:v>
                      </c:pt>
                      <c:pt idx="2621">
                        <c:v>26.07029</c:v>
                      </c:pt>
                      <c:pt idx="2622">
                        <c:v>26.270289999999999</c:v>
                      </c:pt>
                      <c:pt idx="2623">
                        <c:v>26.470290000000002</c:v>
                      </c:pt>
                      <c:pt idx="2624">
                        <c:v>26.670290000000001</c:v>
                      </c:pt>
                      <c:pt idx="2625">
                        <c:v>26.870290000000001</c:v>
                      </c:pt>
                      <c:pt idx="2626">
                        <c:v>27.07029</c:v>
                      </c:pt>
                      <c:pt idx="2627">
                        <c:v>27.270289999999999</c:v>
                      </c:pt>
                      <c:pt idx="2628">
                        <c:v>27.470289999999999</c:v>
                      </c:pt>
                      <c:pt idx="2629">
                        <c:v>27.670289999999998</c:v>
                      </c:pt>
                      <c:pt idx="2630">
                        <c:v>27.870290000000001</c:v>
                      </c:pt>
                      <c:pt idx="2631">
                        <c:v>28.07029</c:v>
                      </c:pt>
                      <c:pt idx="2632">
                        <c:v>28.270289999999999</c:v>
                      </c:pt>
                      <c:pt idx="2633">
                        <c:v>28.470289999999999</c:v>
                      </c:pt>
                      <c:pt idx="2634">
                        <c:v>28.670290000000001</c:v>
                      </c:pt>
                      <c:pt idx="2635">
                        <c:v>28.870290000000001</c:v>
                      </c:pt>
                      <c:pt idx="2636">
                        <c:v>29.07029</c:v>
                      </c:pt>
                      <c:pt idx="2637">
                        <c:v>29.270289999999999</c:v>
                      </c:pt>
                      <c:pt idx="2638">
                        <c:v>29.470290000000002</c:v>
                      </c:pt>
                      <c:pt idx="2639">
                        <c:v>29.670290000000001</c:v>
                      </c:pt>
                      <c:pt idx="2640">
                        <c:v>29.870290000000001</c:v>
                      </c:pt>
                      <c:pt idx="2641">
                        <c:v>30.070289999999996</c:v>
                      </c:pt>
                      <c:pt idx="2642">
                        <c:v>30.270289999999999</c:v>
                      </c:pt>
                      <c:pt idx="2643">
                        <c:v>30.470290000000002</c:v>
                      </c:pt>
                      <c:pt idx="2644">
                        <c:v>30.670290000000001</c:v>
                      </c:pt>
                      <c:pt idx="2645">
                        <c:v>30.870289999999997</c:v>
                      </c:pt>
                      <c:pt idx="2646">
                        <c:v>31.07029</c:v>
                      </c:pt>
                      <c:pt idx="2647">
                        <c:v>31.270290000000003</c:v>
                      </c:pt>
                      <c:pt idx="2648">
                        <c:v>31.470290000000002</c:v>
                      </c:pt>
                      <c:pt idx="2649">
                        <c:v>31.670289999999998</c:v>
                      </c:pt>
                      <c:pt idx="2650">
                        <c:v>31.870290000000001</c:v>
                      </c:pt>
                      <c:pt idx="2651">
                        <c:v>32.07029</c:v>
                      </c:pt>
                      <c:pt idx="2652">
                        <c:v>32.270289999999996</c:v>
                      </c:pt>
                      <c:pt idx="2653">
                        <c:v>32.470289999999999</c:v>
                      </c:pt>
                      <c:pt idx="2654">
                        <c:v>32.670290000000001</c:v>
                      </c:pt>
                      <c:pt idx="2655">
                        <c:v>32.870290000000004</c:v>
                      </c:pt>
                      <c:pt idx="2656">
                        <c:v>33.07029</c:v>
                      </c:pt>
                      <c:pt idx="2657">
                        <c:v>33.270290000000003</c:v>
                      </c:pt>
                      <c:pt idx="2658">
                        <c:v>33.470289999999999</c:v>
                      </c:pt>
                      <c:pt idx="2659">
                        <c:v>33.670290000000001</c:v>
                      </c:pt>
                      <c:pt idx="2660">
                        <c:v>33.870289999999997</c:v>
                      </c:pt>
                      <c:pt idx="2661">
                        <c:v>34.07029</c:v>
                      </c:pt>
                      <c:pt idx="2662">
                        <c:v>34.270290000000003</c:v>
                      </c:pt>
                      <c:pt idx="2663">
                        <c:v>34.470289999999999</c:v>
                      </c:pt>
                      <c:pt idx="2664">
                        <c:v>34.670290000000001</c:v>
                      </c:pt>
                      <c:pt idx="2665">
                        <c:v>34.870289999999997</c:v>
                      </c:pt>
                      <c:pt idx="2666">
                        <c:v>35.07029</c:v>
                      </c:pt>
                      <c:pt idx="2667">
                        <c:v>35.270289999999996</c:v>
                      </c:pt>
                      <c:pt idx="2668">
                        <c:v>35.470289999999999</c:v>
                      </c:pt>
                      <c:pt idx="2669">
                        <c:v>35.670290000000001</c:v>
                      </c:pt>
                      <c:pt idx="2670">
                        <c:v>35.870290000000004</c:v>
                      </c:pt>
                      <c:pt idx="2671">
                        <c:v>36.07029</c:v>
                      </c:pt>
                      <c:pt idx="2672">
                        <c:v>36.270290000000003</c:v>
                      </c:pt>
                      <c:pt idx="2673">
                        <c:v>36.470289999999999</c:v>
                      </c:pt>
                      <c:pt idx="2674">
                        <c:v>36.670290000000001</c:v>
                      </c:pt>
                      <c:pt idx="2675">
                        <c:v>36.870289999999997</c:v>
                      </c:pt>
                      <c:pt idx="2676">
                        <c:v>37.07029</c:v>
                      </c:pt>
                      <c:pt idx="2677">
                        <c:v>37.270290000000003</c:v>
                      </c:pt>
                      <c:pt idx="2678">
                        <c:v>37.470289999999999</c:v>
                      </c:pt>
                      <c:pt idx="2679">
                        <c:v>37.670290000000001</c:v>
                      </c:pt>
                      <c:pt idx="2680">
                        <c:v>37.870290000000004</c:v>
                      </c:pt>
                      <c:pt idx="2681">
                        <c:v>38.07029</c:v>
                      </c:pt>
                      <c:pt idx="2682">
                        <c:v>38.270289999999996</c:v>
                      </c:pt>
                      <c:pt idx="2683">
                        <c:v>38.470289999999999</c:v>
                      </c:pt>
                      <c:pt idx="2684">
                        <c:v>38.670290000000001</c:v>
                      </c:pt>
                      <c:pt idx="2685">
                        <c:v>38.870290000000004</c:v>
                      </c:pt>
                      <c:pt idx="2686">
                        <c:v>39.07029</c:v>
                      </c:pt>
                      <c:pt idx="2687">
                        <c:v>39.270290000000003</c:v>
                      </c:pt>
                      <c:pt idx="2688">
                        <c:v>39.470289999999999</c:v>
                      </c:pt>
                      <c:pt idx="2689">
                        <c:v>39.670289999999994</c:v>
                      </c:pt>
                      <c:pt idx="2690">
                        <c:v>39.870289999999997</c:v>
                      </c:pt>
                      <c:pt idx="2691">
                        <c:v>40.07029</c:v>
                      </c:pt>
                      <c:pt idx="2692">
                        <c:v>40.270290000000003</c:v>
                      </c:pt>
                      <c:pt idx="2693">
                        <c:v>40.470289999999999</c:v>
                      </c:pt>
                      <c:pt idx="2694">
                        <c:v>40.670290000000001</c:v>
                      </c:pt>
                      <c:pt idx="2695">
                        <c:v>40.870290000000004</c:v>
                      </c:pt>
                      <c:pt idx="2696">
                        <c:v>41.07029</c:v>
                      </c:pt>
                      <c:pt idx="2697">
                        <c:v>41.270289999999996</c:v>
                      </c:pt>
                      <c:pt idx="2698">
                        <c:v>41.470289999999999</c:v>
                      </c:pt>
                      <c:pt idx="2699">
                        <c:v>41.670290000000001</c:v>
                      </c:pt>
                      <c:pt idx="2700">
                        <c:v>41.870289999999997</c:v>
                      </c:pt>
                      <c:pt idx="2701">
                        <c:v>42.07029</c:v>
                      </c:pt>
                      <c:pt idx="2702">
                        <c:v>42.270290000000003</c:v>
                      </c:pt>
                      <c:pt idx="2703">
                        <c:v>42.470290000000006</c:v>
                      </c:pt>
                      <c:pt idx="2704">
                        <c:v>42.670289999999994</c:v>
                      </c:pt>
                      <c:pt idx="2705">
                        <c:v>42.870289999999997</c:v>
                      </c:pt>
                      <c:pt idx="2706">
                        <c:v>43.07029</c:v>
                      </c:pt>
                      <c:pt idx="2707">
                        <c:v>43.270290000000003</c:v>
                      </c:pt>
                      <c:pt idx="2708">
                        <c:v>43.470289999999999</c:v>
                      </c:pt>
                      <c:pt idx="2709">
                        <c:v>43.670290000000001</c:v>
                      </c:pt>
                      <c:pt idx="2710">
                        <c:v>43.870290000000004</c:v>
                      </c:pt>
                      <c:pt idx="2711">
                        <c:v>44.07029</c:v>
                      </c:pt>
                      <c:pt idx="2712">
                        <c:v>44.270289999999996</c:v>
                      </c:pt>
                      <c:pt idx="2713">
                        <c:v>44.470289999999999</c:v>
                      </c:pt>
                      <c:pt idx="2714">
                        <c:v>44.670290000000001</c:v>
                      </c:pt>
                      <c:pt idx="2715">
                        <c:v>44.870289999999997</c:v>
                      </c:pt>
                      <c:pt idx="2716">
                        <c:v>45.07029</c:v>
                      </c:pt>
                      <c:pt idx="2717">
                        <c:v>45.270290000000003</c:v>
                      </c:pt>
                      <c:pt idx="2718">
                        <c:v>45.470290000000006</c:v>
                      </c:pt>
                      <c:pt idx="2719">
                        <c:v>45.670289999999994</c:v>
                      </c:pt>
                      <c:pt idx="2720">
                        <c:v>45.870289999999997</c:v>
                      </c:pt>
                      <c:pt idx="2721">
                        <c:v>46.07029</c:v>
                      </c:pt>
                      <c:pt idx="2722">
                        <c:v>46.270290000000003</c:v>
                      </c:pt>
                      <c:pt idx="2723">
                        <c:v>46.470289999999999</c:v>
                      </c:pt>
                      <c:pt idx="2724">
                        <c:v>46.670290000000001</c:v>
                      </c:pt>
                      <c:pt idx="2725">
                        <c:v>46.870290000000004</c:v>
                      </c:pt>
                      <c:pt idx="2726">
                        <c:v>47.07029</c:v>
                      </c:pt>
                      <c:pt idx="2727">
                        <c:v>47.270289999999996</c:v>
                      </c:pt>
                      <c:pt idx="2728">
                        <c:v>47.470289999999999</c:v>
                      </c:pt>
                      <c:pt idx="2729">
                        <c:v>47.670290000000001</c:v>
                      </c:pt>
                      <c:pt idx="2730">
                        <c:v>47.870289999999997</c:v>
                      </c:pt>
                      <c:pt idx="2731">
                        <c:v>48.07029</c:v>
                      </c:pt>
                      <c:pt idx="2732">
                        <c:v>48.270290000000003</c:v>
                      </c:pt>
                      <c:pt idx="2733">
                        <c:v>48.470290000000006</c:v>
                      </c:pt>
                      <c:pt idx="2734">
                        <c:v>48.670290000000001</c:v>
                      </c:pt>
                      <c:pt idx="2735">
                        <c:v>48.870289999999997</c:v>
                      </c:pt>
                      <c:pt idx="2736">
                        <c:v>49.07029</c:v>
                      </c:pt>
                      <c:pt idx="2737">
                        <c:v>49.270289999999996</c:v>
                      </c:pt>
                      <c:pt idx="2738">
                        <c:v>49.470289999999999</c:v>
                      </c:pt>
                      <c:pt idx="2739">
                        <c:v>49.670290000000001</c:v>
                      </c:pt>
                      <c:pt idx="2740">
                        <c:v>49.870290000000004</c:v>
                      </c:pt>
                      <c:pt idx="2741">
                        <c:v>50.07029</c:v>
                      </c:pt>
                      <c:pt idx="2742">
                        <c:v>50.270290000000003</c:v>
                      </c:pt>
                      <c:pt idx="2743">
                        <c:v>50.470289999999999</c:v>
                      </c:pt>
                      <c:pt idx="2744">
                        <c:v>50.670290000000001</c:v>
                      </c:pt>
                      <c:pt idx="2745">
                        <c:v>50.870289999999997</c:v>
                      </c:pt>
                      <c:pt idx="2746">
                        <c:v>51.07029</c:v>
                      </c:pt>
                      <c:pt idx="2747">
                        <c:v>51.270290000000003</c:v>
                      </c:pt>
                      <c:pt idx="2748">
                        <c:v>51.470289999999999</c:v>
                      </c:pt>
                      <c:pt idx="2749">
                        <c:v>51.670290000000001</c:v>
                      </c:pt>
                      <c:pt idx="2750">
                        <c:v>51.870289999999997</c:v>
                      </c:pt>
                      <c:pt idx="2751">
                        <c:v>52.07029</c:v>
                      </c:pt>
                      <c:pt idx="2752">
                        <c:v>52.270289999999996</c:v>
                      </c:pt>
                      <c:pt idx="2753">
                        <c:v>52.470289999999999</c:v>
                      </c:pt>
                      <c:pt idx="2754">
                        <c:v>52.670290000000001</c:v>
                      </c:pt>
                      <c:pt idx="2755">
                        <c:v>52.870290000000004</c:v>
                      </c:pt>
                      <c:pt idx="2756">
                        <c:v>53.07029</c:v>
                      </c:pt>
                      <c:pt idx="2757">
                        <c:v>53.270290000000003</c:v>
                      </c:pt>
                      <c:pt idx="2758">
                        <c:v>53.470289999999999</c:v>
                      </c:pt>
                      <c:pt idx="2759">
                        <c:v>53.670290000000001</c:v>
                      </c:pt>
                      <c:pt idx="2760">
                        <c:v>53.870289999999997</c:v>
                      </c:pt>
                      <c:pt idx="2761">
                        <c:v>54.07029</c:v>
                      </c:pt>
                      <c:pt idx="2762">
                        <c:v>54.270290000000003</c:v>
                      </c:pt>
                      <c:pt idx="2763">
                        <c:v>54.470289999999999</c:v>
                      </c:pt>
                      <c:pt idx="2764">
                        <c:v>54.670290000000001</c:v>
                      </c:pt>
                      <c:pt idx="2765">
                        <c:v>54.870290000000004</c:v>
                      </c:pt>
                      <c:pt idx="2766">
                        <c:v>55.07029</c:v>
                      </c:pt>
                      <c:pt idx="2767">
                        <c:v>55.270289999999996</c:v>
                      </c:pt>
                      <c:pt idx="2768">
                        <c:v>55.470289999999999</c:v>
                      </c:pt>
                      <c:pt idx="2769">
                        <c:v>55.670290000000001</c:v>
                      </c:pt>
                      <c:pt idx="2770">
                        <c:v>55.870290000000004</c:v>
                      </c:pt>
                      <c:pt idx="2771">
                        <c:v>56.07029</c:v>
                      </c:pt>
                      <c:pt idx="2772">
                        <c:v>56.270290000000003</c:v>
                      </c:pt>
                      <c:pt idx="2773">
                        <c:v>56.470289999999999</c:v>
                      </c:pt>
                      <c:pt idx="2774">
                        <c:v>56.670289999999994</c:v>
                      </c:pt>
                      <c:pt idx="2775">
                        <c:v>56.870289999999997</c:v>
                      </c:pt>
                      <c:pt idx="2776">
                        <c:v>57.07029</c:v>
                      </c:pt>
                      <c:pt idx="2777">
                        <c:v>57.270290000000003</c:v>
                      </c:pt>
                      <c:pt idx="2778">
                        <c:v>57.470289999999999</c:v>
                      </c:pt>
                      <c:pt idx="2779">
                        <c:v>57.670290000000001</c:v>
                      </c:pt>
                      <c:pt idx="2780">
                        <c:v>57.870290000000004</c:v>
                      </c:pt>
                      <c:pt idx="2781">
                        <c:v>58.07029</c:v>
                      </c:pt>
                      <c:pt idx="2782">
                        <c:v>58.270289999999996</c:v>
                      </c:pt>
                      <c:pt idx="2783">
                        <c:v>58.470289999999999</c:v>
                      </c:pt>
                      <c:pt idx="2784">
                        <c:v>58.670290000000001</c:v>
                      </c:pt>
                      <c:pt idx="2785">
                        <c:v>58.870289999999997</c:v>
                      </c:pt>
                      <c:pt idx="2786">
                        <c:v>59.07029</c:v>
                      </c:pt>
                      <c:pt idx="2787">
                        <c:v>59.270290000000003</c:v>
                      </c:pt>
                      <c:pt idx="2788">
                        <c:v>59.470290000000006</c:v>
                      </c:pt>
                      <c:pt idx="2789">
                        <c:v>59.670289999999994</c:v>
                      </c:pt>
                      <c:pt idx="2790">
                        <c:v>59.870289999999997</c:v>
                      </c:pt>
                      <c:pt idx="2791">
                        <c:v>60.07029</c:v>
                      </c:pt>
                      <c:pt idx="2792">
                        <c:v>60.270290000000003</c:v>
                      </c:pt>
                      <c:pt idx="2793">
                        <c:v>60.470290000000006</c:v>
                      </c:pt>
                      <c:pt idx="2794">
                        <c:v>60.670290000000008</c:v>
                      </c:pt>
                      <c:pt idx="2795">
                        <c:v>60.870289999999997</c:v>
                      </c:pt>
                      <c:pt idx="2796">
                        <c:v>61.07029</c:v>
                      </c:pt>
                      <c:pt idx="2797">
                        <c:v>61.270289999999996</c:v>
                      </c:pt>
                      <c:pt idx="2798">
                        <c:v>61.470289999999999</c:v>
                      </c:pt>
                      <c:pt idx="2799">
                        <c:v>61.670290000000001</c:v>
                      </c:pt>
                      <c:pt idx="2800">
                        <c:v>61.870290000000004</c:v>
                      </c:pt>
                      <c:pt idx="2801">
                        <c:v>62.070290000000007</c:v>
                      </c:pt>
                      <c:pt idx="2802">
                        <c:v>62.270289999999996</c:v>
                      </c:pt>
                      <c:pt idx="2803">
                        <c:v>62.470289999999999</c:v>
                      </c:pt>
                      <c:pt idx="2804">
                        <c:v>62.670289999999994</c:v>
                      </c:pt>
                      <c:pt idx="2805">
                        <c:v>62.870289999999997</c:v>
                      </c:pt>
                      <c:pt idx="2806">
                        <c:v>63.07029</c:v>
                      </c:pt>
                      <c:pt idx="2807">
                        <c:v>63.270290000000003</c:v>
                      </c:pt>
                      <c:pt idx="2808">
                        <c:v>63.470290000000006</c:v>
                      </c:pt>
                      <c:pt idx="2809">
                        <c:v>63.670289999999994</c:v>
                      </c:pt>
                      <c:pt idx="2810">
                        <c:v>63.870289999999997</c:v>
                      </c:pt>
                      <c:pt idx="2811">
                        <c:v>64.07029</c:v>
                      </c:pt>
                      <c:pt idx="2812">
                        <c:v>64.270290000000003</c:v>
                      </c:pt>
                      <c:pt idx="2813">
                        <c:v>64.470290000000006</c:v>
                      </c:pt>
                      <c:pt idx="2814">
                        <c:v>64.670290000000008</c:v>
                      </c:pt>
                      <c:pt idx="2815">
                        <c:v>64.870290000000011</c:v>
                      </c:pt>
                      <c:pt idx="2816">
                        <c:v>65.07029</c:v>
                      </c:pt>
                      <c:pt idx="2817">
                        <c:v>65.270289999999989</c:v>
                      </c:pt>
                      <c:pt idx="2818">
                        <c:v>65.470289999999991</c:v>
                      </c:pt>
                      <c:pt idx="2819">
                        <c:v>65.670289999999994</c:v>
                      </c:pt>
                      <c:pt idx="2820">
                        <c:v>65.870289999999997</c:v>
                      </c:pt>
                      <c:pt idx="2821">
                        <c:v>66.07029</c:v>
                      </c:pt>
                      <c:pt idx="2822">
                        <c:v>66.270290000000003</c:v>
                      </c:pt>
                      <c:pt idx="2823">
                        <c:v>66.470290000000006</c:v>
                      </c:pt>
                      <c:pt idx="2824">
                        <c:v>66.670289999999994</c:v>
                      </c:pt>
                      <c:pt idx="2825">
                        <c:v>66.870289999999997</c:v>
                      </c:pt>
                      <c:pt idx="2826">
                        <c:v>67.07029</c:v>
                      </c:pt>
                      <c:pt idx="2827">
                        <c:v>67.270290000000003</c:v>
                      </c:pt>
                      <c:pt idx="2828">
                        <c:v>67.470290000000006</c:v>
                      </c:pt>
                      <c:pt idx="2829">
                        <c:v>67.670290000000008</c:v>
                      </c:pt>
                      <c:pt idx="2830">
                        <c:v>67.870290000000011</c:v>
                      </c:pt>
                      <c:pt idx="2831">
                        <c:v>68.07029</c:v>
                      </c:pt>
                      <c:pt idx="2832">
                        <c:v>68.270289999999989</c:v>
                      </c:pt>
                      <c:pt idx="2833">
                        <c:v>68.470289999999991</c:v>
                      </c:pt>
                      <c:pt idx="2834">
                        <c:v>68.670289999999994</c:v>
                      </c:pt>
                      <c:pt idx="2835">
                        <c:v>68.870289999999997</c:v>
                      </c:pt>
                      <c:pt idx="2836">
                        <c:v>69.07029</c:v>
                      </c:pt>
                      <c:pt idx="2837">
                        <c:v>69.270290000000003</c:v>
                      </c:pt>
                      <c:pt idx="2838">
                        <c:v>69.470290000000006</c:v>
                      </c:pt>
                      <c:pt idx="2839">
                        <c:v>69.670289999999994</c:v>
                      </c:pt>
                      <c:pt idx="2840">
                        <c:v>69.870289999999997</c:v>
                      </c:pt>
                      <c:pt idx="2841">
                        <c:v>70.07029</c:v>
                      </c:pt>
                      <c:pt idx="2842">
                        <c:v>70.270290000000003</c:v>
                      </c:pt>
                      <c:pt idx="2843">
                        <c:v>70.470290000000006</c:v>
                      </c:pt>
                      <c:pt idx="2844">
                        <c:v>70.670290000000008</c:v>
                      </c:pt>
                      <c:pt idx="2845">
                        <c:v>70.870290000000011</c:v>
                      </c:pt>
                      <c:pt idx="2846">
                        <c:v>71.07029</c:v>
                      </c:pt>
                      <c:pt idx="2847">
                        <c:v>71.270289999999989</c:v>
                      </c:pt>
                      <c:pt idx="2848">
                        <c:v>71.470289999999991</c:v>
                      </c:pt>
                      <c:pt idx="2849">
                        <c:v>71.670289999999994</c:v>
                      </c:pt>
                      <c:pt idx="2850">
                        <c:v>71.870289999999997</c:v>
                      </c:pt>
                      <c:pt idx="2851">
                        <c:v>72.07029</c:v>
                      </c:pt>
                      <c:pt idx="2852">
                        <c:v>72.270290000000003</c:v>
                      </c:pt>
                      <c:pt idx="2853">
                        <c:v>72.470290000000006</c:v>
                      </c:pt>
                      <c:pt idx="2854">
                        <c:v>72.670289999999994</c:v>
                      </c:pt>
                      <c:pt idx="2855">
                        <c:v>72.870289999999997</c:v>
                      </c:pt>
                      <c:pt idx="2856">
                        <c:v>73.07029</c:v>
                      </c:pt>
                      <c:pt idx="2857">
                        <c:v>73.270290000000003</c:v>
                      </c:pt>
                      <c:pt idx="2858">
                        <c:v>73.470290000000006</c:v>
                      </c:pt>
                      <c:pt idx="2859">
                        <c:v>73.670290000000008</c:v>
                      </c:pt>
                      <c:pt idx="2860">
                        <c:v>73.870290000000011</c:v>
                      </c:pt>
                      <c:pt idx="2861">
                        <c:v>74.07029</c:v>
                      </c:pt>
                      <c:pt idx="2862">
                        <c:v>74.270290000000003</c:v>
                      </c:pt>
                      <c:pt idx="2863">
                        <c:v>74.470289999999991</c:v>
                      </c:pt>
                      <c:pt idx="2864">
                        <c:v>74.670289999999994</c:v>
                      </c:pt>
                      <c:pt idx="2865">
                        <c:v>74.870289999999997</c:v>
                      </c:pt>
                      <c:pt idx="2866">
                        <c:v>75.07029</c:v>
                      </c:pt>
                      <c:pt idx="2867">
                        <c:v>75.270290000000003</c:v>
                      </c:pt>
                      <c:pt idx="2868">
                        <c:v>75.470290000000006</c:v>
                      </c:pt>
                      <c:pt idx="2869">
                        <c:v>75.670289999999994</c:v>
                      </c:pt>
                      <c:pt idx="2870">
                        <c:v>75.870289999999997</c:v>
                      </c:pt>
                      <c:pt idx="2871">
                        <c:v>76.07029</c:v>
                      </c:pt>
                      <c:pt idx="2872">
                        <c:v>76.270290000000003</c:v>
                      </c:pt>
                      <c:pt idx="2873">
                        <c:v>76.470290000000006</c:v>
                      </c:pt>
                      <c:pt idx="2874">
                        <c:v>76.670290000000008</c:v>
                      </c:pt>
                      <c:pt idx="2875">
                        <c:v>76.870290000000011</c:v>
                      </c:pt>
                      <c:pt idx="2876">
                        <c:v>77.07029</c:v>
                      </c:pt>
                      <c:pt idx="2877">
                        <c:v>77.270290000000003</c:v>
                      </c:pt>
                      <c:pt idx="2878">
                        <c:v>77.470289999999991</c:v>
                      </c:pt>
                      <c:pt idx="2879">
                        <c:v>77.670289999999994</c:v>
                      </c:pt>
                      <c:pt idx="2880">
                        <c:v>77.870289999999997</c:v>
                      </c:pt>
                      <c:pt idx="2881">
                        <c:v>78.07029</c:v>
                      </c:pt>
                      <c:pt idx="2882">
                        <c:v>78.270290000000003</c:v>
                      </c:pt>
                      <c:pt idx="2883">
                        <c:v>78.470289999999991</c:v>
                      </c:pt>
                      <c:pt idx="2884">
                        <c:v>78.670289999999994</c:v>
                      </c:pt>
                      <c:pt idx="2885">
                        <c:v>78.870289999999997</c:v>
                      </c:pt>
                      <c:pt idx="2886">
                        <c:v>79.07029</c:v>
                      </c:pt>
                      <c:pt idx="2887">
                        <c:v>79.270290000000003</c:v>
                      </c:pt>
                      <c:pt idx="2888">
                        <c:v>79.470290000000006</c:v>
                      </c:pt>
                      <c:pt idx="2889">
                        <c:v>79.670290000000008</c:v>
                      </c:pt>
                      <c:pt idx="2890">
                        <c:v>79.870290000000011</c:v>
                      </c:pt>
                      <c:pt idx="2891">
                        <c:v>80.07029</c:v>
                      </c:pt>
                      <c:pt idx="2892">
                        <c:v>80.270290000000003</c:v>
                      </c:pt>
                      <c:pt idx="2893">
                        <c:v>80.470289999999991</c:v>
                      </c:pt>
                      <c:pt idx="2894">
                        <c:v>80.670289999999994</c:v>
                      </c:pt>
                      <c:pt idx="2895">
                        <c:v>80.870289999999997</c:v>
                      </c:pt>
                      <c:pt idx="2896">
                        <c:v>81.07029</c:v>
                      </c:pt>
                      <c:pt idx="2897">
                        <c:v>81.270290000000003</c:v>
                      </c:pt>
                      <c:pt idx="2898">
                        <c:v>81.470289999999991</c:v>
                      </c:pt>
                      <c:pt idx="2899">
                        <c:v>81.670289999999994</c:v>
                      </c:pt>
                      <c:pt idx="2900">
                        <c:v>81.870289999999997</c:v>
                      </c:pt>
                      <c:pt idx="2901">
                        <c:v>82.07029</c:v>
                      </c:pt>
                      <c:pt idx="2902">
                        <c:v>82.270290000000003</c:v>
                      </c:pt>
                      <c:pt idx="2903">
                        <c:v>82.470290000000006</c:v>
                      </c:pt>
                      <c:pt idx="2904">
                        <c:v>82.670290000000008</c:v>
                      </c:pt>
                      <c:pt idx="2905">
                        <c:v>82.870289999999997</c:v>
                      </c:pt>
                      <c:pt idx="2906">
                        <c:v>83.07029</c:v>
                      </c:pt>
                      <c:pt idx="2907">
                        <c:v>83.270290000000003</c:v>
                      </c:pt>
                      <c:pt idx="2908">
                        <c:v>83.470290000000006</c:v>
                      </c:pt>
                      <c:pt idx="2909">
                        <c:v>83.670289999999994</c:v>
                      </c:pt>
                      <c:pt idx="2910">
                        <c:v>83.870289999999997</c:v>
                      </c:pt>
                      <c:pt idx="2911">
                        <c:v>84.07029</c:v>
                      </c:pt>
                      <c:pt idx="2912">
                        <c:v>84.270290000000003</c:v>
                      </c:pt>
                      <c:pt idx="2913">
                        <c:v>84.470289999999991</c:v>
                      </c:pt>
                      <c:pt idx="2914">
                        <c:v>84.670289999999994</c:v>
                      </c:pt>
                      <c:pt idx="2915">
                        <c:v>84.870289999999997</c:v>
                      </c:pt>
                      <c:pt idx="2916">
                        <c:v>85.07029</c:v>
                      </c:pt>
                      <c:pt idx="2917">
                        <c:v>85.270290000000003</c:v>
                      </c:pt>
                      <c:pt idx="2918">
                        <c:v>85.470290000000006</c:v>
                      </c:pt>
                      <c:pt idx="2919">
                        <c:v>85.670290000000008</c:v>
                      </c:pt>
                      <c:pt idx="2920">
                        <c:v>85.870289999999997</c:v>
                      </c:pt>
                      <c:pt idx="2921">
                        <c:v>86.07029</c:v>
                      </c:pt>
                      <c:pt idx="2922">
                        <c:v>86.270290000000003</c:v>
                      </c:pt>
                      <c:pt idx="2923">
                        <c:v>86.470290000000006</c:v>
                      </c:pt>
                      <c:pt idx="2924">
                        <c:v>86.670289999999994</c:v>
                      </c:pt>
                      <c:pt idx="2925">
                        <c:v>86.870289999999997</c:v>
                      </c:pt>
                      <c:pt idx="2926">
                        <c:v>87.07029</c:v>
                      </c:pt>
                      <c:pt idx="2927">
                        <c:v>87.270290000000003</c:v>
                      </c:pt>
                      <c:pt idx="2928">
                        <c:v>87.470289999999991</c:v>
                      </c:pt>
                      <c:pt idx="2929">
                        <c:v>87.670289999999994</c:v>
                      </c:pt>
                      <c:pt idx="2930">
                        <c:v>87.870289999999997</c:v>
                      </c:pt>
                      <c:pt idx="2931">
                        <c:v>88.07029</c:v>
                      </c:pt>
                      <c:pt idx="2932">
                        <c:v>88.270290000000003</c:v>
                      </c:pt>
                      <c:pt idx="2933">
                        <c:v>88.470290000000006</c:v>
                      </c:pt>
                      <c:pt idx="2934">
                        <c:v>88.670290000000008</c:v>
                      </c:pt>
                      <c:pt idx="2935">
                        <c:v>88.870289999999997</c:v>
                      </c:pt>
                      <c:pt idx="2936">
                        <c:v>89.07029</c:v>
                      </c:pt>
                      <c:pt idx="2937">
                        <c:v>89.270290000000003</c:v>
                      </c:pt>
                      <c:pt idx="2938">
                        <c:v>89.470290000000006</c:v>
                      </c:pt>
                      <c:pt idx="2939">
                        <c:v>89.670289999999994</c:v>
                      </c:pt>
                      <c:pt idx="2940">
                        <c:v>89.870289999999997</c:v>
                      </c:pt>
                      <c:pt idx="2941">
                        <c:v>90.07029</c:v>
                      </c:pt>
                      <c:pt idx="2942">
                        <c:v>90.270289999999989</c:v>
                      </c:pt>
                      <c:pt idx="2943">
                        <c:v>90.470289999999991</c:v>
                      </c:pt>
                      <c:pt idx="2944">
                        <c:v>90.670289999999994</c:v>
                      </c:pt>
                      <c:pt idx="2945">
                        <c:v>90.870289999999997</c:v>
                      </c:pt>
                      <c:pt idx="2946">
                        <c:v>91.07029</c:v>
                      </c:pt>
                      <c:pt idx="2947">
                        <c:v>91.270290000000003</c:v>
                      </c:pt>
                      <c:pt idx="2948">
                        <c:v>91.470290000000006</c:v>
                      </c:pt>
                      <c:pt idx="2949">
                        <c:v>91.670290000000008</c:v>
                      </c:pt>
                      <c:pt idx="2950">
                        <c:v>91.870289999999997</c:v>
                      </c:pt>
                      <c:pt idx="2951">
                        <c:v>92.07029</c:v>
                      </c:pt>
                      <c:pt idx="2952">
                        <c:v>92.270290000000003</c:v>
                      </c:pt>
                      <c:pt idx="2953">
                        <c:v>92.470290000000006</c:v>
                      </c:pt>
                      <c:pt idx="2954">
                        <c:v>92.670290000000008</c:v>
                      </c:pt>
                      <c:pt idx="2955">
                        <c:v>92.870289999999997</c:v>
                      </c:pt>
                      <c:pt idx="2956">
                        <c:v>93.07029</c:v>
                      </c:pt>
                      <c:pt idx="2957">
                        <c:v>93.270289999999989</c:v>
                      </c:pt>
                      <c:pt idx="2958">
                        <c:v>93.470289999999991</c:v>
                      </c:pt>
                      <c:pt idx="2959">
                        <c:v>93.670289999999994</c:v>
                      </c:pt>
                      <c:pt idx="2960">
                        <c:v>93.870289999999997</c:v>
                      </c:pt>
                      <c:pt idx="2961">
                        <c:v>94.07029</c:v>
                      </c:pt>
                      <c:pt idx="2962">
                        <c:v>94.270290000000003</c:v>
                      </c:pt>
                      <c:pt idx="2963">
                        <c:v>94.470290000000006</c:v>
                      </c:pt>
                      <c:pt idx="2964">
                        <c:v>94.670290000000008</c:v>
                      </c:pt>
                      <c:pt idx="2965">
                        <c:v>94.870289999999997</c:v>
                      </c:pt>
                      <c:pt idx="2966">
                        <c:v>95.07029</c:v>
                      </c:pt>
                      <c:pt idx="2967">
                        <c:v>95.270290000000003</c:v>
                      </c:pt>
                      <c:pt idx="2968">
                        <c:v>95.470290000000006</c:v>
                      </c:pt>
                      <c:pt idx="2969">
                        <c:v>95.670290000000008</c:v>
                      </c:pt>
                      <c:pt idx="2970">
                        <c:v>95.870289999999997</c:v>
                      </c:pt>
                      <c:pt idx="2971">
                        <c:v>96.07029</c:v>
                      </c:pt>
                      <c:pt idx="2972">
                        <c:v>96.270289999999989</c:v>
                      </c:pt>
                      <c:pt idx="2973">
                        <c:v>96.470289999999991</c:v>
                      </c:pt>
                      <c:pt idx="2974">
                        <c:v>96.670289999999994</c:v>
                      </c:pt>
                      <c:pt idx="2975">
                        <c:v>96.870289999999997</c:v>
                      </c:pt>
                      <c:pt idx="2976">
                        <c:v>97.07029</c:v>
                      </c:pt>
                      <c:pt idx="2977">
                        <c:v>97.270290000000003</c:v>
                      </c:pt>
                      <c:pt idx="2978">
                        <c:v>97.470290000000006</c:v>
                      </c:pt>
                      <c:pt idx="2979">
                        <c:v>97.670289999999994</c:v>
                      </c:pt>
                      <c:pt idx="2980">
                        <c:v>97.870289999999997</c:v>
                      </c:pt>
                      <c:pt idx="2981">
                        <c:v>98.07029</c:v>
                      </c:pt>
                      <c:pt idx="2982">
                        <c:v>98.270290000000003</c:v>
                      </c:pt>
                      <c:pt idx="2983">
                        <c:v>98.470290000000006</c:v>
                      </c:pt>
                      <c:pt idx="2984">
                        <c:v>98.670290000000008</c:v>
                      </c:pt>
                      <c:pt idx="2985">
                        <c:v>98.870290000000011</c:v>
                      </c:pt>
                      <c:pt idx="2986">
                        <c:v>99.07029</c:v>
                      </c:pt>
                      <c:pt idx="2987">
                        <c:v>99.270289999999989</c:v>
                      </c:pt>
                      <c:pt idx="2988">
                        <c:v>99.470289999999991</c:v>
                      </c:pt>
                      <c:pt idx="2989">
                        <c:v>99.670289999999994</c:v>
                      </c:pt>
                      <c:pt idx="2990">
                        <c:v>99.870289999999997</c:v>
                      </c:pt>
                      <c:pt idx="2991">
                        <c:v>100.0703</c:v>
                      </c:pt>
                      <c:pt idx="2992">
                        <c:v>100.27030000000001</c:v>
                      </c:pt>
                      <c:pt idx="2993">
                        <c:v>100.47030000000001</c:v>
                      </c:pt>
                      <c:pt idx="2994">
                        <c:v>100.6703</c:v>
                      </c:pt>
                      <c:pt idx="2995">
                        <c:v>100.8703</c:v>
                      </c:pt>
                      <c:pt idx="2996">
                        <c:v>101.07029999999999</c:v>
                      </c:pt>
                      <c:pt idx="2997">
                        <c:v>101.27029999999999</c:v>
                      </c:pt>
                      <c:pt idx="2998">
                        <c:v>101.47029999999999</c:v>
                      </c:pt>
                      <c:pt idx="2999">
                        <c:v>101.6703</c:v>
                      </c:pt>
                      <c:pt idx="3000">
                        <c:v>101.8703</c:v>
                      </c:pt>
                      <c:pt idx="3001">
                        <c:v>102.0703</c:v>
                      </c:pt>
                      <c:pt idx="3002">
                        <c:v>102.27030000000001</c:v>
                      </c:pt>
                      <c:pt idx="3003">
                        <c:v>102.47029999999999</c:v>
                      </c:pt>
                      <c:pt idx="3004">
                        <c:v>102.6703</c:v>
                      </c:pt>
                      <c:pt idx="3005">
                        <c:v>102.8703</c:v>
                      </c:pt>
                      <c:pt idx="3006">
                        <c:v>103.0703</c:v>
                      </c:pt>
                      <c:pt idx="3007">
                        <c:v>103.27030000000001</c:v>
                      </c:pt>
                      <c:pt idx="3008">
                        <c:v>103.47030000000001</c:v>
                      </c:pt>
                      <c:pt idx="3009">
                        <c:v>103.6703</c:v>
                      </c:pt>
                      <c:pt idx="3010">
                        <c:v>103.8703</c:v>
                      </c:pt>
                      <c:pt idx="3011">
                        <c:v>104.07029999999999</c:v>
                      </c:pt>
                      <c:pt idx="3012">
                        <c:v>104.27029999999999</c:v>
                      </c:pt>
                      <c:pt idx="3013">
                        <c:v>104.47029999999999</c:v>
                      </c:pt>
                      <c:pt idx="3014">
                        <c:v>104.6703</c:v>
                      </c:pt>
                      <c:pt idx="3015">
                        <c:v>104.8703</c:v>
                      </c:pt>
                      <c:pt idx="3016">
                        <c:v>105.0703</c:v>
                      </c:pt>
                      <c:pt idx="3017">
                        <c:v>105.27030000000001</c:v>
                      </c:pt>
                      <c:pt idx="3018">
                        <c:v>105.47029999999999</c:v>
                      </c:pt>
                      <c:pt idx="3019">
                        <c:v>105.6703</c:v>
                      </c:pt>
                      <c:pt idx="3020">
                        <c:v>105.8703</c:v>
                      </c:pt>
                      <c:pt idx="3021">
                        <c:v>106.0703</c:v>
                      </c:pt>
                      <c:pt idx="3022">
                        <c:v>106.27030000000001</c:v>
                      </c:pt>
                      <c:pt idx="3023">
                        <c:v>106.47030000000001</c:v>
                      </c:pt>
                      <c:pt idx="3024">
                        <c:v>106.67030000000001</c:v>
                      </c:pt>
                      <c:pt idx="3025">
                        <c:v>106.8703</c:v>
                      </c:pt>
                      <c:pt idx="3026">
                        <c:v>107.07029999999999</c:v>
                      </c:pt>
                      <c:pt idx="3027">
                        <c:v>107.27029999999999</c:v>
                      </c:pt>
                      <c:pt idx="3028">
                        <c:v>107.47029999999999</c:v>
                      </c:pt>
                      <c:pt idx="3029">
                        <c:v>107.6703</c:v>
                      </c:pt>
                      <c:pt idx="3030">
                        <c:v>107.8703</c:v>
                      </c:pt>
                      <c:pt idx="3031">
                        <c:v>108.0703</c:v>
                      </c:pt>
                      <c:pt idx="3032">
                        <c:v>108.27030000000001</c:v>
                      </c:pt>
                      <c:pt idx="3033">
                        <c:v>108.47029999999999</c:v>
                      </c:pt>
                      <c:pt idx="3034">
                        <c:v>108.6703</c:v>
                      </c:pt>
                      <c:pt idx="3035">
                        <c:v>108.8703</c:v>
                      </c:pt>
                      <c:pt idx="3036">
                        <c:v>109.0703</c:v>
                      </c:pt>
                      <c:pt idx="3037">
                        <c:v>109.27030000000001</c:v>
                      </c:pt>
                      <c:pt idx="3038">
                        <c:v>109.47030000000001</c:v>
                      </c:pt>
                      <c:pt idx="3039">
                        <c:v>109.67030000000001</c:v>
                      </c:pt>
                      <c:pt idx="3040">
                        <c:v>109.8703</c:v>
                      </c:pt>
                      <c:pt idx="3041">
                        <c:v>110.07029999999999</c:v>
                      </c:pt>
                      <c:pt idx="3042">
                        <c:v>110.27029999999999</c:v>
                      </c:pt>
                      <c:pt idx="3043">
                        <c:v>110.47029999999999</c:v>
                      </c:pt>
                      <c:pt idx="3044">
                        <c:v>110.6703</c:v>
                      </c:pt>
                      <c:pt idx="3045">
                        <c:v>110.8703</c:v>
                      </c:pt>
                      <c:pt idx="3046">
                        <c:v>111.0703</c:v>
                      </c:pt>
                      <c:pt idx="3047">
                        <c:v>111.27030000000001</c:v>
                      </c:pt>
                      <c:pt idx="3048">
                        <c:v>111.47029999999999</c:v>
                      </c:pt>
                      <c:pt idx="3049">
                        <c:v>111.6703</c:v>
                      </c:pt>
                      <c:pt idx="3050">
                        <c:v>111.8703</c:v>
                      </c:pt>
                      <c:pt idx="3051">
                        <c:v>112.0703</c:v>
                      </c:pt>
                      <c:pt idx="3052">
                        <c:v>112.27030000000001</c:v>
                      </c:pt>
                      <c:pt idx="3053">
                        <c:v>112.47030000000001</c:v>
                      </c:pt>
                      <c:pt idx="3054">
                        <c:v>112.67030000000001</c:v>
                      </c:pt>
                      <c:pt idx="3055">
                        <c:v>112.8703</c:v>
                      </c:pt>
                      <c:pt idx="3056">
                        <c:v>113.07029999999999</c:v>
                      </c:pt>
                      <c:pt idx="3057">
                        <c:v>113.27029999999999</c:v>
                      </c:pt>
                      <c:pt idx="3058">
                        <c:v>113.47029999999999</c:v>
                      </c:pt>
                      <c:pt idx="3059">
                        <c:v>113.6703</c:v>
                      </c:pt>
                      <c:pt idx="3060">
                        <c:v>113.8703</c:v>
                      </c:pt>
                      <c:pt idx="3061">
                        <c:v>114.0703</c:v>
                      </c:pt>
                      <c:pt idx="3062">
                        <c:v>114.27030000000001</c:v>
                      </c:pt>
                      <c:pt idx="3063">
                        <c:v>114.47029999999999</c:v>
                      </c:pt>
                      <c:pt idx="3064">
                        <c:v>114.6703</c:v>
                      </c:pt>
                      <c:pt idx="3065">
                        <c:v>114.8703</c:v>
                      </c:pt>
                      <c:pt idx="3066">
                        <c:v>115.0703</c:v>
                      </c:pt>
                      <c:pt idx="3067">
                        <c:v>115.27030000000001</c:v>
                      </c:pt>
                      <c:pt idx="3068">
                        <c:v>115.47030000000001</c:v>
                      </c:pt>
                      <c:pt idx="3069">
                        <c:v>115.67030000000001</c:v>
                      </c:pt>
                      <c:pt idx="3070">
                        <c:v>115.8703</c:v>
                      </c:pt>
                      <c:pt idx="3071">
                        <c:v>116.0703</c:v>
                      </c:pt>
                      <c:pt idx="3072">
                        <c:v>116.27029999999999</c:v>
                      </c:pt>
                      <c:pt idx="3073">
                        <c:v>116.47029999999999</c:v>
                      </c:pt>
                      <c:pt idx="3074">
                        <c:v>116.6703</c:v>
                      </c:pt>
                      <c:pt idx="3075">
                        <c:v>116.8703</c:v>
                      </c:pt>
                      <c:pt idx="3076">
                        <c:v>117.0703</c:v>
                      </c:pt>
                      <c:pt idx="3077">
                        <c:v>117.27029999999999</c:v>
                      </c:pt>
                      <c:pt idx="3078">
                        <c:v>117.47029999999999</c:v>
                      </c:pt>
                      <c:pt idx="3079">
                        <c:v>117.6703</c:v>
                      </c:pt>
                      <c:pt idx="3080">
                        <c:v>117.8703</c:v>
                      </c:pt>
                      <c:pt idx="3081">
                        <c:v>118.0703</c:v>
                      </c:pt>
                      <c:pt idx="3082">
                        <c:v>118.27030000000001</c:v>
                      </c:pt>
                      <c:pt idx="3083">
                        <c:v>118.47030000000001</c:v>
                      </c:pt>
                      <c:pt idx="3084">
                        <c:v>118.67030000000001</c:v>
                      </c:pt>
                      <c:pt idx="3085">
                        <c:v>118.8703</c:v>
                      </c:pt>
                      <c:pt idx="3086">
                        <c:v>119.0703</c:v>
                      </c:pt>
                      <c:pt idx="3087">
                        <c:v>119.27030000000001</c:v>
                      </c:pt>
                      <c:pt idx="3088">
                        <c:v>119.47029999999999</c:v>
                      </c:pt>
                      <c:pt idx="3089">
                        <c:v>119.67029999999998</c:v>
                      </c:pt>
                      <c:pt idx="3090">
                        <c:v>119.8703</c:v>
                      </c:pt>
                      <c:pt idx="3091">
                        <c:v>120.07029999999999</c:v>
                      </c:pt>
                      <c:pt idx="3092">
                        <c:v>120.27030000000001</c:v>
                      </c:pt>
                      <c:pt idx="3093">
                        <c:v>120.47029999999999</c:v>
                      </c:pt>
                      <c:pt idx="3094">
                        <c:v>120.67030000000001</c:v>
                      </c:pt>
                      <c:pt idx="3095">
                        <c:v>120.8703</c:v>
                      </c:pt>
                      <c:pt idx="3096">
                        <c:v>121.07029999999999</c:v>
                      </c:pt>
                      <c:pt idx="3097">
                        <c:v>121.27030000000001</c:v>
                      </c:pt>
                      <c:pt idx="3098">
                        <c:v>121.47029999999999</c:v>
                      </c:pt>
                      <c:pt idx="3099">
                        <c:v>121.67030000000001</c:v>
                      </c:pt>
                      <c:pt idx="3100">
                        <c:v>121.8703</c:v>
                      </c:pt>
                      <c:pt idx="3101">
                        <c:v>122.0703</c:v>
                      </c:pt>
                      <c:pt idx="3102">
                        <c:v>122.27029999999999</c:v>
                      </c:pt>
                      <c:pt idx="3103">
                        <c:v>122.47029999999998</c:v>
                      </c:pt>
                      <c:pt idx="3104">
                        <c:v>122.6703</c:v>
                      </c:pt>
                      <c:pt idx="3105">
                        <c:v>122.87029999999999</c:v>
                      </c:pt>
                      <c:pt idx="3106">
                        <c:v>123.0703</c:v>
                      </c:pt>
                      <c:pt idx="3107">
                        <c:v>123.27029999999999</c:v>
                      </c:pt>
                      <c:pt idx="3108">
                        <c:v>123.47030000000001</c:v>
                      </c:pt>
                      <c:pt idx="3109">
                        <c:v>123.6703</c:v>
                      </c:pt>
                      <c:pt idx="3110">
                        <c:v>123.87030000000001</c:v>
                      </c:pt>
                      <c:pt idx="3111">
                        <c:v>124.0703</c:v>
                      </c:pt>
                      <c:pt idx="3112">
                        <c:v>124.27029999999999</c:v>
                      </c:pt>
                      <c:pt idx="3113">
                        <c:v>124.47030000000001</c:v>
                      </c:pt>
                      <c:pt idx="3114">
                        <c:v>124.6703</c:v>
                      </c:pt>
                      <c:pt idx="3115">
                        <c:v>124.87030000000001</c:v>
                      </c:pt>
                      <c:pt idx="3116">
                        <c:v>125.0703</c:v>
                      </c:pt>
                      <c:pt idx="3117">
                        <c:v>125.27030000000001</c:v>
                      </c:pt>
                      <c:pt idx="3118">
                        <c:v>125.47029999999999</c:v>
                      </c:pt>
                      <c:pt idx="3119">
                        <c:v>125.67029999999998</c:v>
                      </c:pt>
                      <c:pt idx="3120">
                        <c:v>125.8703</c:v>
                      </c:pt>
                      <c:pt idx="3121">
                        <c:v>126.07029999999999</c:v>
                      </c:pt>
                      <c:pt idx="3122">
                        <c:v>126.27030000000001</c:v>
                      </c:pt>
                      <c:pt idx="3123">
                        <c:v>126.47029999999999</c:v>
                      </c:pt>
                      <c:pt idx="3124">
                        <c:v>126.67030000000001</c:v>
                      </c:pt>
                      <c:pt idx="3125">
                        <c:v>126.8703</c:v>
                      </c:pt>
                      <c:pt idx="3126">
                        <c:v>127.07029999999999</c:v>
                      </c:pt>
                      <c:pt idx="3127">
                        <c:v>127.27030000000001</c:v>
                      </c:pt>
                      <c:pt idx="3128">
                        <c:v>127.47029999999999</c:v>
                      </c:pt>
                      <c:pt idx="3129">
                        <c:v>127.67030000000001</c:v>
                      </c:pt>
                      <c:pt idx="3130">
                        <c:v>127.8703</c:v>
                      </c:pt>
                      <c:pt idx="3131">
                        <c:v>128.0703</c:v>
                      </c:pt>
                      <c:pt idx="3132">
                        <c:v>128.27029999999999</c:v>
                      </c:pt>
                      <c:pt idx="3133">
                        <c:v>128.47029999999998</c:v>
                      </c:pt>
                      <c:pt idx="3134">
                        <c:v>128.6703</c:v>
                      </c:pt>
                      <c:pt idx="3135">
                        <c:v>128.87029999999999</c:v>
                      </c:pt>
                      <c:pt idx="3136">
                        <c:v>129.0703</c:v>
                      </c:pt>
                      <c:pt idx="3137">
                        <c:v>129.27029999999999</c:v>
                      </c:pt>
                      <c:pt idx="3138">
                        <c:v>129.47030000000001</c:v>
                      </c:pt>
                      <c:pt idx="3139">
                        <c:v>129.6703</c:v>
                      </c:pt>
                      <c:pt idx="3140">
                        <c:v>129.87029999999999</c:v>
                      </c:pt>
                      <c:pt idx="3141">
                        <c:v>130.0703</c:v>
                      </c:pt>
                      <c:pt idx="3142">
                        <c:v>130.27029999999999</c:v>
                      </c:pt>
                      <c:pt idx="3143">
                        <c:v>130.47030000000001</c:v>
                      </c:pt>
                      <c:pt idx="3144">
                        <c:v>130.6703</c:v>
                      </c:pt>
                      <c:pt idx="3145">
                        <c:v>130.87030000000001</c:v>
                      </c:pt>
                      <c:pt idx="3146">
                        <c:v>131.0703</c:v>
                      </c:pt>
                      <c:pt idx="3147">
                        <c:v>131.27030000000002</c:v>
                      </c:pt>
                      <c:pt idx="3148">
                        <c:v>131.47030000000001</c:v>
                      </c:pt>
                      <c:pt idx="3149">
                        <c:v>131.6703</c:v>
                      </c:pt>
                      <c:pt idx="3150">
                        <c:v>131.87030000000001</c:v>
                      </c:pt>
                      <c:pt idx="3151">
                        <c:v>132.0703</c:v>
                      </c:pt>
                      <c:pt idx="3152">
                        <c:v>132.27030000000002</c:v>
                      </c:pt>
                      <c:pt idx="3153">
                        <c:v>132.47030000000001</c:v>
                      </c:pt>
                      <c:pt idx="3154">
                        <c:v>132.67030000000003</c:v>
                      </c:pt>
                      <c:pt idx="3155">
                        <c:v>132.87030000000001</c:v>
                      </c:pt>
                      <c:pt idx="3156">
                        <c:v>133.0703</c:v>
                      </c:pt>
                      <c:pt idx="3157">
                        <c:v>133.27029999999999</c:v>
                      </c:pt>
                      <c:pt idx="3158">
                        <c:v>133.47029999999998</c:v>
                      </c:pt>
                      <c:pt idx="3159">
                        <c:v>133.6703</c:v>
                      </c:pt>
                      <c:pt idx="3160">
                        <c:v>133.87029999999999</c:v>
                      </c:pt>
                      <c:pt idx="3161">
                        <c:v>134.0703</c:v>
                      </c:pt>
                      <c:pt idx="3162">
                        <c:v>134.27029999999999</c:v>
                      </c:pt>
                      <c:pt idx="3163">
                        <c:v>134.47029999999998</c:v>
                      </c:pt>
                      <c:pt idx="3164">
                        <c:v>134.6703</c:v>
                      </c:pt>
                      <c:pt idx="3165">
                        <c:v>134.87029999999999</c:v>
                      </c:pt>
                      <c:pt idx="3166">
                        <c:v>135.0703</c:v>
                      </c:pt>
                      <c:pt idx="3167">
                        <c:v>135.27029999999999</c:v>
                      </c:pt>
                      <c:pt idx="3168">
                        <c:v>135.47030000000001</c:v>
                      </c:pt>
                      <c:pt idx="3169">
                        <c:v>135.6703</c:v>
                      </c:pt>
                      <c:pt idx="3170">
                        <c:v>135.87029999999999</c:v>
                      </c:pt>
                      <c:pt idx="3171">
                        <c:v>136.0703</c:v>
                      </c:pt>
                      <c:pt idx="3172">
                        <c:v>136.27029999999999</c:v>
                      </c:pt>
                      <c:pt idx="3173">
                        <c:v>136.47030000000001</c:v>
                      </c:pt>
                      <c:pt idx="3174">
                        <c:v>136.6703</c:v>
                      </c:pt>
                      <c:pt idx="3175">
                        <c:v>136.87030000000001</c:v>
                      </c:pt>
                      <c:pt idx="3176">
                        <c:v>137.0703</c:v>
                      </c:pt>
                      <c:pt idx="3177">
                        <c:v>137.27029999999999</c:v>
                      </c:pt>
                      <c:pt idx="3178">
                        <c:v>137.47030000000001</c:v>
                      </c:pt>
                      <c:pt idx="3179">
                        <c:v>137.6703</c:v>
                      </c:pt>
                      <c:pt idx="3180">
                        <c:v>137.87030000000001</c:v>
                      </c:pt>
                      <c:pt idx="3181">
                        <c:v>138.0703</c:v>
                      </c:pt>
                      <c:pt idx="3182">
                        <c:v>138.27030000000002</c:v>
                      </c:pt>
                      <c:pt idx="3183">
                        <c:v>138.47030000000001</c:v>
                      </c:pt>
                      <c:pt idx="3184">
                        <c:v>138.67030000000003</c:v>
                      </c:pt>
                      <c:pt idx="3185">
                        <c:v>138.87030000000001</c:v>
                      </c:pt>
                      <c:pt idx="3186">
                        <c:v>139.0703</c:v>
                      </c:pt>
                      <c:pt idx="3187">
                        <c:v>139.27029999999999</c:v>
                      </c:pt>
                      <c:pt idx="3188">
                        <c:v>139.47029999999998</c:v>
                      </c:pt>
                      <c:pt idx="3189">
                        <c:v>139.6703</c:v>
                      </c:pt>
                      <c:pt idx="3190">
                        <c:v>139.87029999999999</c:v>
                      </c:pt>
                      <c:pt idx="3191">
                        <c:v>140.0703</c:v>
                      </c:pt>
                      <c:pt idx="3192">
                        <c:v>140.27029999999999</c:v>
                      </c:pt>
                      <c:pt idx="3193">
                        <c:v>140.47029999999998</c:v>
                      </c:pt>
                      <c:pt idx="3194">
                        <c:v>140.6703</c:v>
                      </c:pt>
                      <c:pt idx="3195">
                        <c:v>140.87029999999999</c:v>
                      </c:pt>
                      <c:pt idx="3196">
                        <c:v>141.0703</c:v>
                      </c:pt>
                      <c:pt idx="3197">
                        <c:v>141.27029999999999</c:v>
                      </c:pt>
                      <c:pt idx="3198">
                        <c:v>141.47030000000001</c:v>
                      </c:pt>
                      <c:pt idx="3199">
                        <c:v>141.6703</c:v>
                      </c:pt>
                      <c:pt idx="3200">
                        <c:v>141.87029999999999</c:v>
                      </c:pt>
                      <c:pt idx="3201">
                        <c:v>142.0703</c:v>
                      </c:pt>
                      <c:pt idx="3202">
                        <c:v>142.27029999999999</c:v>
                      </c:pt>
                      <c:pt idx="3203">
                        <c:v>142.47030000000001</c:v>
                      </c:pt>
                      <c:pt idx="3204">
                        <c:v>142.6703</c:v>
                      </c:pt>
                      <c:pt idx="3205">
                        <c:v>142.87030000000001</c:v>
                      </c:pt>
                      <c:pt idx="3206">
                        <c:v>143.0703</c:v>
                      </c:pt>
                      <c:pt idx="3207">
                        <c:v>143.27029999999999</c:v>
                      </c:pt>
                      <c:pt idx="3208">
                        <c:v>143.47030000000001</c:v>
                      </c:pt>
                      <c:pt idx="3209">
                        <c:v>143.6703</c:v>
                      </c:pt>
                      <c:pt idx="3210">
                        <c:v>143.87030000000001</c:v>
                      </c:pt>
                      <c:pt idx="3211">
                        <c:v>144.0703</c:v>
                      </c:pt>
                      <c:pt idx="3212">
                        <c:v>144.27030000000002</c:v>
                      </c:pt>
                      <c:pt idx="3213">
                        <c:v>144.47030000000001</c:v>
                      </c:pt>
                      <c:pt idx="3214">
                        <c:v>144.6703</c:v>
                      </c:pt>
                      <c:pt idx="3215">
                        <c:v>144.87030000000001</c:v>
                      </c:pt>
                      <c:pt idx="3216">
                        <c:v>145.0703</c:v>
                      </c:pt>
                      <c:pt idx="3217">
                        <c:v>145.27030000000002</c:v>
                      </c:pt>
                      <c:pt idx="3218">
                        <c:v>145.47030000000001</c:v>
                      </c:pt>
                      <c:pt idx="3219">
                        <c:v>145.6703</c:v>
                      </c:pt>
                      <c:pt idx="3220">
                        <c:v>145.87029999999999</c:v>
                      </c:pt>
                      <c:pt idx="3221">
                        <c:v>146.07029999999997</c:v>
                      </c:pt>
                      <c:pt idx="3222">
                        <c:v>146.27029999999999</c:v>
                      </c:pt>
                      <c:pt idx="3223">
                        <c:v>146.47029999999998</c:v>
                      </c:pt>
                      <c:pt idx="3224">
                        <c:v>146.6703</c:v>
                      </c:pt>
                      <c:pt idx="3225">
                        <c:v>146.87029999999999</c:v>
                      </c:pt>
                      <c:pt idx="3226">
                        <c:v>147.0703</c:v>
                      </c:pt>
                      <c:pt idx="3227">
                        <c:v>147.27029999999999</c:v>
                      </c:pt>
                      <c:pt idx="3228">
                        <c:v>147.47030000000001</c:v>
                      </c:pt>
                      <c:pt idx="3229">
                        <c:v>147.6703</c:v>
                      </c:pt>
                      <c:pt idx="3230">
                        <c:v>147.87029999999999</c:v>
                      </c:pt>
                      <c:pt idx="3231">
                        <c:v>148.0703</c:v>
                      </c:pt>
                      <c:pt idx="3232">
                        <c:v>148.27029999999999</c:v>
                      </c:pt>
                      <c:pt idx="3233">
                        <c:v>148.47030000000001</c:v>
                      </c:pt>
                      <c:pt idx="3234">
                        <c:v>148.6703</c:v>
                      </c:pt>
                      <c:pt idx="3235">
                        <c:v>148.87030000000001</c:v>
                      </c:pt>
                      <c:pt idx="3236">
                        <c:v>149.0703</c:v>
                      </c:pt>
                      <c:pt idx="3237">
                        <c:v>149.27029999999999</c:v>
                      </c:pt>
                      <c:pt idx="3238">
                        <c:v>149.47030000000001</c:v>
                      </c:pt>
                      <c:pt idx="3239">
                        <c:v>149.6703</c:v>
                      </c:pt>
                      <c:pt idx="3240">
                        <c:v>149.87030000000001</c:v>
                      </c:pt>
                      <c:pt idx="3241">
                        <c:v>150.0703</c:v>
                      </c:pt>
                      <c:pt idx="3242">
                        <c:v>150.27030000000002</c:v>
                      </c:pt>
                      <c:pt idx="3243">
                        <c:v>150.47030000000001</c:v>
                      </c:pt>
                      <c:pt idx="3244">
                        <c:v>150.6703</c:v>
                      </c:pt>
                      <c:pt idx="3245">
                        <c:v>150.87030000000001</c:v>
                      </c:pt>
                      <c:pt idx="3246">
                        <c:v>151.0703</c:v>
                      </c:pt>
                      <c:pt idx="3247">
                        <c:v>151.27030000000002</c:v>
                      </c:pt>
                      <c:pt idx="3248">
                        <c:v>151.47030000000001</c:v>
                      </c:pt>
                      <c:pt idx="3249">
                        <c:v>151.6703</c:v>
                      </c:pt>
                      <c:pt idx="3250">
                        <c:v>151.87029999999999</c:v>
                      </c:pt>
                      <c:pt idx="3251">
                        <c:v>152.07029999999997</c:v>
                      </c:pt>
                      <c:pt idx="3252">
                        <c:v>152.27029999999999</c:v>
                      </c:pt>
                      <c:pt idx="3253">
                        <c:v>152.47029999999998</c:v>
                      </c:pt>
                      <c:pt idx="3254">
                        <c:v>152.6703</c:v>
                      </c:pt>
                      <c:pt idx="3255">
                        <c:v>152.87029999999999</c:v>
                      </c:pt>
                      <c:pt idx="3256">
                        <c:v>153.0703</c:v>
                      </c:pt>
                      <c:pt idx="3257">
                        <c:v>153.27029999999999</c:v>
                      </c:pt>
                      <c:pt idx="3258">
                        <c:v>153.47029999999998</c:v>
                      </c:pt>
                      <c:pt idx="3259">
                        <c:v>153.6703</c:v>
                      </c:pt>
                      <c:pt idx="3260">
                        <c:v>153.87029999999999</c:v>
                      </c:pt>
                      <c:pt idx="3261">
                        <c:v>154.0703</c:v>
                      </c:pt>
                      <c:pt idx="3262">
                        <c:v>154.27029999999999</c:v>
                      </c:pt>
                      <c:pt idx="3263">
                        <c:v>154.47030000000001</c:v>
                      </c:pt>
                      <c:pt idx="3264">
                        <c:v>154.6703</c:v>
                      </c:pt>
                      <c:pt idx="3265">
                        <c:v>154.87030000000001</c:v>
                      </c:pt>
                      <c:pt idx="3266">
                        <c:v>155.0703</c:v>
                      </c:pt>
                      <c:pt idx="3267">
                        <c:v>155.27029999999999</c:v>
                      </c:pt>
                      <c:pt idx="3268">
                        <c:v>155.47030000000001</c:v>
                      </c:pt>
                      <c:pt idx="3269">
                        <c:v>155.6703</c:v>
                      </c:pt>
                      <c:pt idx="3270">
                        <c:v>155.87030000000001</c:v>
                      </c:pt>
                      <c:pt idx="3271">
                        <c:v>156.0703</c:v>
                      </c:pt>
                      <c:pt idx="3272">
                        <c:v>156.27030000000002</c:v>
                      </c:pt>
                      <c:pt idx="3273">
                        <c:v>156.47030000000001</c:v>
                      </c:pt>
                      <c:pt idx="3274">
                        <c:v>156.6703</c:v>
                      </c:pt>
                      <c:pt idx="3275">
                        <c:v>156.87030000000001</c:v>
                      </c:pt>
                      <c:pt idx="3276">
                        <c:v>157.0703</c:v>
                      </c:pt>
                      <c:pt idx="3277">
                        <c:v>157.27030000000002</c:v>
                      </c:pt>
                      <c:pt idx="3278">
                        <c:v>157.47030000000001</c:v>
                      </c:pt>
                      <c:pt idx="3279">
                        <c:v>157.6703</c:v>
                      </c:pt>
                      <c:pt idx="3280">
                        <c:v>157.87029999999999</c:v>
                      </c:pt>
                      <c:pt idx="3281">
                        <c:v>158.07029999999997</c:v>
                      </c:pt>
                      <c:pt idx="3282">
                        <c:v>158.27029999999999</c:v>
                      </c:pt>
                      <c:pt idx="3283">
                        <c:v>158.47029999999998</c:v>
                      </c:pt>
                      <c:pt idx="3284">
                        <c:v>158.6703</c:v>
                      </c:pt>
                      <c:pt idx="3285">
                        <c:v>158.87029999999999</c:v>
                      </c:pt>
                      <c:pt idx="3286">
                        <c:v>159.0703</c:v>
                      </c:pt>
                      <c:pt idx="3287">
                        <c:v>159.27029999999999</c:v>
                      </c:pt>
                      <c:pt idx="3288">
                        <c:v>159.47029999999998</c:v>
                      </c:pt>
                      <c:pt idx="3289">
                        <c:v>159.6703</c:v>
                      </c:pt>
                      <c:pt idx="3290">
                        <c:v>159.87029999999999</c:v>
                      </c:pt>
                      <c:pt idx="3291">
                        <c:v>160.0703</c:v>
                      </c:pt>
                      <c:pt idx="3292">
                        <c:v>160.27029999999999</c:v>
                      </c:pt>
                      <c:pt idx="3293">
                        <c:v>160.47030000000001</c:v>
                      </c:pt>
                      <c:pt idx="3294">
                        <c:v>160.6703</c:v>
                      </c:pt>
                      <c:pt idx="3295">
                        <c:v>160.87029999999999</c:v>
                      </c:pt>
                      <c:pt idx="3296">
                        <c:v>161.0703</c:v>
                      </c:pt>
                      <c:pt idx="3297">
                        <c:v>161.27029999999999</c:v>
                      </c:pt>
                      <c:pt idx="3298">
                        <c:v>161.47030000000001</c:v>
                      </c:pt>
                      <c:pt idx="3299">
                        <c:v>161.6703</c:v>
                      </c:pt>
                      <c:pt idx="3300">
                        <c:v>161.87030000000001</c:v>
                      </c:pt>
                      <c:pt idx="3301">
                        <c:v>162.0703</c:v>
                      </c:pt>
                      <c:pt idx="3302">
                        <c:v>162.27030000000002</c:v>
                      </c:pt>
                      <c:pt idx="3303">
                        <c:v>162.47030000000001</c:v>
                      </c:pt>
                      <c:pt idx="3304">
                        <c:v>162.6703</c:v>
                      </c:pt>
                      <c:pt idx="3305">
                        <c:v>162.87030000000001</c:v>
                      </c:pt>
                      <c:pt idx="3306">
                        <c:v>163.0703</c:v>
                      </c:pt>
                      <c:pt idx="3307">
                        <c:v>163.27030000000002</c:v>
                      </c:pt>
                      <c:pt idx="3308">
                        <c:v>163.47030000000001</c:v>
                      </c:pt>
                      <c:pt idx="3309">
                        <c:v>163.67030000000003</c:v>
                      </c:pt>
                      <c:pt idx="3310">
                        <c:v>163.87030000000001</c:v>
                      </c:pt>
                      <c:pt idx="3311">
                        <c:v>164.0703</c:v>
                      </c:pt>
                      <c:pt idx="3312">
                        <c:v>164.27029999999999</c:v>
                      </c:pt>
                      <c:pt idx="3313">
                        <c:v>164.47029999999998</c:v>
                      </c:pt>
                      <c:pt idx="3314">
                        <c:v>164.6703</c:v>
                      </c:pt>
                      <c:pt idx="3315">
                        <c:v>164.87029999999999</c:v>
                      </c:pt>
                      <c:pt idx="3316">
                        <c:v>165.0703</c:v>
                      </c:pt>
                      <c:pt idx="3317">
                        <c:v>165.27029999999999</c:v>
                      </c:pt>
                      <c:pt idx="3318">
                        <c:v>165.47029999999998</c:v>
                      </c:pt>
                      <c:pt idx="3319">
                        <c:v>165.6703</c:v>
                      </c:pt>
                      <c:pt idx="3320">
                        <c:v>165.87029999999999</c:v>
                      </c:pt>
                      <c:pt idx="3321">
                        <c:v>166.0703</c:v>
                      </c:pt>
                      <c:pt idx="3322">
                        <c:v>166.27029999999999</c:v>
                      </c:pt>
                      <c:pt idx="3323">
                        <c:v>166.47030000000001</c:v>
                      </c:pt>
                      <c:pt idx="3324">
                        <c:v>166.6703</c:v>
                      </c:pt>
                      <c:pt idx="3325">
                        <c:v>166.87029999999999</c:v>
                      </c:pt>
                      <c:pt idx="3326">
                        <c:v>167.0703</c:v>
                      </c:pt>
                      <c:pt idx="3327">
                        <c:v>167.27029999999999</c:v>
                      </c:pt>
                      <c:pt idx="3328">
                        <c:v>167.47030000000001</c:v>
                      </c:pt>
                      <c:pt idx="3329">
                        <c:v>167.6703</c:v>
                      </c:pt>
                      <c:pt idx="3330">
                        <c:v>167.87030000000001</c:v>
                      </c:pt>
                      <c:pt idx="3331">
                        <c:v>168.0703</c:v>
                      </c:pt>
                      <c:pt idx="3332">
                        <c:v>168.27029999999999</c:v>
                      </c:pt>
                      <c:pt idx="3333">
                        <c:v>168.47030000000001</c:v>
                      </c:pt>
                      <c:pt idx="3334">
                        <c:v>168.6703</c:v>
                      </c:pt>
                      <c:pt idx="3335">
                        <c:v>168.87030000000001</c:v>
                      </c:pt>
                      <c:pt idx="3336">
                        <c:v>169.0703</c:v>
                      </c:pt>
                      <c:pt idx="3337">
                        <c:v>169.27030000000002</c:v>
                      </c:pt>
                      <c:pt idx="3338">
                        <c:v>169.47030000000001</c:v>
                      </c:pt>
                      <c:pt idx="3339">
                        <c:v>169.67030000000003</c:v>
                      </c:pt>
                      <c:pt idx="3340">
                        <c:v>169.87030000000001</c:v>
                      </c:pt>
                      <c:pt idx="3341">
                        <c:v>170.0703</c:v>
                      </c:pt>
                      <c:pt idx="3342">
                        <c:v>170.27029999999999</c:v>
                      </c:pt>
                      <c:pt idx="3343">
                        <c:v>170.47029999999998</c:v>
                      </c:pt>
                      <c:pt idx="3344">
                        <c:v>170.6703</c:v>
                      </c:pt>
                      <c:pt idx="3345">
                        <c:v>170.87029999999999</c:v>
                      </c:pt>
                      <c:pt idx="3346">
                        <c:v>171.0703</c:v>
                      </c:pt>
                      <c:pt idx="3347">
                        <c:v>171.27029999999999</c:v>
                      </c:pt>
                      <c:pt idx="3348">
                        <c:v>171.47029999999998</c:v>
                      </c:pt>
                      <c:pt idx="3349">
                        <c:v>171.6703</c:v>
                      </c:pt>
                      <c:pt idx="3350">
                        <c:v>171.87029999999999</c:v>
                      </c:pt>
                      <c:pt idx="3351">
                        <c:v>172.0703</c:v>
                      </c:pt>
                      <c:pt idx="3352">
                        <c:v>172.27029999999999</c:v>
                      </c:pt>
                      <c:pt idx="3353">
                        <c:v>172.47030000000001</c:v>
                      </c:pt>
                      <c:pt idx="3354">
                        <c:v>172.6703</c:v>
                      </c:pt>
                      <c:pt idx="3355">
                        <c:v>172.87029999999999</c:v>
                      </c:pt>
                      <c:pt idx="3356">
                        <c:v>173.0703</c:v>
                      </c:pt>
                      <c:pt idx="3357">
                        <c:v>173.27029999999999</c:v>
                      </c:pt>
                      <c:pt idx="3358">
                        <c:v>173.47030000000001</c:v>
                      </c:pt>
                      <c:pt idx="3359">
                        <c:v>173.6703</c:v>
                      </c:pt>
                      <c:pt idx="3360">
                        <c:v>173.87030000000001</c:v>
                      </c:pt>
                      <c:pt idx="3361">
                        <c:v>174.0703</c:v>
                      </c:pt>
                      <c:pt idx="3362">
                        <c:v>174.27029999999999</c:v>
                      </c:pt>
                      <c:pt idx="3363">
                        <c:v>174.47030000000001</c:v>
                      </c:pt>
                      <c:pt idx="3364">
                        <c:v>174.6703</c:v>
                      </c:pt>
                      <c:pt idx="3365">
                        <c:v>174.87030000000001</c:v>
                      </c:pt>
                      <c:pt idx="3366">
                        <c:v>175.0703</c:v>
                      </c:pt>
                      <c:pt idx="3367">
                        <c:v>175.27030000000002</c:v>
                      </c:pt>
                      <c:pt idx="3368">
                        <c:v>175.47030000000001</c:v>
                      </c:pt>
                      <c:pt idx="3369">
                        <c:v>175.6703</c:v>
                      </c:pt>
                      <c:pt idx="3370">
                        <c:v>175.87030000000001</c:v>
                      </c:pt>
                      <c:pt idx="3371">
                        <c:v>176.0703</c:v>
                      </c:pt>
                      <c:pt idx="3372">
                        <c:v>176.27029999999999</c:v>
                      </c:pt>
                      <c:pt idx="3373">
                        <c:v>176.47029999999998</c:v>
                      </c:pt>
                      <c:pt idx="3374">
                        <c:v>176.6703</c:v>
                      </c:pt>
                      <c:pt idx="3375">
                        <c:v>176.87029999999999</c:v>
                      </c:pt>
                      <c:pt idx="3376">
                        <c:v>177.0703</c:v>
                      </c:pt>
                      <c:pt idx="3377">
                        <c:v>177.27029999999999</c:v>
                      </c:pt>
                      <c:pt idx="3378">
                        <c:v>177.47029999999998</c:v>
                      </c:pt>
                      <c:pt idx="3379">
                        <c:v>177.6703</c:v>
                      </c:pt>
                      <c:pt idx="3380">
                        <c:v>177.87029999999999</c:v>
                      </c:pt>
                      <c:pt idx="3381">
                        <c:v>178.0703</c:v>
                      </c:pt>
                      <c:pt idx="3382">
                        <c:v>178.27029999999999</c:v>
                      </c:pt>
                      <c:pt idx="3383">
                        <c:v>178.47030000000001</c:v>
                      </c:pt>
                      <c:pt idx="3384">
                        <c:v>178.6703</c:v>
                      </c:pt>
                      <c:pt idx="3385">
                        <c:v>178.87029999999999</c:v>
                      </c:pt>
                      <c:pt idx="3386">
                        <c:v>179.0703</c:v>
                      </c:pt>
                      <c:pt idx="3387">
                        <c:v>179.27029999999999</c:v>
                      </c:pt>
                      <c:pt idx="3388">
                        <c:v>179.47030000000001</c:v>
                      </c:pt>
                      <c:pt idx="3389">
                        <c:v>179.6703</c:v>
                      </c:pt>
                      <c:pt idx="3390">
                        <c:v>179.87030000000001</c:v>
                      </c:pt>
                      <c:pt idx="3391">
                        <c:v>180.0703</c:v>
                      </c:pt>
                      <c:pt idx="3392">
                        <c:v>180.27029999999999</c:v>
                      </c:pt>
                      <c:pt idx="3393">
                        <c:v>180.47030000000001</c:v>
                      </c:pt>
                      <c:pt idx="3394">
                        <c:v>180.6703</c:v>
                      </c:pt>
                      <c:pt idx="3395">
                        <c:v>180.87030000000001</c:v>
                      </c:pt>
                      <c:pt idx="3396">
                        <c:v>181.0703</c:v>
                      </c:pt>
                      <c:pt idx="3397">
                        <c:v>181.27030000000002</c:v>
                      </c:pt>
                      <c:pt idx="3398">
                        <c:v>181.47030000000001</c:v>
                      </c:pt>
                      <c:pt idx="3399">
                        <c:v>181.6703</c:v>
                      </c:pt>
                      <c:pt idx="3400">
                        <c:v>181.87030000000001</c:v>
                      </c:pt>
                      <c:pt idx="3401">
                        <c:v>182.0703</c:v>
                      </c:pt>
                      <c:pt idx="3402">
                        <c:v>182.27030000000002</c:v>
                      </c:pt>
                      <c:pt idx="3403">
                        <c:v>182.47030000000001</c:v>
                      </c:pt>
                      <c:pt idx="3404">
                        <c:v>182.6703</c:v>
                      </c:pt>
                      <c:pt idx="3405">
                        <c:v>182.87029999999999</c:v>
                      </c:pt>
                      <c:pt idx="3406">
                        <c:v>183.07029999999997</c:v>
                      </c:pt>
                      <c:pt idx="3407">
                        <c:v>183.27029999999999</c:v>
                      </c:pt>
                      <c:pt idx="3408">
                        <c:v>183.47029999999998</c:v>
                      </c:pt>
                      <c:pt idx="3409">
                        <c:v>183.6703</c:v>
                      </c:pt>
                      <c:pt idx="3410">
                        <c:v>183.87029999999999</c:v>
                      </c:pt>
                      <c:pt idx="3411">
                        <c:v>184.0703</c:v>
                      </c:pt>
                      <c:pt idx="3412">
                        <c:v>184.27029999999999</c:v>
                      </c:pt>
                      <c:pt idx="3413">
                        <c:v>184.47030000000001</c:v>
                      </c:pt>
                      <c:pt idx="3414">
                        <c:v>184.6703</c:v>
                      </c:pt>
                      <c:pt idx="3415">
                        <c:v>184.87029999999999</c:v>
                      </c:pt>
                      <c:pt idx="3416">
                        <c:v>185.0703</c:v>
                      </c:pt>
                      <c:pt idx="3417">
                        <c:v>185.27029999999999</c:v>
                      </c:pt>
                      <c:pt idx="3418">
                        <c:v>185.47030000000001</c:v>
                      </c:pt>
                      <c:pt idx="3419">
                        <c:v>185.6703</c:v>
                      </c:pt>
                      <c:pt idx="3420">
                        <c:v>185.87030000000001</c:v>
                      </c:pt>
                      <c:pt idx="3421">
                        <c:v>186.0703</c:v>
                      </c:pt>
                      <c:pt idx="3422">
                        <c:v>186.27029999999999</c:v>
                      </c:pt>
                      <c:pt idx="3423">
                        <c:v>186.47030000000001</c:v>
                      </c:pt>
                      <c:pt idx="3424">
                        <c:v>186.6703</c:v>
                      </c:pt>
                      <c:pt idx="3425">
                        <c:v>186.87030000000001</c:v>
                      </c:pt>
                      <c:pt idx="3426">
                        <c:v>187.0703</c:v>
                      </c:pt>
                      <c:pt idx="3427">
                        <c:v>187.27030000000002</c:v>
                      </c:pt>
                      <c:pt idx="3428">
                        <c:v>187.47030000000001</c:v>
                      </c:pt>
                      <c:pt idx="3429">
                        <c:v>187.6703</c:v>
                      </c:pt>
                      <c:pt idx="3430">
                        <c:v>187.87030000000001</c:v>
                      </c:pt>
                      <c:pt idx="3431">
                        <c:v>188.0703</c:v>
                      </c:pt>
                      <c:pt idx="3432">
                        <c:v>188.27030000000002</c:v>
                      </c:pt>
                      <c:pt idx="3433">
                        <c:v>188.47030000000001</c:v>
                      </c:pt>
                      <c:pt idx="3434">
                        <c:v>188.6703</c:v>
                      </c:pt>
                      <c:pt idx="3435">
                        <c:v>188.87029999999999</c:v>
                      </c:pt>
                      <c:pt idx="3436">
                        <c:v>189.07029999999997</c:v>
                      </c:pt>
                      <c:pt idx="3437">
                        <c:v>189.27029999999999</c:v>
                      </c:pt>
                      <c:pt idx="3438">
                        <c:v>189.47029999999998</c:v>
                      </c:pt>
                      <c:pt idx="3439">
                        <c:v>189.6703</c:v>
                      </c:pt>
                      <c:pt idx="3440">
                        <c:v>189.87029999999999</c:v>
                      </c:pt>
                      <c:pt idx="3441">
                        <c:v>190.0703</c:v>
                      </c:pt>
                      <c:pt idx="3442">
                        <c:v>190.27029999999999</c:v>
                      </c:pt>
                      <c:pt idx="3443">
                        <c:v>190.47029999999998</c:v>
                      </c:pt>
                      <c:pt idx="3444">
                        <c:v>190.6703</c:v>
                      </c:pt>
                      <c:pt idx="3445">
                        <c:v>190.87029999999999</c:v>
                      </c:pt>
                      <c:pt idx="3446">
                        <c:v>191.0703</c:v>
                      </c:pt>
                      <c:pt idx="3447">
                        <c:v>191.27029999999999</c:v>
                      </c:pt>
                      <c:pt idx="3448">
                        <c:v>191.47030000000001</c:v>
                      </c:pt>
                      <c:pt idx="3449">
                        <c:v>191.6703</c:v>
                      </c:pt>
                      <c:pt idx="3450">
                        <c:v>191.87030000000001</c:v>
                      </c:pt>
                      <c:pt idx="3451">
                        <c:v>192.0703</c:v>
                      </c:pt>
                      <c:pt idx="3452">
                        <c:v>192.27029999999999</c:v>
                      </c:pt>
                      <c:pt idx="3453">
                        <c:v>192.47030000000001</c:v>
                      </c:pt>
                      <c:pt idx="3454">
                        <c:v>192.6703</c:v>
                      </c:pt>
                      <c:pt idx="3455">
                        <c:v>192.87030000000001</c:v>
                      </c:pt>
                      <c:pt idx="3456">
                        <c:v>193.0703</c:v>
                      </c:pt>
                      <c:pt idx="3457">
                        <c:v>193.27030000000002</c:v>
                      </c:pt>
                      <c:pt idx="3458">
                        <c:v>193.47030000000001</c:v>
                      </c:pt>
                      <c:pt idx="3459">
                        <c:v>193.6703</c:v>
                      </c:pt>
                      <c:pt idx="3460">
                        <c:v>193.87030000000001</c:v>
                      </c:pt>
                      <c:pt idx="3461">
                        <c:v>194.0703</c:v>
                      </c:pt>
                      <c:pt idx="3462">
                        <c:v>194.27030000000002</c:v>
                      </c:pt>
                      <c:pt idx="3463">
                        <c:v>194.47030000000001</c:v>
                      </c:pt>
                      <c:pt idx="3464">
                        <c:v>194.67030000000003</c:v>
                      </c:pt>
                      <c:pt idx="3465">
                        <c:v>194.87029999999999</c:v>
                      </c:pt>
                      <c:pt idx="3466">
                        <c:v>195.07029999999997</c:v>
                      </c:pt>
                      <c:pt idx="3467">
                        <c:v>195.27029999999999</c:v>
                      </c:pt>
                      <c:pt idx="3468">
                        <c:v>195.47029999999998</c:v>
                      </c:pt>
                      <c:pt idx="3469">
                        <c:v>195.6703</c:v>
                      </c:pt>
                      <c:pt idx="3470">
                        <c:v>195.87029999999999</c:v>
                      </c:pt>
                      <c:pt idx="3471">
                        <c:v>196.0703</c:v>
                      </c:pt>
                      <c:pt idx="3472">
                        <c:v>196.27029999999999</c:v>
                      </c:pt>
                      <c:pt idx="3473">
                        <c:v>196.47029999999998</c:v>
                      </c:pt>
                      <c:pt idx="3474">
                        <c:v>196.6703</c:v>
                      </c:pt>
                      <c:pt idx="3475">
                        <c:v>196.87029999999999</c:v>
                      </c:pt>
                      <c:pt idx="3476">
                        <c:v>197.0703</c:v>
                      </c:pt>
                      <c:pt idx="3477">
                        <c:v>197.27029999999999</c:v>
                      </c:pt>
                      <c:pt idx="3478">
                        <c:v>197.47030000000001</c:v>
                      </c:pt>
                      <c:pt idx="3479">
                        <c:v>197.6703</c:v>
                      </c:pt>
                      <c:pt idx="3480">
                        <c:v>197.87029999999999</c:v>
                      </c:pt>
                      <c:pt idx="3481">
                        <c:v>198.0703</c:v>
                      </c:pt>
                      <c:pt idx="3482">
                        <c:v>198.27029999999999</c:v>
                      </c:pt>
                      <c:pt idx="3483">
                        <c:v>198.47030000000001</c:v>
                      </c:pt>
                      <c:pt idx="3484">
                        <c:v>198.6703</c:v>
                      </c:pt>
                      <c:pt idx="3485">
                        <c:v>198.87030000000001</c:v>
                      </c:pt>
                      <c:pt idx="3486">
                        <c:v>199.0703</c:v>
                      </c:pt>
                      <c:pt idx="3487">
                        <c:v>199.27030000000002</c:v>
                      </c:pt>
                      <c:pt idx="3488">
                        <c:v>199.47030000000001</c:v>
                      </c:pt>
                      <c:pt idx="3489">
                        <c:v>199.6703</c:v>
                      </c:pt>
                      <c:pt idx="3490">
                        <c:v>199.87030000000001</c:v>
                      </c:pt>
                      <c:pt idx="3491">
                        <c:v>200.0703</c:v>
                      </c:pt>
                      <c:pt idx="3492">
                        <c:v>200.27030000000002</c:v>
                      </c:pt>
                      <c:pt idx="3493">
                        <c:v>200.47030000000001</c:v>
                      </c:pt>
                      <c:pt idx="3494">
                        <c:v>200.67030000000003</c:v>
                      </c:pt>
                      <c:pt idx="3495">
                        <c:v>200.87030000000001</c:v>
                      </c:pt>
                      <c:pt idx="3496">
                        <c:v>201.0703</c:v>
                      </c:pt>
                      <c:pt idx="3497">
                        <c:v>201.27029999999999</c:v>
                      </c:pt>
                      <c:pt idx="3498">
                        <c:v>201.47029999999998</c:v>
                      </c:pt>
                      <c:pt idx="3499">
                        <c:v>201.6703</c:v>
                      </c:pt>
                      <c:pt idx="3500">
                        <c:v>201.87029999999999</c:v>
                      </c:pt>
                      <c:pt idx="3501">
                        <c:v>202.0703</c:v>
                      </c:pt>
                      <c:pt idx="3502">
                        <c:v>202.27029999999999</c:v>
                      </c:pt>
                      <c:pt idx="3503">
                        <c:v>202.47029999999998</c:v>
                      </c:pt>
                      <c:pt idx="3504">
                        <c:v>202.6703</c:v>
                      </c:pt>
                      <c:pt idx="3505">
                        <c:v>202.87029999999999</c:v>
                      </c:pt>
                      <c:pt idx="3506">
                        <c:v>203.0703</c:v>
                      </c:pt>
                      <c:pt idx="3507">
                        <c:v>203.27029999999999</c:v>
                      </c:pt>
                      <c:pt idx="3508">
                        <c:v>203.47030000000001</c:v>
                      </c:pt>
                      <c:pt idx="3509">
                        <c:v>203.6703</c:v>
                      </c:pt>
                      <c:pt idx="3510">
                        <c:v>203.87029999999999</c:v>
                      </c:pt>
                      <c:pt idx="3511">
                        <c:v>204.0703</c:v>
                      </c:pt>
                      <c:pt idx="3512">
                        <c:v>204.27029999999999</c:v>
                      </c:pt>
                      <c:pt idx="3513">
                        <c:v>204.47030000000001</c:v>
                      </c:pt>
                      <c:pt idx="3514">
                        <c:v>204.6703</c:v>
                      </c:pt>
                      <c:pt idx="3515">
                        <c:v>204.87030000000001</c:v>
                      </c:pt>
                      <c:pt idx="3516">
                        <c:v>205.0703</c:v>
                      </c:pt>
                      <c:pt idx="3517">
                        <c:v>205.27029999999999</c:v>
                      </c:pt>
                      <c:pt idx="3518">
                        <c:v>205.47030000000001</c:v>
                      </c:pt>
                      <c:pt idx="3519">
                        <c:v>205.6703</c:v>
                      </c:pt>
                      <c:pt idx="3520">
                        <c:v>205.87030000000001</c:v>
                      </c:pt>
                      <c:pt idx="3521">
                        <c:v>206.0703</c:v>
                      </c:pt>
                      <c:pt idx="3522">
                        <c:v>206.27030000000002</c:v>
                      </c:pt>
                      <c:pt idx="3523">
                        <c:v>206.47030000000001</c:v>
                      </c:pt>
                      <c:pt idx="3524">
                        <c:v>206.6703</c:v>
                      </c:pt>
                      <c:pt idx="3525">
                        <c:v>206.87030000000001</c:v>
                      </c:pt>
                      <c:pt idx="3526">
                        <c:v>207.0703</c:v>
                      </c:pt>
                      <c:pt idx="3527">
                        <c:v>207.27029999999999</c:v>
                      </c:pt>
                      <c:pt idx="3528">
                        <c:v>207.47029999999998</c:v>
                      </c:pt>
                      <c:pt idx="3529">
                        <c:v>207.6703</c:v>
                      </c:pt>
                      <c:pt idx="3530">
                        <c:v>207.87029999999999</c:v>
                      </c:pt>
                      <c:pt idx="3531">
                        <c:v>208.0703</c:v>
                      </c:pt>
                      <c:pt idx="3532">
                        <c:v>208.27029999999999</c:v>
                      </c:pt>
                      <c:pt idx="3533">
                        <c:v>208.47029999999998</c:v>
                      </c:pt>
                      <c:pt idx="3534">
                        <c:v>208.6703</c:v>
                      </c:pt>
                      <c:pt idx="3535">
                        <c:v>208.87029999999999</c:v>
                      </c:pt>
                      <c:pt idx="3536">
                        <c:v>209.0703</c:v>
                      </c:pt>
                      <c:pt idx="3537">
                        <c:v>209.27029999999999</c:v>
                      </c:pt>
                      <c:pt idx="3538">
                        <c:v>209.47030000000001</c:v>
                      </c:pt>
                      <c:pt idx="3539">
                        <c:v>209.6703</c:v>
                      </c:pt>
                      <c:pt idx="3540">
                        <c:v>209.87029999999999</c:v>
                      </c:pt>
                      <c:pt idx="3541">
                        <c:v>210.0703</c:v>
                      </c:pt>
                      <c:pt idx="3542">
                        <c:v>210.27029999999999</c:v>
                      </c:pt>
                      <c:pt idx="3543">
                        <c:v>210.47030000000001</c:v>
                      </c:pt>
                      <c:pt idx="3544">
                        <c:v>210.6703</c:v>
                      </c:pt>
                      <c:pt idx="3545">
                        <c:v>210.87030000000001</c:v>
                      </c:pt>
                      <c:pt idx="3546">
                        <c:v>211.0703</c:v>
                      </c:pt>
                      <c:pt idx="3547">
                        <c:v>211.27029999999999</c:v>
                      </c:pt>
                      <c:pt idx="3548">
                        <c:v>211.47030000000001</c:v>
                      </c:pt>
                      <c:pt idx="3549">
                        <c:v>211.6703</c:v>
                      </c:pt>
                      <c:pt idx="3550">
                        <c:v>211.87030000000001</c:v>
                      </c:pt>
                      <c:pt idx="3551">
                        <c:v>212.0703</c:v>
                      </c:pt>
                      <c:pt idx="3552">
                        <c:v>212.27030000000002</c:v>
                      </c:pt>
                      <c:pt idx="3553">
                        <c:v>212.47030000000001</c:v>
                      </c:pt>
                      <c:pt idx="3554">
                        <c:v>212.6703</c:v>
                      </c:pt>
                      <c:pt idx="3555">
                        <c:v>212.87030000000001</c:v>
                      </c:pt>
                      <c:pt idx="3556">
                        <c:v>213.0703</c:v>
                      </c:pt>
                      <c:pt idx="3557">
                        <c:v>213.27030000000002</c:v>
                      </c:pt>
                      <c:pt idx="3558">
                        <c:v>213.47030000000001</c:v>
                      </c:pt>
                      <c:pt idx="3559">
                        <c:v>213.6703</c:v>
                      </c:pt>
                      <c:pt idx="3560">
                        <c:v>213.87029999999999</c:v>
                      </c:pt>
                      <c:pt idx="3561">
                        <c:v>214.07029999999997</c:v>
                      </c:pt>
                      <c:pt idx="3562">
                        <c:v>214.27029999999999</c:v>
                      </c:pt>
                      <c:pt idx="3563">
                        <c:v>214.47029999999998</c:v>
                      </c:pt>
                      <c:pt idx="3564">
                        <c:v>214.6703</c:v>
                      </c:pt>
                      <c:pt idx="3565">
                        <c:v>214.87029999999999</c:v>
                      </c:pt>
                      <c:pt idx="3566">
                        <c:v>215.0703</c:v>
                      </c:pt>
                      <c:pt idx="3567">
                        <c:v>215.27029999999999</c:v>
                      </c:pt>
                      <c:pt idx="3568">
                        <c:v>215.47030000000001</c:v>
                      </c:pt>
                      <c:pt idx="3569">
                        <c:v>215.6703</c:v>
                      </c:pt>
                      <c:pt idx="3570">
                        <c:v>215.87029999999999</c:v>
                      </c:pt>
                      <c:pt idx="3571">
                        <c:v>216.0703</c:v>
                      </c:pt>
                      <c:pt idx="3572">
                        <c:v>216.27029999999999</c:v>
                      </c:pt>
                      <c:pt idx="3573">
                        <c:v>216.47030000000001</c:v>
                      </c:pt>
                      <c:pt idx="3574">
                        <c:v>216.6703</c:v>
                      </c:pt>
                      <c:pt idx="3575">
                        <c:v>216.87030000000001</c:v>
                      </c:pt>
                      <c:pt idx="3576">
                        <c:v>217.0703</c:v>
                      </c:pt>
                      <c:pt idx="3577">
                        <c:v>217.27029999999999</c:v>
                      </c:pt>
                      <c:pt idx="3578">
                        <c:v>217.47030000000001</c:v>
                      </c:pt>
                      <c:pt idx="3579">
                        <c:v>217.6703</c:v>
                      </c:pt>
                      <c:pt idx="3580">
                        <c:v>217.87030000000001</c:v>
                      </c:pt>
                      <c:pt idx="3581">
                        <c:v>218.0703</c:v>
                      </c:pt>
                      <c:pt idx="3582">
                        <c:v>218.27030000000002</c:v>
                      </c:pt>
                      <c:pt idx="3583">
                        <c:v>218.47030000000001</c:v>
                      </c:pt>
                      <c:pt idx="3584">
                        <c:v>218.6703</c:v>
                      </c:pt>
                      <c:pt idx="3585">
                        <c:v>218.87030000000001</c:v>
                      </c:pt>
                      <c:pt idx="3586">
                        <c:v>219.0703</c:v>
                      </c:pt>
                      <c:pt idx="3587">
                        <c:v>219.27030000000002</c:v>
                      </c:pt>
                      <c:pt idx="3588">
                        <c:v>219.47030000000001</c:v>
                      </c:pt>
                      <c:pt idx="3589">
                        <c:v>219.6703</c:v>
                      </c:pt>
                      <c:pt idx="3590">
                        <c:v>219.87029999999999</c:v>
                      </c:pt>
                      <c:pt idx="3591">
                        <c:v>220.07029999999997</c:v>
                      </c:pt>
                      <c:pt idx="3592">
                        <c:v>220.27029999999999</c:v>
                      </c:pt>
                      <c:pt idx="3593">
                        <c:v>220.47029999999998</c:v>
                      </c:pt>
                      <c:pt idx="3594">
                        <c:v>220.6703</c:v>
                      </c:pt>
                      <c:pt idx="3595">
                        <c:v>220.87029999999999</c:v>
                      </c:pt>
                      <c:pt idx="3596">
                        <c:v>221.0703</c:v>
                      </c:pt>
                      <c:pt idx="3597">
                        <c:v>221.27029999999999</c:v>
                      </c:pt>
                      <c:pt idx="3598">
                        <c:v>221.47029999999998</c:v>
                      </c:pt>
                      <c:pt idx="3599">
                        <c:v>221.6703</c:v>
                      </c:pt>
                      <c:pt idx="3600">
                        <c:v>221.87029999999999</c:v>
                      </c:pt>
                      <c:pt idx="3601">
                        <c:v>222.0703</c:v>
                      </c:pt>
                      <c:pt idx="3602">
                        <c:v>222.27029999999999</c:v>
                      </c:pt>
                      <c:pt idx="3603">
                        <c:v>222.47030000000001</c:v>
                      </c:pt>
                      <c:pt idx="3604">
                        <c:v>222.6703</c:v>
                      </c:pt>
                      <c:pt idx="3605">
                        <c:v>222.87030000000001</c:v>
                      </c:pt>
                      <c:pt idx="3606">
                        <c:v>223.0703</c:v>
                      </c:pt>
                      <c:pt idx="3607">
                        <c:v>223.27029999999999</c:v>
                      </c:pt>
                      <c:pt idx="3608">
                        <c:v>223.47030000000001</c:v>
                      </c:pt>
                      <c:pt idx="3609">
                        <c:v>223.6703</c:v>
                      </c:pt>
                      <c:pt idx="3610">
                        <c:v>223.87030000000001</c:v>
                      </c:pt>
                      <c:pt idx="3611">
                        <c:v>224.0703</c:v>
                      </c:pt>
                      <c:pt idx="3612">
                        <c:v>224.27030000000002</c:v>
                      </c:pt>
                      <c:pt idx="3613">
                        <c:v>224.47030000000001</c:v>
                      </c:pt>
                      <c:pt idx="3614">
                        <c:v>224.6703</c:v>
                      </c:pt>
                      <c:pt idx="3615">
                        <c:v>224.87030000000001</c:v>
                      </c:pt>
                      <c:pt idx="3616">
                        <c:v>225.0703</c:v>
                      </c:pt>
                      <c:pt idx="3617">
                        <c:v>225.27030000000002</c:v>
                      </c:pt>
                      <c:pt idx="3618">
                        <c:v>225.47030000000001</c:v>
                      </c:pt>
                      <c:pt idx="3619">
                        <c:v>225.6703</c:v>
                      </c:pt>
                      <c:pt idx="3620">
                        <c:v>225.87029999999999</c:v>
                      </c:pt>
                      <c:pt idx="3621">
                        <c:v>226.07029999999997</c:v>
                      </c:pt>
                      <c:pt idx="3622">
                        <c:v>226.27029999999999</c:v>
                      </c:pt>
                      <c:pt idx="3623">
                        <c:v>226.47029999999998</c:v>
                      </c:pt>
                      <c:pt idx="3624">
                        <c:v>226.6703</c:v>
                      </c:pt>
                      <c:pt idx="3625">
                        <c:v>226.87029999999999</c:v>
                      </c:pt>
                      <c:pt idx="3626">
                        <c:v>227.0703</c:v>
                      </c:pt>
                      <c:pt idx="3627">
                        <c:v>227.27029999999999</c:v>
                      </c:pt>
                      <c:pt idx="3628">
                        <c:v>227.47029999999998</c:v>
                      </c:pt>
                      <c:pt idx="3629">
                        <c:v>227.6703</c:v>
                      </c:pt>
                      <c:pt idx="3630">
                        <c:v>227.87029999999999</c:v>
                      </c:pt>
                      <c:pt idx="3631">
                        <c:v>228.0703</c:v>
                      </c:pt>
                      <c:pt idx="3632">
                        <c:v>228.27029999999999</c:v>
                      </c:pt>
                      <c:pt idx="3633">
                        <c:v>228.47030000000001</c:v>
                      </c:pt>
                      <c:pt idx="3634">
                        <c:v>228.6703</c:v>
                      </c:pt>
                      <c:pt idx="3635">
                        <c:v>228.87029999999999</c:v>
                      </c:pt>
                      <c:pt idx="3636">
                        <c:v>229.0703</c:v>
                      </c:pt>
                      <c:pt idx="3637">
                        <c:v>229.27029999999999</c:v>
                      </c:pt>
                      <c:pt idx="3638">
                        <c:v>229.47030000000001</c:v>
                      </c:pt>
                      <c:pt idx="3639">
                        <c:v>229.6703</c:v>
                      </c:pt>
                      <c:pt idx="3640">
                        <c:v>229.87030000000001</c:v>
                      </c:pt>
                      <c:pt idx="3641">
                        <c:v>230.0703</c:v>
                      </c:pt>
                      <c:pt idx="3642">
                        <c:v>230.27030000000002</c:v>
                      </c:pt>
                      <c:pt idx="3643">
                        <c:v>230.47030000000001</c:v>
                      </c:pt>
                      <c:pt idx="3644">
                        <c:v>230.6703</c:v>
                      </c:pt>
                      <c:pt idx="3645">
                        <c:v>230.87030000000001</c:v>
                      </c:pt>
                      <c:pt idx="3646">
                        <c:v>231.0703</c:v>
                      </c:pt>
                      <c:pt idx="3647">
                        <c:v>231.27030000000002</c:v>
                      </c:pt>
                      <c:pt idx="3648">
                        <c:v>231.47030000000001</c:v>
                      </c:pt>
                      <c:pt idx="3649">
                        <c:v>231.67030000000003</c:v>
                      </c:pt>
                      <c:pt idx="3650">
                        <c:v>231.87030000000001</c:v>
                      </c:pt>
                      <c:pt idx="3651">
                        <c:v>232.0703</c:v>
                      </c:pt>
                      <c:pt idx="3652">
                        <c:v>232.27029999999999</c:v>
                      </c:pt>
                      <c:pt idx="3653">
                        <c:v>232.47029999999998</c:v>
                      </c:pt>
                      <c:pt idx="3654">
                        <c:v>232.6703</c:v>
                      </c:pt>
                      <c:pt idx="3655">
                        <c:v>232.87029999999999</c:v>
                      </c:pt>
                      <c:pt idx="3656">
                        <c:v>233.0703</c:v>
                      </c:pt>
                      <c:pt idx="3657">
                        <c:v>233.27029999999999</c:v>
                      </c:pt>
                      <c:pt idx="3658">
                        <c:v>233.47029999999998</c:v>
                      </c:pt>
                      <c:pt idx="3659">
                        <c:v>233.6703</c:v>
                      </c:pt>
                      <c:pt idx="3660">
                        <c:v>233.87029999999999</c:v>
                      </c:pt>
                      <c:pt idx="3661">
                        <c:v>234.0703</c:v>
                      </c:pt>
                      <c:pt idx="3662">
                        <c:v>234.27029999999999</c:v>
                      </c:pt>
                      <c:pt idx="3663">
                        <c:v>234.47030000000001</c:v>
                      </c:pt>
                      <c:pt idx="3664">
                        <c:v>234.6703</c:v>
                      </c:pt>
                      <c:pt idx="3665">
                        <c:v>234.87029999999999</c:v>
                      </c:pt>
                      <c:pt idx="3666">
                        <c:v>235.0703</c:v>
                      </c:pt>
                      <c:pt idx="3667">
                        <c:v>235.27029999999999</c:v>
                      </c:pt>
                      <c:pt idx="3668">
                        <c:v>235.47030000000001</c:v>
                      </c:pt>
                      <c:pt idx="3669">
                        <c:v>235.6703</c:v>
                      </c:pt>
                      <c:pt idx="3670">
                        <c:v>235.87030000000001</c:v>
                      </c:pt>
                      <c:pt idx="3671">
                        <c:v>236.0703</c:v>
                      </c:pt>
                      <c:pt idx="3672">
                        <c:v>236.27029999999999</c:v>
                      </c:pt>
                      <c:pt idx="3673">
                        <c:v>236.47030000000001</c:v>
                      </c:pt>
                      <c:pt idx="3674">
                        <c:v>236.6703</c:v>
                      </c:pt>
                      <c:pt idx="3675">
                        <c:v>236.87030000000001</c:v>
                      </c:pt>
                      <c:pt idx="3676">
                        <c:v>237.0703</c:v>
                      </c:pt>
                      <c:pt idx="3677">
                        <c:v>237.27030000000002</c:v>
                      </c:pt>
                      <c:pt idx="3678">
                        <c:v>237.47030000000001</c:v>
                      </c:pt>
                      <c:pt idx="3679">
                        <c:v>237.67030000000003</c:v>
                      </c:pt>
                      <c:pt idx="3680">
                        <c:v>237.87030000000001</c:v>
                      </c:pt>
                      <c:pt idx="3681">
                        <c:v>238.0703</c:v>
                      </c:pt>
                      <c:pt idx="3682">
                        <c:v>238.27029999999999</c:v>
                      </c:pt>
                      <c:pt idx="3683">
                        <c:v>238.47030000000001</c:v>
                      </c:pt>
                      <c:pt idx="3684">
                        <c:v>238.67029999999997</c:v>
                      </c:pt>
                      <c:pt idx="3685">
                        <c:v>238.87029999999999</c:v>
                      </c:pt>
                      <c:pt idx="3686">
                        <c:v>239.0703</c:v>
                      </c:pt>
                      <c:pt idx="3687">
                        <c:v>239.27029999999996</c:v>
                      </c:pt>
                      <c:pt idx="3688">
                        <c:v>239.47029999999998</c:v>
                      </c:pt>
                      <c:pt idx="3689">
                        <c:v>239.6703</c:v>
                      </c:pt>
                      <c:pt idx="3690">
                        <c:v>239.87030000000001</c:v>
                      </c:pt>
                      <c:pt idx="3691">
                        <c:v>240.07029999999997</c:v>
                      </c:pt>
                      <c:pt idx="3692">
                        <c:v>240.27029999999999</c:v>
                      </c:pt>
                      <c:pt idx="3693">
                        <c:v>240.47030000000001</c:v>
                      </c:pt>
                      <c:pt idx="3694">
                        <c:v>240.67029999999997</c:v>
                      </c:pt>
                      <c:pt idx="3695">
                        <c:v>240.87029999999999</c:v>
                      </c:pt>
                      <c:pt idx="3696">
                        <c:v>241.0703</c:v>
                      </c:pt>
                      <c:pt idx="3697">
                        <c:v>241.27030000000002</c:v>
                      </c:pt>
                      <c:pt idx="3698">
                        <c:v>241.47029999999998</c:v>
                      </c:pt>
                      <c:pt idx="3699">
                        <c:v>241.6703</c:v>
                      </c:pt>
                      <c:pt idx="3700">
                        <c:v>241.87030000000001</c:v>
                      </c:pt>
                      <c:pt idx="3701">
                        <c:v>242.07030000000003</c:v>
                      </c:pt>
                      <c:pt idx="3702">
                        <c:v>242.27029999999999</c:v>
                      </c:pt>
                      <c:pt idx="3703">
                        <c:v>242.47030000000001</c:v>
                      </c:pt>
                      <c:pt idx="3704">
                        <c:v>242.67030000000003</c:v>
                      </c:pt>
                      <c:pt idx="3705">
                        <c:v>242.87029999999999</c:v>
                      </c:pt>
                      <c:pt idx="3706">
                        <c:v>243.0703</c:v>
                      </c:pt>
                      <c:pt idx="3707">
                        <c:v>243.27030000000002</c:v>
                      </c:pt>
                      <c:pt idx="3708">
                        <c:v>243.47030000000004</c:v>
                      </c:pt>
                      <c:pt idx="3709">
                        <c:v>243.6703</c:v>
                      </c:pt>
                      <c:pt idx="3710">
                        <c:v>243.87030000000001</c:v>
                      </c:pt>
                      <c:pt idx="3711">
                        <c:v>244.0703</c:v>
                      </c:pt>
                      <c:pt idx="3712">
                        <c:v>244.27029999999999</c:v>
                      </c:pt>
                      <c:pt idx="3713">
                        <c:v>244.47029999999998</c:v>
                      </c:pt>
                      <c:pt idx="3714">
                        <c:v>244.6703</c:v>
                      </c:pt>
                      <c:pt idx="3715">
                        <c:v>244.87030000000001</c:v>
                      </c:pt>
                      <c:pt idx="3716">
                        <c:v>245.07029999999997</c:v>
                      </c:pt>
                      <c:pt idx="3717">
                        <c:v>245.27029999999999</c:v>
                      </c:pt>
                      <c:pt idx="3718">
                        <c:v>245.47030000000001</c:v>
                      </c:pt>
                      <c:pt idx="3719">
                        <c:v>245.67029999999997</c:v>
                      </c:pt>
                      <c:pt idx="3720">
                        <c:v>245.87029999999999</c:v>
                      </c:pt>
                      <c:pt idx="3721">
                        <c:v>246.0703</c:v>
                      </c:pt>
                      <c:pt idx="3722">
                        <c:v>246.27030000000002</c:v>
                      </c:pt>
                      <c:pt idx="3723">
                        <c:v>246.47029999999998</c:v>
                      </c:pt>
                      <c:pt idx="3724">
                        <c:v>246.6703</c:v>
                      </c:pt>
                      <c:pt idx="3725">
                        <c:v>246.87030000000001</c:v>
                      </c:pt>
                      <c:pt idx="3726">
                        <c:v>247.07029999999997</c:v>
                      </c:pt>
                      <c:pt idx="3727">
                        <c:v>247.27029999999999</c:v>
                      </c:pt>
                      <c:pt idx="3728">
                        <c:v>247.47030000000001</c:v>
                      </c:pt>
                      <c:pt idx="3729">
                        <c:v>247.67030000000003</c:v>
                      </c:pt>
                      <c:pt idx="3730">
                        <c:v>247.87029999999999</c:v>
                      </c:pt>
                      <c:pt idx="3731">
                        <c:v>248.0703</c:v>
                      </c:pt>
                      <c:pt idx="3732">
                        <c:v>248.27030000000002</c:v>
                      </c:pt>
                      <c:pt idx="3733">
                        <c:v>248.47029999999998</c:v>
                      </c:pt>
                      <c:pt idx="3734">
                        <c:v>248.6703</c:v>
                      </c:pt>
                      <c:pt idx="3735">
                        <c:v>248.87030000000001</c:v>
                      </c:pt>
                      <c:pt idx="3736">
                        <c:v>249.07030000000003</c:v>
                      </c:pt>
                      <c:pt idx="3737">
                        <c:v>249.27029999999999</c:v>
                      </c:pt>
                      <c:pt idx="3738">
                        <c:v>249.47030000000001</c:v>
                      </c:pt>
                      <c:pt idx="3739">
                        <c:v>249.67030000000003</c:v>
                      </c:pt>
                      <c:pt idx="3740">
                        <c:v>249.87029999999999</c:v>
                      </c:pt>
                      <c:pt idx="3741">
                        <c:v>250.0703</c:v>
                      </c:pt>
                      <c:pt idx="3742">
                        <c:v>250.27030000000002</c:v>
                      </c:pt>
                      <c:pt idx="3743">
                        <c:v>250.47030000000001</c:v>
                      </c:pt>
                      <c:pt idx="3744">
                        <c:v>250.6703</c:v>
                      </c:pt>
                      <c:pt idx="3745">
                        <c:v>250.87029999999999</c:v>
                      </c:pt>
                      <c:pt idx="3746">
                        <c:v>251.0703</c:v>
                      </c:pt>
                      <c:pt idx="3747">
                        <c:v>251.27029999999996</c:v>
                      </c:pt>
                      <c:pt idx="3748">
                        <c:v>251.47029999999998</c:v>
                      </c:pt>
                      <c:pt idx="3749">
                        <c:v>251.6703</c:v>
                      </c:pt>
                      <c:pt idx="3750">
                        <c:v>251.87030000000001</c:v>
                      </c:pt>
                      <c:pt idx="3751">
                        <c:v>252.07029999999997</c:v>
                      </c:pt>
                      <c:pt idx="3752">
                        <c:v>252.27029999999999</c:v>
                      </c:pt>
                      <c:pt idx="3753">
                        <c:v>252.47030000000001</c:v>
                      </c:pt>
                      <c:pt idx="3754">
                        <c:v>252.67029999999997</c:v>
                      </c:pt>
                      <c:pt idx="3755">
                        <c:v>252.87029999999999</c:v>
                      </c:pt>
                      <c:pt idx="3756">
                        <c:v>253.0703</c:v>
                      </c:pt>
                      <c:pt idx="3757">
                        <c:v>253.27030000000002</c:v>
                      </c:pt>
                      <c:pt idx="3758">
                        <c:v>253.47029999999998</c:v>
                      </c:pt>
                      <c:pt idx="3759">
                        <c:v>253.6703</c:v>
                      </c:pt>
                      <c:pt idx="3760">
                        <c:v>253.87030000000001</c:v>
                      </c:pt>
                      <c:pt idx="3761">
                        <c:v>254.07029999999997</c:v>
                      </c:pt>
                      <c:pt idx="3762">
                        <c:v>254.27029999999999</c:v>
                      </c:pt>
                      <c:pt idx="3763">
                        <c:v>254.47030000000001</c:v>
                      </c:pt>
                      <c:pt idx="3764">
                        <c:v>254.67030000000003</c:v>
                      </c:pt>
                      <c:pt idx="3765">
                        <c:v>254.87029999999999</c:v>
                      </c:pt>
                      <c:pt idx="3766">
                        <c:v>255.0703</c:v>
                      </c:pt>
                      <c:pt idx="3767">
                        <c:v>255.27030000000002</c:v>
                      </c:pt>
                      <c:pt idx="3768">
                        <c:v>255.47029999999998</c:v>
                      </c:pt>
                      <c:pt idx="3769">
                        <c:v>255.6703</c:v>
                      </c:pt>
                      <c:pt idx="3770">
                        <c:v>255.87030000000001</c:v>
                      </c:pt>
                      <c:pt idx="3771">
                        <c:v>256.07030000000003</c:v>
                      </c:pt>
                      <c:pt idx="3772">
                        <c:v>256.27029999999996</c:v>
                      </c:pt>
                      <c:pt idx="3773">
                        <c:v>256.47030000000001</c:v>
                      </c:pt>
                      <c:pt idx="3774">
                        <c:v>256.6703</c:v>
                      </c:pt>
                      <c:pt idx="3775">
                        <c:v>256.87030000000004</c:v>
                      </c:pt>
                      <c:pt idx="3776">
                        <c:v>257.07029999999997</c:v>
                      </c:pt>
                      <c:pt idx="3777">
                        <c:v>257.27030000000002</c:v>
                      </c:pt>
                      <c:pt idx="3778">
                        <c:v>257.47030000000001</c:v>
                      </c:pt>
                      <c:pt idx="3779">
                        <c:v>257.6703</c:v>
                      </c:pt>
                      <c:pt idx="3780">
                        <c:v>257.87029999999999</c:v>
                      </c:pt>
                      <c:pt idx="3781">
                        <c:v>258.07030000000003</c:v>
                      </c:pt>
                      <c:pt idx="3782">
                        <c:v>258.27030000000002</c:v>
                      </c:pt>
                      <c:pt idx="3783">
                        <c:v>258.47030000000001</c:v>
                      </c:pt>
                      <c:pt idx="3784">
                        <c:v>258.6703</c:v>
                      </c:pt>
                      <c:pt idx="3785">
                        <c:v>258.87030000000004</c:v>
                      </c:pt>
                      <c:pt idx="3786">
                        <c:v>259.07029999999997</c:v>
                      </c:pt>
                      <c:pt idx="3787">
                        <c:v>259.27030000000002</c:v>
                      </c:pt>
                      <c:pt idx="3788">
                        <c:v>259.47030000000001</c:v>
                      </c:pt>
                      <c:pt idx="3789">
                        <c:v>259.6703</c:v>
                      </c:pt>
                      <c:pt idx="3790">
                        <c:v>259.87029999999999</c:v>
                      </c:pt>
                      <c:pt idx="3791">
                        <c:v>260.07029999999997</c:v>
                      </c:pt>
                      <c:pt idx="3792">
                        <c:v>260.27030000000002</c:v>
                      </c:pt>
                      <c:pt idx="3793">
                        <c:v>260.47029999999995</c:v>
                      </c:pt>
                      <c:pt idx="3794">
                        <c:v>260.6703</c:v>
                      </c:pt>
                      <c:pt idx="3795">
                        <c:v>260.87029999999999</c:v>
                      </c:pt>
                      <c:pt idx="3796">
                        <c:v>261.07030000000003</c:v>
                      </c:pt>
                      <c:pt idx="3797">
                        <c:v>261.27029999999996</c:v>
                      </c:pt>
                      <c:pt idx="3798">
                        <c:v>261.47030000000001</c:v>
                      </c:pt>
                      <c:pt idx="3799">
                        <c:v>261.6703</c:v>
                      </c:pt>
                      <c:pt idx="3800">
                        <c:v>261.87029999999999</c:v>
                      </c:pt>
                      <c:pt idx="3801">
                        <c:v>262.07029999999997</c:v>
                      </c:pt>
                      <c:pt idx="3802">
                        <c:v>262.27030000000002</c:v>
                      </c:pt>
                      <c:pt idx="3803">
                        <c:v>262.47030000000001</c:v>
                      </c:pt>
                      <c:pt idx="3804">
                        <c:v>262.6703</c:v>
                      </c:pt>
                      <c:pt idx="3805">
                        <c:v>262.87029999999999</c:v>
                      </c:pt>
                      <c:pt idx="3806">
                        <c:v>263.07030000000003</c:v>
                      </c:pt>
                      <c:pt idx="3807">
                        <c:v>263.27029999999996</c:v>
                      </c:pt>
                      <c:pt idx="3808">
                        <c:v>263.47030000000001</c:v>
                      </c:pt>
                      <c:pt idx="3809">
                        <c:v>263.6703</c:v>
                      </c:pt>
                      <c:pt idx="3810">
                        <c:v>263.87030000000004</c:v>
                      </c:pt>
                      <c:pt idx="3811">
                        <c:v>264.07029999999997</c:v>
                      </c:pt>
                      <c:pt idx="3812">
                        <c:v>264.27030000000002</c:v>
                      </c:pt>
                      <c:pt idx="3813">
                        <c:v>264.47030000000001</c:v>
                      </c:pt>
                      <c:pt idx="3814">
                        <c:v>264.6703</c:v>
                      </c:pt>
                      <c:pt idx="3815">
                        <c:v>264.87029999999999</c:v>
                      </c:pt>
                      <c:pt idx="3816">
                        <c:v>265.07030000000003</c:v>
                      </c:pt>
                      <c:pt idx="3817">
                        <c:v>265.27030000000002</c:v>
                      </c:pt>
                      <c:pt idx="3818">
                        <c:v>265.47030000000001</c:v>
                      </c:pt>
                      <c:pt idx="3819">
                        <c:v>265.6703</c:v>
                      </c:pt>
                      <c:pt idx="3820">
                        <c:v>265.87029999999999</c:v>
                      </c:pt>
                      <c:pt idx="3821">
                        <c:v>266.07029999999997</c:v>
                      </c:pt>
                      <c:pt idx="3822">
                        <c:v>266.27029999999996</c:v>
                      </c:pt>
                      <c:pt idx="3823">
                        <c:v>266.47030000000001</c:v>
                      </c:pt>
                      <c:pt idx="3824">
                        <c:v>266.6703</c:v>
                      </c:pt>
                      <c:pt idx="3825">
                        <c:v>266.87029999999999</c:v>
                      </c:pt>
                      <c:pt idx="3826">
                        <c:v>267.07029999999997</c:v>
                      </c:pt>
                      <c:pt idx="3827">
                        <c:v>267.27030000000002</c:v>
                      </c:pt>
                      <c:pt idx="3828">
                        <c:v>267.47029999999995</c:v>
                      </c:pt>
                      <c:pt idx="3829">
                        <c:v>267.6703</c:v>
                      </c:pt>
                      <c:pt idx="3830">
                        <c:v>267.87029999999999</c:v>
                      </c:pt>
                      <c:pt idx="3831">
                        <c:v>268.07030000000003</c:v>
                      </c:pt>
                      <c:pt idx="3832">
                        <c:v>268.27029999999996</c:v>
                      </c:pt>
                      <c:pt idx="3833">
                        <c:v>268.47030000000001</c:v>
                      </c:pt>
                      <c:pt idx="3834">
                        <c:v>268.6703</c:v>
                      </c:pt>
                      <c:pt idx="3835">
                        <c:v>268.87029999999999</c:v>
                      </c:pt>
                      <c:pt idx="3836">
                        <c:v>269.07029999999997</c:v>
                      </c:pt>
                      <c:pt idx="3837">
                        <c:v>269.27030000000002</c:v>
                      </c:pt>
                      <c:pt idx="3838">
                        <c:v>269.47030000000001</c:v>
                      </c:pt>
                      <c:pt idx="3839">
                        <c:v>269.6703</c:v>
                      </c:pt>
                      <c:pt idx="3840">
                        <c:v>269.87029999999999</c:v>
                      </c:pt>
                      <c:pt idx="3841">
                        <c:v>270.07030000000003</c:v>
                      </c:pt>
                      <c:pt idx="3842">
                        <c:v>270.27029999999996</c:v>
                      </c:pt>
                      <c:pt idx="3843">
                        <c:v>270.47030000000001</c:v>
                      </c:pt>
                      <c:pt idx="3844">
                        <c:v>270.6703</c:v>
                      </c:pt>
                      <c:pt idx="3845">
                        <c:v>270.87030000000004</c:v>
                      </c:pt>
                      <c:pt idx="3846">
                        <c:v>271.07029999999997</c:v>
                      </c:pt>
                      <c:pt idx="3847">
                        <c:v>271.27030000000002</c:v>
                      </c:pt>
                      <c:pt idx="3848">
                        <c:v>271.47030000000001</c:v>
                      </c:pt>
                      <c:pt idx="3849">
                        <c:v>271.67030000000005</c:v>
                      </c:pt>
                      <c:pt idx="3850">
                        <c:v>271.87029999999999</c:v>
                      </c:pt>
                      <c:pt idx="3851">
                        <c:v>272.07030000000003</c:v>
                      </c:pt>
                      <c:pt idx="3852">
                        <c:v>272.27030000000002</c:v>
                      </c:pt>
                      <c:pt idx="3853">
                        <c:v>272.47030000000001</c:v>
                      </c:pt>
                      <c:pt idx="3854">
                        <c:v>272.6703</c:v>
                      </c:pt>
                      <c:pt idx="3855">
                        <c:v>272.87029999999999</c:v>
                      </c:pt>
                      <c:pt idx="3856">
                        <c:v>273.07030000000003</c:v>
                      </c:pt>
                      <c:pt idx="3857">
                        <c:v>273.27029999999996</c:v>
                      </c:pt>
                      <c:pt idx="3858">
                        <c:v>273.47030000000001</c:v>
                      </c:pt>
                      <c:pt idx="3859">
                        <c:v>273.6703</c:v>
                      </c:pt>
                      <c:pt idx="3860">
                        <c:v>273.87029999999999</c:v>
                      </c:pt>
                      <c:pt idx="3861">
                        <c:v>274.07029999999997</c:v>
                      </c:pt>
                      <c:pt idx="3862">
                        <c:v>274.27030000000002</c:v>
                      </c:pt>
                      <c:pt idx="3863">
                        <c:v>274.47030000000001</c:v>
                      </c:pt>
                      <c:pt idx="3864">
                        <c:v>274.6703</c:v>
                      </c:pt>
                      <c:pt idx="3865">
                        <c:v>274.87029999999999</c:v>
                      </c:pt>
                      <c:pt idx="3866">
                        <c:v>275.07030000000003</c:v>
                      </c:pt>
                      <c:pt idx="3867">
                        <c:v>275.27029999999996</c:v>
                      </c:pt>
                      <c:pt idx="3868">
                        <c:v>275.47030000000001</c:v>
                      </c:pt>
                      <c:pt idx="3869">
                        <c:v>275.6703</c:v>
                      </c:pt>
                      <c:pt idx="3870">
                        <c:v>275.87030000000004</c:v>
                      </c:pt>
                      <c:pt idx="3871">
                        <c:v>276.07029999999997</c:v>
                      </c:pt>
                      <c:pt idx="3872">
                        <c:v>276.27030000000002</c:v>
                      </c:pt>
                      <c:pt idx="3873">
                        <c:v>276.47030000000001</c:v>
                      </c:pt>
                      <c:pt idx="3874">
                        <c:v>276.6703</c:v>
                      </c:pt>
                      <c:pt idx="3875">
                        <c:v>276.87029999999999</c:v>
                      </c:pt>
                      <c:pt idx="3876">
                        <c:v>277.07030000000003</c:v>
                      </c:pt>
                      <c:pt idx="3877">
                        <c:v>277.27030000000002</c:v>
                      </c:pt>
                      <c:pt idx="3878">
                        <c:v>277.47030000000001</c:v>
                      </c:pt>
                      <c:pt idx="3879">
                        <c:v>277.6703</c:v>
                      </c:pt>
                      <c:pt idx="3880">
                        <c:v>277.87030000000004</c:v>
                      </c:pt>
                      <c:pt idx="3881">
                        <c:v>278.07029999999997</c:v>
                      </c:pt>
                      <c:pt idx="3882">
                        <c:v>278.27030000000002</c:v>
                      </c:pt>
                      <c:pt idx="3883">
                        <c:v>278.47030000000001</c:v>
                      </c:pt>
                      <c:pt idx="3884">
                        <c:v>278.6703</c:v>
                      </c:pt>
                      <c:pt idx="3885">
                        <c:v>278.87029999999999</c:v>
                      </c:pt>
                      <c:pt idx="3886">
                        <c:v>279.07029999999997</c:v>
                      </c:pt>
                      <c:pt idx="3887">
                        <c:v>279.27030000000002</c:v>
                      </c:pt>
                      <c:pt idx="3888">
                        <c:v>279.47029999999995</c:v>
                      </c:pt>
                      <c:pt idx="3889">
                        <c:v>279.6703</c:v>
                      </c:pt>
                      <c:pt idx="3890">
                        <c:v>279.87029999999999</c:v>
                      </c:pt>
                      <c:pt idx="3891">
                        <c:v>280.07030000000003</c:v>
                      </c:pt>
                      <c:pt idx="3892">
                        <c:v>280.27029999999996</c:v>
                      </c:pt>
                      <c:pt idx="3893">
                        <c:v>280.47030000000001</c:v>
                      </c:pt>
                      <c:pt idx="3894">
                        <c:v>280.6703</c:v>
                      </c:pt>
                      <c:pt idx="3895">
                        <c:v>280.87029999999999</c:v>
                      </c:pt>
                      <c:pt idx="3896">
                        <c:v>281.07029999999997</c:v>
                      </c:pt>
                      <c:pt idx="3897">
                        <c:v>281.27030000000002</c:v>
                      </c:pt>
                      <c:pt idx="3898">
                        <c:v>281.47030000000001</c:v>
                      </c:pt>
                      <c:pt idx="3899">
                        <c:v>281.6703</c:v>
                      </c:pt>
                      <c:pt idx="3900">
                        <c:v>281.87029999999999</c:v>
                      </c:pt>
                      <c:pt idx="3901">
                        <c:v>282.07030000000003</c:v>
                      </c:pt>
                      <c:pt idx="3902">
                        <c:v>282.27029999999996</c:v>
                      </c:pt>
                      <c:pt idx="3903">
                        <c:v>282.47030000000001</c:v>
                      </c:pt>
                      <c:pt idx="3904">
                        <c:v>282.6703</c:v>
                      </c:pt>
                      <c:pt idx="3905">
                        <c:v>282.87030000000004</c:v>
                      </c:pt>
                      <c:pt idx="3906">
                        <c:v>283.07029999999997</c:v>
                      </c:pt>
                      <c:pt idx="3907">
                        <c:v>283.27030000000002</c:v>
                      </c:pt>
                      <c:pt idx="3908">
                        <c:v>283.47030000000001</c:v>
                      </c:pt>
                      <c:pt idx="3909">
                        <c:v>283.6703</c:v>
                      </c:pt>
                      <c:pt idx="3910">
                        <c:v>283.87029999999999</c:v>
                      </c:pt>
                      <c:pt idx="3911">
                        <c:v>284.07030000000003</c:v>
                      </c:pt>
                      <c:pt idx="3912">
                        <c:v>284.27030000000002</c:v>
                      </c:pt>
                      <c:pt idx="3913">
                        <c:v>284.47030000000001</c:v>
                      </c:pt>
                      <c:pt idx="3914">
                        <c:v>284.6703</c:v>
                      </c:pt>
                      <c:pt idx="3915">
                        <c:v>284.87029999999999</c:v>
                      </c:pt>
                      <c:pt idx="3916">
                        <c:v>285.07029999999997</c:v>
                      </c:pt>
                      <c:pt idx="3917">
                        <c:v>285.27029999999996</c:v>
                      </c:pt>
                      <c:pt idx="3918">
                        <c:v>285.47030000000001</c:v>
                      </c:pt>
                      <c:pt idx="3919">
                        <c:v>285.6703</c:v>
                      </c:pt>
                      <c:pt idx="3920">
                        <c:v>285.87029999999999</c:v>
                      </c:pt>
                      <c:pt idx="3921">
                        <c:v>286.07029999999997</c:v>
                      </c:pt>
                      <c:pt idx="3922">
                        <c:v>286.27030000000002</c:v>
                      </c:pt>
                      <c:pt idx="3923">
                        <c:v>286.47030000000001</c:v>
                      </c:pt>
                      <c:pt idx="3924">
                        <c:v>286.6703</c:v>
                      </c:pt>
                      <c:pt idx="3925">
                        <c:v>286.87029999999999</c:v>
                      </c:pt>
                      <c:pt idx="3926">
                        <c:v>287.07030000000003</c:v>
                      </c:pt>
                      <c:pt idx="3927">
                        <c:v>287.27029999999996</c:v>
                      </c:pt>
                      <c:pt idx="3928">
                        <c:v>287.47030000000001</c:v>
                      </c:pt>
                      <c:pt idx="3929">
                        <c:v>287.6703</c:v>
                      </c:pt>
                      <c:pt idx="3930">
                        <c:v>287.87030000000004</c:v>
                      </c:pt>
                      <c:pt idx="3931">
                        <c:v>288.07029999999997</c:v>
                      </c:pt>
                      <c:pt idx="3932">
                        <c:v>288.27030000000002</c:v>
                      </c:pt>
                      <c:pt idx="3933">
                        <c:v>288.47030000000001</c:v>
                      </c:pt>
                      <c:pt idx="3934">
                        <c:v>288.6703</c:v>
                      </c:pt>
                      <c:pt idx="3935">
                        <c:v>288.87029999999999</c:v>
                      </c:pt>
                      <c:pt idx="3936">
                        <c:v>289.07030000000003</c:v>
                      </c:pt>
                      <c:pt idx="3937">
                        <c:v>289.27030000000002</c:v>
                      </c:pt>
                      <c:pt idx="3938">
                        <c:v>289.47030000000001</c:v>
                      </c:pt>
                      <c:pt idx="3939">
                        <c:v>289.6703</c:v>
                      </c:pt>
                      <c:pt idx="3940">
                        <c:v>289.87030000000004</c:v>
                      </c:pt>
                      <c:pt idx="3941">
                        <c:v>290.07029999999997</c:v>
                      </c:pt>
                      <c:pt idx="3942">
                        <c:v>290.27030000000002</c:v>
                      </c:pt>
                      <c:pt idx="3943">
                        <c:v>290.47030000000001</c:v>
                      </c:pt>
                      <c:pt idx="3944">
                        <c:v>290.6703</c:v>
                      </c:pt>
                      <c:pt idx="3945">
                        <c:v>290.87029999999999</c:v>
                      </c:pt>
                      <c:pt idx="3946">
                        <c:v>291.07029999999997</c:v>
                      </c:pt>
                      <c:pt idx="3947">
                        <c:v>291.27030000000002</c:v>
                      </c:pt>
                      <c:pt idx="3948">
                        <c:v>291.47029999999995</c:v>
                      </c:pt>
                      <c:pt idx="3949">
                        <c:v>291.6703</c:v>
                      </c:pt>
                      <c:pt idx="3950">
                        <c:v>291.87029999999999</c:v>
                      </c:pt>
                      <c:pt idx="3951">
                        <c:v>292.07030000000003</c:v>
                      </c:pt>
                      <c:pt idx="3952">
                        <c:v>292.27029999999996</c:v>
                      </c:pt>
                      <c:pt idx="3953">
                        <c:v>292.47030000000001</c:v>
                      </c:pt>
                      <c:pt idx="3954">
                        <c:v>292.6703</c:v>
                      </c:pt>
                      <c:pt idx="3955">
                        <c:v>292.87029999999999</c:v>
                      </c:pt>
                      <c:pt idx="3956">
                        <c:v>293.07029999999997</c:v>
                      </c:pt>
                      <c:pt idx="3957">
                        <c:v>293.27030000000002</c:v>
                      </c:pt>
                      <c:pt idx="3958">
                        <c:v>293.47030000000001</c:v>
                      </c:pt>
                      <c:pt idx="3959">
                        <c:v>293.6703</c:v>
                      </c:pt>
                      <c:pt idx="3960">
                        <c:v>293.87029999999999</c:v>
                      </c:pt>
                      <c:pt idx="3961">
                        <c:v>294.07030000000003</c:v>
                      </c:pt>
                      <c:pt idx="3962">
                        <c:v>294.27029999999996</c:v>
                      </c:pt>
                      <c:pt idx="3963">
                        <c:v>294.47030000000001</c:v>
                      </c:pt>
                      <c:pt idx="3964">
                        <c:v>294.6703</c:v>
                      </c:pt>
                      <c:pt idx="3965">
                        <c:v>294.87030000000004</c:v>
                      </c:pt>
                      <c:pt idx="3966">
                        <c:v>295.07029999999997</c:v>
                      </c:pt>
                      <c:pt idx="3967">
                        <c:v>295.27030000000002</c:v>
                      </c:pt>
                      <c:pt idx="3968">
                        <c:v>295.47030000000001</c:v>
                      </c:pt>
                      <c:pt idx="3969">
                        <c:v>295.6703</c:v>
                      </c:pt>
                      <c:pt idx="3970">
                        <c:v>295.87029999999999</c:v>
                      </c:pt>
                      <c:pt idx="3971">
                        <c:v>296.07030000000003</c:v>
                      </c:pt>
                      <c:pt idx="3972">
                        <c:v>296.27030000000002</c:v>
                      </c:pt>
                      <c:pt idx="3973">
                        <c:v>296.47030000000001</c:v>
                      </c:pt>
                      <c:pt idx="3974">
                        <c:v>296.6703</c:v>
                      </c:pt>
                      <c:pt idx="3975">
                        <c:v>296.87029999999999</c:v>
                      </c:pt>
                      <c:pt idx="3976">
                        <c:v>297.07029999999997</c:v>
                      </c:pt>
                      <c:pt idx="3977">
                        <c:v>297.27029999999996</c:v>
                      </c:pt>
                      <c:pt idx="3978">
                        <c:v>297.47030000000001</c:v>
                      </c:pt>
                      <c:pt idx="3979">
                        <c:v>297.6703</c:v>
                      </c:pt>
                      <c:pt idx="3980">
                        <c:v>297.87029999999999</c:v>
                      </c:pt>
                      <c:pt idx="3981">
                        <c:v>298.07029999999997</c:v>
                      </c:pt>
                      <c:pt idx="3982">
                        <c:v>298.27030000000002</c:v>
                      </c:pt>
                      <c:pt idx="3983">
                        <c:v>298.47029999999995</c:v>
                      </c:pt>
                      <c:pt idx="3984">
                        <c:v>298.6703</c:v>
                      </c:pt>
                      <c:pt idx="3985">
                        <c:v>298.87029999999999</c:v>
                      </c:pt>
                      <c:pt idx="3986">
                        <c:v>299.07030000000003</c:v>
                      </c:pt>
                      <c:pt idx="3987">
                        <c:v>299.27029999999996</c:v>
                      </c:pt>
                      <c:pt idx="3988">
                        <c:v>299.47030000000001</c:v>
                      </c:pt>
                      <c:pt idx="3989">
                        <c:v>299.6703</c:v>
                      </c:pt>
                      <c:pt idx="3990">
                        <c:v>299.87029999999999</c:v>
                      </c:pt>
                      <c:pt idx="3991">
                        <c:v>300.07029999999997</c:v>
                      </c:pt>
                      <c:pt idx="3992">
                        <c:v>300.27030000000002</c:v>
                      </c:pt>
                      <c:pt idx="3993">
                        <c:v>300.47030000000001</c:v>
                      </c:pt>
                      <c:pt idx="3994">
                        <c:v>300.6703</c:v>
                      </c:pt>
                      <c:pt idx="3995">
                        <c:v>300.87029999999999</c:v>
                      </c:pt>
                      <c:pt idx="3996">
                        <c:v>301.07030000000003</c:v>
                      </c:pt>
                      <c:pt idx="3997">
                        <c:v>301.27029999999996</c:v>
                      </c:pt>
                      <c:pt idx="3998">
                        <c:v>301.47030000000001</c:v>
                      </c:pt>
                      <c:pt idx="3999">
                        <c:v>301.6703</c:v>
                      </c:pt>
                      <c:pt idx="4000">
                        <c:v>301.87030000000004</c:v>
                      </c:pt>
                      <c:pt idx="4001">
                        <c:v>302.07029999999997</c:v>
                      </c:pt>
                      <c:pt idx="4002">
                        <c:v>302.27030000000002</c:v>
                      </c:pt>
                      <c:pt idx="4003">
                        <c:v>302.47030000000001</c:v>
                      </c:pt>
                      <c:pt idx="4004">
                        <c:v>302.67030000000005</c:v>
                      </c:pt>
                      <c:pt idx="4005">
                        <c:v>302.87029999999999</c:v>
                      </c:pt>
                      <c:pt idx="4006">
                        <c:v>303.07029999999997</c:v>
                      </c:pt>
                      <c:pt idx="4007">
                        <c:v>303.27030000000002</c:v>
                      </c:pt>
                      <c:pt idx="4008">
                        <c:v>303.47029999999995</c:v>
                      </c:pt>
                      <c:pt idx="4009">
                        <c:v>303.6703</c:v>
                      </c:pt>
                      <c:pt idx="4010">
                        <c:v>303.87029999999999</c:v>
                      </c:pt>
                      <c:pt idx="4011">
                        <c:v>304.07030000000003</c:v>
                      </c:pt>
                      <c:pt idx="4012">
                        <c:v>304.27029999999996</c:v>
                      </c:pt>
                      <c:pt idx="4013">
                        <c:v>304.47030000000001</c:v>
                      </c:pt>
                      <c:pt idx="4014">
                        <c:v>304.6703</c:v>
                      </c:pt>
                      <c:pt idx="4015">
                        <c:v>304.87029999999999</c:v>
                      </c:pt>
                      <c:pt idx="4016">
                        <c:v>305.07029999999997</c:v>
                      </c:pt>
                      <c:pt idx="4017">
                        <c:v>305.27030000000002</c:v>
                      </c:pt>
                      <c:pt idx="4018">
                        <c:v>305.47030000000001</c:v>
                      </c:pt>
                      <c:pt idx="4019">
                        <c:v>305.6703</c:v>
                      </c:pt>
                      <c:pt idx="4020">
                        <c:v>305.87029999999999</c:v>
                      </c:pt>
                      <c:pt idx="4021">
                        <c:v>306.07030000000003</c:v>
                      </c:pt>
                      <c:pt idx="4022">
                        <c:v>306.27029999999996</c:v>
                      </c:pt>
                      <c:pt idx="4023">
                        <c:v>306.47030000000001</c:v>
                      </c:pt>
                      <c:pt idx="4024">
                        <c:v>306.6703</c:v>
                      </c:pt>
                      <c:pt idx="4025">
                        <c:v>306.87030000000004</c:v>
                      </c:pt>
                      <c:pt idx="4026">
                        <c:v>307.07029999999997</c:v>
                      </c:pt>
                      <c:pt idx="4027">
                        <c:v>307.27030000000002</c:v>
                      </c:pt>
                      <c:pt idx="4028">
                        <c:v>307.47030000000001</c:v>
                      </c:pt>
                      <c:pt idx="4029">
                        <c:v>307.6703</c:v>
                      </c:pt>
                      <c:pt idx="4030">
                        <c:v>307.87029999999999</c:v>
                      </c:pt>
                      <c:pt idx="4031">
                        <c:v>308.07030000000003</c:v>
                      </c:pt>
                      <c:pt idx="4032">
                        <c:v>308.27030000000002</c:v>
                      </c:pt>
                      <c:pt idx="4033">
                        <c:v>308.47030000000001</c:v>
                      </c:pt>
                      <c:pt idx="4034">
                        <c:v>308.6703</c:v>
                      </c:pt>
                      <c:pt idx="4035">
                        <c:v>308.87030000000004</c:v>
                      </c:pt>
                      <c:pt idx="4036">
                        <c:v>309.07029999999997</c:v>
                      </c:pt>
                      <c:pt idx="4037">
                        <c:v>309.27030000000002</c:v>
                      </c:pt>
                      <c:pt idx="4038">
                        <c:v>309.47030000000001</c:v>
                      </c:pt>
                      <c:pt idx="4039">
                        <c:v>309.6703</c:v>
                      </c:pt>
                      <c:pt idx="4040">
                        <c:v>309.87029999999999</c:v>
                      </c:pt>
                      <c:pt idx="4041">
                        <c:v>310.07029999999997</c:v>
                      </c:pt>
                      <c:pt idx="4042">
                        <c:v>310.27030000000002</c:v>
                      </c:pt>
                      <c:pt idx="4043">
                        <c:v>310.47029999999995</c:v>
                      </c:pt>
                      <c:pt idx="4044">
                        <c:v>310.6703</c:v>
                      </c:pt>
                      <c:pt idx="4045">
                        <c:v>310.87029999999999</c:v>
                      </c:pt>
                      <c:pt idx="4046">
                        <c:v>311.07030000000003</c:v>
                      </c:pt>
                      <c:pt idx="4047">
                        <c:v>311.27029999999996</c:v>
                      </c:pt>
                      <c:pt idx="4048">
                        <c:v>311.47030000000001</c:v>
                      </c:pt>
                      <c:pt idx="4049">
                        <c:v>311.6703</c:v>
                      </c:pt>
                      <c:pt idx="4050">
                        <c:v>311.87029999999999</c:v>
                      </c:pt>
                      <c:pt idx="4051">
                        <c:v>312.07029999999997</c:v>
                      </c:pt>
                      <c:pt idx="4052">
                        <c:v>312.27030000000002</c:v>
                      </c:pt>
                      <c:pt idx="4053">
                        <c:v>312.47030000000001</c:v>
                      </c:pt>
                      <c:pt idx="4054">
                        <c:v>312.6703</c:v>
                      </c:pt>
                      <c:pt idx="4055">
                        <c:v>312.87029999999999</c:v>
                      </c:pt>
                      <c:pt idx="4056">
                        <c:v>313.07030000000003</c:v>
                      </c:pt>
                      <c:pt idx="4057">
                        <c:v>313.27029999999996</c:v>
                      </c:pt>
                      <c:pt idx="4058">
                        <c:v>313.47030000000001</c:v>
                      </c:pt>
                      <c:pt idx="4059">
                        <c:v>313.6703</c:v>
                      </c:pt>
                      <c:pt idx="4060">
                        <c:v>313.87030000000004</c:v>
                      </c:pt>
                      <c:pt idx="4061">
                        <c:v>314.07029999999997</c:v>
                      </c:pt>
                      <c:pt idx="4062">
                        <c:v>314.27030000000002</c:v>
                      </c:pt>
                      <c:pt idx="4063">
                        <c:v>314.47030000000001</c:v>
                      </c:pt>
                      <c:pt idx="4064">
                        <c:v>314.6703</c:v>
                      </c:pt>
                      <c:pt idx="4065">
                        <c:v>314.87029999999999</c:v>
                      </c:pt>
                      <c:pt idx="4066">
                        <c:v>315.07030000000003</c:v>
                      </c:pt>
                      <c:pt idx="4067">
                        <c:v>315.27030000000002</c:v>
                      </c:pt>
                      <c:pt idx="4068">
                        <c:v>315.47030000000001</c:v>
                      </c:pt>
                      <c:pt idx="4069">
                        <c:v>315.6703</c:v>
                      </c:pt>
                      <c:pt idx="4070">
                        <c:v>315.87029999999999</c:v>
                      </c:pt>
                      <c:pt idx="4071">
                        <c:v>316.07029999999997</c:v>
                      </c:pt>
                      <c:pt idx="4072">
                        <c:v>316.27029999999996</c:v>
                      </c:pt>
                      <c:pt idx="4073">
                        <c:v>316.47030000000001</c:v>
                      </c:pt>
                      <c:pt idx="4074">
                        <c:v>316.6703</c:v>
                      </c:pt>
                      <c:pt idx="4075">
                        <c:v>316.87029999999999</c:v>
                      </c:pt>
                      <c:pt idx="4076">
                        <c:v>317.07029999999997</c:v>
                      </c:pt>
                      <c:pt idx="4077">
                        <c:v>317.27030000000002</c:v>
                      </c:pt>
                      <c:pt idx="4078">
                        <c:v>317.47030000000001</c:v>
                      </c:pt>
                      <c:pt idx="4079">
                        <c:v>317.6703</c:v>
                      </c:pt>
                      <c:pt idx="4080">
                        <c:v>317.87029999999999</c:v>
                      </c:pt>
                      <c:pt idx="4081">
                        <c:v>318.07030000000003</c:v>
                      </c:pt>
                      <c:pt idx="4082">
                        <c:v>318.27029999999996</c:v>
                      </c:pt>
                      <c:pt idx="4083">
                        <c:v>318.47030000000001</c:v>
                      </c:pt>
                      <c:pt idx="4084">
                        <c:v>318.6703</c:v>
                      </c:pt>
                      <c:pt idx="4085">
                        <c:v>318.87030000000004</c:v>
                      </c:pt>
                      <c:pt idx="4086">
                        <c:v>319.07029999999997</c:v>
                      </c:pt>
                      <c:pt idx="4087">
                        <c:v>319.27030000000002</c:v>
                      </c:pt>
                      <c:pt idx="4088">
                        <c:v>319.47030000000001</c:v>
                      </c:pt>
                      <c:pt idx="4089">
                        <c:v>319.6703</c:v>
                      </c:pt>
                      <c:pt idx="4090">
                        <c:v>319.87029999999999</c:v>
                      </c:pt>
                      <c:pt idx="4091">
                        <c:v>320.07030000000003</c:v>
                      </c:pt>
                      <c:pt idx="4092">
                        <c:v>320.27030000000002</c:v>
                      </c:pt>
                      <c:pt idx="4093">
                        <c:v>320.47030000000001</c:v>
                      </c:pt>
                      <c:pt idx="4094">
                        <c:v>320.6703</c:v>
                      </c:pt>
                      <c:pt idx="4095">
                        <c:v>320.87030000000004</c:v>
                      </c:pt>
                      <c:pt idx="4096">
                        <c:v>321.07029999999997</c:v>
                      </c:pt>
                      <c:pt idx="4097">
                        <c:v>321.27030000000002</c:v>
                      </c:pt>
                      <c:pt idx="4098">
                        <c:v>321.47030000000001</c:v>
                      </c:pt>
                      <c:pt idx="4099">
                        <c:v>321.6703</c:v>
                      </c:pt>
                      <c:pt idx="4100">
                        <c:v>321.87029999999999</c:v>
                      </c:pt>
                      <c:pt idx="4101">
                        <c:v>322.07029999999997</c:v>
                      </c:pt>
                      <c:pt idx="4102">
                        <c:v>322.27030000000002</c:v>
                      </c:pt>
                      <c:pt idx="4103">
                        <c:v>322.47029999999995</c:v>
                      </c:pt>
                      <c:pt idx="4104">
                        <c:v>322.6703</c:v>
                      </c:pt>
                      <c:pt idx="4105">
                        <c:v>322.87029999999999</c:v>
                      </c:pt>
                      <c:pt idx="4106">
                        <c:v>323.07030000000003</c:v>
                      </c:pt>
                      <c:pt idx="4107">
                        <c:v>323.27029999999996</c:v>
                      </c:pt>
                      <c:pt idx="4108">
                        <c:v>323.47030000000001</c:v>
                      </c:pt>
                      <c:pt idx="4109">
                        <c:v>323.6703</c:v>
                      </c:pt>
                      <c:pt idx="4110">
                        <c:v>323.87029999999999</c:v>
                      </c:pt>
                      <c:pt idx="4111">
                        <c:v>324.07029999999997</c:v>
                      </c:pt>
                      <c:pt idx="4112">
                        <c:v>324.27030000000002</c:v>
                      </c:pt>
                      <c:pt idx="4113">
                        <c:v>324.47030000000001</c:v>
                      </c:pt>
                      <c:pt idx="4114">
                        <c:v>324.6703</c:v>
                      </c:pt>
                      <c:pt idx="4115">
                        <c:v>324.87029999999999</c:v>
                      </c:pt>
                      <c:pt idx="4116">
                        <c:v>325.07030000000003</c:v>
                      </c:pt>
                      <c:pt idx="4117">
                        <c:v>325.27029999999996</c:v>
                      </c:pt>
                      <c:pt idx="4118">
                        <c:v>325.47030000000001</c:v>
                      </c:pt>
                      <c:pt idx="4119">
                        <c:v>325.6703</c:v>
                      </c:pt>
                      <c:pt idx="4120">
                        <c:v>325.87030000000004</c:v>
                      </c:pt>
                      <c:pt idx="4121">
                        <c:v>326.07029999999997</c:v>
                      </c:pt>
                      <c:pt idx="4122">
                        <c:v>326.27030000000002</c:v>
                      </c:pt>
                      <c:pt idx="4123">
                        <c:v>326.47030000000001</c:v>
                      </c:pt>
                      <c:pt idx="4124">
                        <c:v>326.6703</c:v>
                      </c:pt>
                      <c:pt idx="4125">
                        <c:v>326.87029999999999</c:v>
                      </c:pt>
                      <c:pt idx="4126">
                        <c:v>327.07030000000003</c:v>
                      </c:pt>
                      <c:pt idx="4127">
                        <c:v>327.27030000000002</c:v>
                      </c:pt>
                      <c:pt idx="4128">
                        <c:v>327.47030000000001</c:v>
                      </c:pt>
                      <c:pt idx="4129">
                        <c:v>327.6703</c:v>
                      </c:pt>
                      <c:pt idx="4130">
                        <c:v>327.87029999999999</c:v>
                      </c:pt>
                      <c:pt idx="4131">
                        <c:v>328.07029999999997</c:v>
                      </c:pt>
                      <c:pt idx="4132">
                        <c:v>328.27029999999996</c:v>
                      </c:pt>
                      <c:pt idx="4133">
                        <c:v>328.47030000000001</c:v>
                      </c:pt>
                      <c:pt idx="4134">
                        <c:v>328.6703</c:v>
                      </c:pt>
                      <c:pt idx="4135">
                        <c:v>328.87029999999999</c:v>
                      </c:pt>
                      <c:pt idx="4136">
                        <c:v>329.07029999999997</c:v>
                      </c:pt>
                      <c:pt idx="4137">
                        <c:v>329.27030000000002</c:v>
                      </c:pt>
                      <c:pt idx="4138">
                        <c:v>329.47029999999995</c:v>
                      </c:pt>
                      <c:pt idx="4139">
                        <c:v>329.6703</c:v>
                      </c:pt>
                      <c:pt idx="4140">
                        <c:v>329.87029999999999</c:v>
                      </c:pt>
                      <c:pt idx="4141">
                        <c:v>330.07030000000003</c:v>
                      </c:pt>
                      <c:pt idx="4142">
                        <c:v>330.27029999999996</c:v>
                      </c:pt>
                      <c:pt idx="4143">
                        <c:v>330.47030000000001</c:v>
                      </c:pt>
                      <c:pt idx="4144">
                        <c:v>330.6703</c:v>
                      </c:pt>
                      <c:pt idx="4145">
                        <c:v>330.87029999999999</c:v>
                      </c:pt>
                      <c:pt idx="4146">
                        <c:v>331.07029999999997</c:v>
                      </c:pt>
                      <c:pt idx="4147">
                        <c:v>331.27030000000002</c:v>
                      </c:pt>
                      <c:pt idx="4148">
                        <c:v>331.47030000000001</c:v>
                      </c:pt>
                      <c:pt idx="4149">
                        <c:v>331.6703</c:v>
                      </c:pt>
                      <c:pt idx="4150">
                        <c:v>331.87029999999999</c:v>
                      </c:pt>
                      <c:pt idx="4151">
                        <c:v>332.07030000000003</c:v>
                      </c:pt>
                      <c:pt idx="4152">
                        <c:v>332.27030000000002</c:v>
                      </c:pt>
                      <c:pt idx="4153">
                        <c:v>332.47030000000001</c:v>
                      </c:pt>
                      <c:pt idx="4154">
                        <c:v>332.6703</c:v>
                      </c:pt>
                      <c:pt idx="4155">
                        <c:v>332.87030000000004</c:v>
                      </c:pt>
                      <c:pt idx="4156">
                        <c:v>333.07029999999997</c:v>
                      </c:pt>
                      <c:pt idx="4157">
                        <c:v>333.27030000000002</c:v>
                      </c:pt>
                      <c:pt idx="4158">
                        <c:v>333.47030000000001</c:v>
                      </c:pt>
                      <c:pt idx="4159">
                        <c:v>333.6703</c:v>
                      </c:pt>
                      <c:pt idx="4160">
                        <c:v>333.87029999999999</c:v>
                      </c:pt>
                      <c:pt idx="4161">
                        <c:v>334.07029999999997</c:v>
                      </c:pt>
                      <c:pt idx="4162">
                        <c:v>334.27030000000002</c:v>
                      </c:pt>
                      <c:pt idx="4163">
                        <c:v>334.47029999999995</c:v>
                      </c:pt>
                      <c:pt idx="4164">
                        <c:v>334.6703</c:v>
                      </c:pt>
                      <c:pt idx="4165">
                        <c:v>334.87029999999999</c:v>
                      </c:pt>
                      <c:pt idx="4166">
                        <c:v>335.07030000000003</c:v>
                      </c:pt>
                      <c:pt idx="4167">
                        <c:v>335.27029999999996</c:v>
                      </c:pt>
                      <c:pt idx="4168">
                        <c:v>335.47030000000001</c:v>
                      </c:pt>
                      <c:pt idx="4169">
                        <c:v>335.6703</c:v>
                      </c:pt>
                      <c:pt idx="4170">
                        <c:v>335.87029999999999</c:v>
                      </c:pt>
                      <c:pt idx="4171">
                        <c:v>336.07029999999997</c:v>
                      </c:pt>
                      <c:pt idx="4172">
                        <c:v>336.27030000000002</c:v>
                      </c:pt>
                      <c:pt idx="4173">
                        <c:v>336.47030000000001</c:v>
                      </c:pt>
                      <c:pt idx="4174">
                        <c:v>336.6703</c:v>
                      </c:pt>
                      <c:pt idx="4175">
                        <c:v>336.87029999999999</c:v>
                      </c:pt>
                      <c:pt idx="4176">
                        <c:v>337.07030000000003</c:v>
                      </c:pt>
                      <c:pt idx="4177">
                        <c:v>337.27029999999996</c:v>
                      </c:pt>
                      <c:pt idx="4178">
                        <c:v>337.47030000000001</c:v>
                      </c:pt>
                      <c:pt idx="4179">
                        <c:v>337.6703</c:v>
                      </c:pt>
                      <c:pt idx="4180">
                        <c:v>337.87030000000004</c:v>
                      </c:pt>
                      <c:pt idx="4181">
                        <c:v>338.07029999999997</c:v>
                      </c:pt>
                      <c:pt idx="4182">
                        <c:v>338.27030000000002</c:v>
                      </c:pt>
                      <c:pt idx="4183">
                        <c:v>338.47030000000001</c:v>
                      </c:pt>
                      <c:pt idx="4184">
                        <c:v>338.6703</c:v>
                      </c:pt>
                      <c:pt idx="4185">
                        <c:v>338.87029999999999</c:v>
                      </c:pt>
                      <c:pt idx="4186">
                        <c:v>339.07030000000003</c:v>
                      </c:pt>
                      <c:pt idx="4187">
                        <c:v>339.27030000000002</c:v>
                      </c:pt>
                      <c:pt idx="4188">
                        <c:v>339.47030000000001</c:v>
                      </c:pt>
                      <c:pt idx="4189">
                        <c:v>339.6703</c:v>
                      </c:pt>
                      <c:pt idx="4190">
                        <c:v>339.87030000000004</c:v>
                      </c:pt>
                      <c:pt idx="4191">
                        <c:v>340.07029999999997</c:v>
                      </c:pt>
                      <c:pt idx="4192">
                        <c:v>340.27030000000002</c:v>
                      </c:pt>
                      <c:pt idx="4193">
                        <c:v>340.47030000000001</c:v>
                      </c:pt>
                      <c:pt idx="4194">
                        <c:v>340.6703</c:v>
                      </c:pt>
                      <c:pt idx="4195">
                        <c:v>340.87029999999999</c:v>
                      </c:pt>
                      <c:pt idx="4196">
                        <c:v>341.07029999999997</c:v>
                      </c:pt>
                      <c:pt idx="4197">
                        <c:v>341.27030000000002</c:v>
                      </c:pt>
                      <c:pt idx="4198">
                        <c:v>341.47029999999995</c:v>
                      </c:pt>
                      <c:pt idx="4199">
                        <c:v>341.6703</c:v>
                      </c:pt>
                      <c:pt idx="4200">
                        <c:v>341.87029999999999</c:v>
                      </c:pt>
                      <c:pt idx="4201">
                        <c:v>342.07030000000003</c:v>
                      </c:pt>
                      <c:pt idx="4202">
                        <c:v>342.27029999999996</c:v>
                      </c:pt>
                      <c:pt idx="4203">
                        <c:v>342.47030000000001</c:v>
                      </c:pt>
                      <c:pt idx="4204">
                        <c:v>342.6703</c:v>
                      </c:pt>
                      <c:pt idx="4205">
                        <c:v>342.87029999999999</c:v>
                      </c:pt>
                      <c:pt idx="4206">
                        <c:v>343.07029999999997</c:v>
                      </c:pt>
                      <c:pt idx="4207">
                        <c:v>343.27030000000002</c:v>
                      </c:pt>
                      <c:pt idx="4208">
                        <c:v>343.47030000000001</c:v>
                      </c:pt>
                      <c:pt idx="4209">
                        <c:v>343.6703</c:v>
                      </c:pt>
                      <c:pt idx="4210">
                        <c:v>343.87029999999999</c:v>
                      </c:pt>
                      <c:pt idx="4211">
                        <c:v>344.07030000000003</c:v>
                      </c:pt>
                      <c:pt idx="4212">
                        <c:v>344.27029999999996</c:v>
                      </c:pt>
                      <c:pt idx="4213">
                        <c:v>344.47030000000001</c:v>
                      </c:pt>
                      <c:pt idx="4214">
                        <c:v>344.6703</c:v>
                      </c:pt>
                      <c:pt idx="4215">
                        <c:v>344.87030000000004</c:v>
                      </c:pt>
                      <c:pt idx="4216">
                        <c:v>345.07029999999997</c:v>
                      </c:pt>
                      <c:pt idx="4217">
                        <c:v>345.27030000000002</c:v>
                      </c:pt>
                      <c:pt idx="4218">
                        <c:v>345.47030000000001</c:v>
                      </c:pt>
                      <c:pt idx="4219">
                        <c:v>345.6703</c:v>
                      </c:pt>
                      <c:pt idx="4220">
                        <c:v>345.87029999999999</c:v>
                      </c:pt>
                      <c:pt idx="4221">
                        <c:v>346.07030000000003</c:v>
                      </c:pt>
                      <c:pt idx="4222">
                        <c:v>346.27030000000002</c:v>
                      </c:pt>
                      <c:pt idx="4223">
                        <c:v>346.47030000000001</c:v>
                      </c:pt>
                      <c:pt idx="4224">
                        <c:v>346.6703</c:v>
                      </c:pt>
                      <c:pt idx="4225">
                        <c:v>346.87029999999999</c:v>
                      </c:pt>
                      <c:pt idx="4226">
                        <c:v>347.07030000000003</c:v>
                      </c:pt>
                      <c:pt idx="4227">
                        <c:v>347.27029999999996</c:v>
                      </c:pt>
                      <c:pt idx="4228">
                        <c:v>347.47030000000001</c:v>
                      </c:pt>
                      <c:pt idx="4229">
                        <c:v>347.6703</c:v>
                      </c:pt>
                      <c:pt idx="4230">
                        <c:v>347.87029999999999</c:v>
                      </c:pt>
                      <c:pt idx="4231">
                        <c:v>348.07029999999997</c:v>
                      </c:pt>
                      <c:pt idx="4232">
                        <c:v>348.27030000000002</c:v>
                      </c:pt>
                      <c:pt idx="4233">
                        <c:v>348.47030000000001</c:v>
                      </c:pt>
                      <c:pt idx="4234">
                        <c:v>348.6703</c:v>
                      </c:pt>
                      <c:pt idx="4235">
                        <c:v>348.87029999999999</c:v>
                      </c:pt>
                      <c:pt idx="4236">
                        <c:v>349.07030000000003</c:v>
                      </c:pt>
                      <c:pt idx="4237">
                        <c:v>349.27029999999996</c:v>
                      </c:pt>
                      <c:pt idx="4238">
                        <c:v>349.47030000000001</c:v>
                      </c:pt>
                      <c:pt idx="4239">
                        <c:v>349.6703</c:v>
                      </c:pt>
                      <c:pt idx="4240">
                        <c:v>349.87030000000004</c:v>
                      </c:pt>
                      <c:pt idx="4241">
                        <c:v>350.07029999999997</c:v>
                      </c:pt>
                      <c:pt idx="4242">
                        <c:v>350.27030000000002</c:v>
                      </c:pt>
                      <c:pt idx="4243">
                        <c:v>350.47030000000001</c:v>
                      </c:pt>
                      <c:pt idx="4244">
                        <c:v>350.6703</c:v>
                      </c:pt>
                      <c:pt idx="4245">
                        <c:v>350.87029999999999</c:v>
                      </c:pt>
                      <c:pt idx="4246">
                        <c:v>351.07030000000003</c:v>
                      </c:pt>
                      <c:pt idx="4247">
                        <c:v>351.27030000000002</c:v>
                      </c:pt>
                      <c:pt idx="4248">
                        <c:v>351.47030000000001</c:v>
                      </c:pt>
                      <c:pt idx="4249">
                        <c:v>351.6703</c:v>
                      </c:pt>
                      <c:pt idx="4250">
                        <c:v>351.87030000000004</c:v>
                      </c:pt>
                      <c:pt idx="4251">
                        <c:v>352.07029999999997</c:v>
                      </c:pt>
                      <c:pt idx="4252">
                        <c:v>352.27030000000002</c:v>
                      </c:pt>
                      <c:pt idx="4253">
                        <c:v>352.47030000000001</c:v>
                      </c:pt>
                      <c:pt idx="4254">
                        <c:v>352.6703</c:v>
                      </c:pt>
                      <c:pt idx="4255">
                        <c:v>352.87029999999999</c:v>
                      </c:pt>
                      <c:pt idx="4256">
                        <c:v>353.07029999999997</c:v>
                      </c:pt>
                      <c:pt idx="4257">
                        <c:v>353.27030000000002</c:v>
                      </c:pt>
                      <c:pt idx="4258">
                        <c:v>353.47029999999995</c:v>
                      </c:pt>
                      <c:pt idx="4259">
                        <c:v>353.6703</c:v>
                      </c:pt>
                      <c:pt idx="4260">
                        <c:v>353.87029999999999</c:v>
                      </c:pt>
                      <c:pt idx="4261">
                        <c:v>354.07030000000003</c:v>
                      </c:pt>
                      <c:pt idx="4262">
                        <c:v>354.27029999999996</c:v>
                      </c:pt>
                      <c:pt idx="4263">
                        <c:v>354.47030000000001</c:v>
                      </c:pt>
                      <c:pt idx="4264">
                        <c:v>354.6703</c:v>
                      </c:pt>
                      <c:pt idx="4265">
                        <c:v>354.87029999999999</c:v>
                      </c:pt>
                      <c:pt idx="4266">
                        <c:v>355.07029999999997</c:v>
                      </c:pt>
                      <c:pt idx="4267">
                        <c:v>355.27030000000002</c:v>
                      </c:pt>
                      <c:pt idx="4268">
                        <c:v>355.47030000000001</c:v>
                      </c:pt>
                      <c:pt idx="4269">
                        <c:v>355.6703</c:v>
                      </c:pt>
                      <c:pt idx="4270">
                        <c:v>355.87029999999999</c:v>
                      </c:pt>
                      <c:pt idx="4271">
                        <c:v>356.07030000000003</c:v>
                      </c:pt>
                      <c:pt idx="4272">
                        <c:v>356.27029999999996</c:v>
                      </c:pt>
                      <c:pt idx="4273">
                        <c:v>356.47030000000001</c:v>
                      </c:pt>
                      <c:pt idx="4274">
                        <c:v>356.6703</c:v>
                      </c:pt>
                      <c:pt idx="4275">
                        <c:v>356.87030000000004</c:v>
                      </c:pt>
                      <c:pt idx="4276">
                        <c:v>357.07029999999997</c:v>
                      </c:pt>
                      <c:pt idx="4277">
                        <c:v>357.27030000000002</c:v>
                      </c:pt>
                      <c:pt idx="4278">
                        <c:v>357.47030000000001</c:v>
                      </c:pt>
                      <c:pt idx="4279">
                        <c:v>357.6703</c:v>
                      </c:pt>
                      <c:pt idx="4280">
                        <c:v>357.87029999999999</c:v>
                      </c:pt>
                      <c:pt idx="4281">
                        <c:v>358.07030000000003</c:v>
                      </c:pt>
                      <c:pt idx="4282">
                        <c:v>358.27030000000002</c:v>
                      </c:pt>
                      <c:pt idx="4283">
                        <c:v>358.47030000000001</c:v>
                      </c:pt>
                      <c:pt idx="4284">
                        <c:v>358.6703</c:v>
                      </c:pt>
                      <c:pt idx="4285">
                        <c:v>358.87029999999999</c:v>
                      </c:pt>
                      <c:pt idx="4286">
                        <c:v>359.07029999999997</c:v>
                      </c:pt>
                      <c:pt idx="4287">
                        <c:v>359.27029999999996</c:v>
                      </c:pt>
                      <c:pt idx="4288">
                        <c:v>359.47030000000001</c:v>
                      </c:pt>
                      <c:pt idx="4289">
                        <c:v>359.6703</c:v>
                      </c:pt>
                      <c:pt idx="4290">
                        <c:v>359.87029999999999</c:v>
                      </c:pt>
                      <c:pt idx="4291">
                        <c:v>360.07029999999997</c:v>
                      </c:pt>
                      <c:pt idx="4292">
                        <c:v>360.27030000000002</c:v>
                      </c:pt>
                      <c:pt idx="4293">
                        <c:v>360.47029999999995</c:v>
                      </c:pt>
                      <c:pt idx="4294">
                        <c:v>360.6703</c:v>
                      </c:pt>
                      <c:pt idx="4295">
                        <c:v>360.87029999999999</c:v>
                      </c:pt>
                      <c:pt idx="4296">
                        <c:v>361.07030000000003</c:v>
                      </c:pt>
                      <c:pt idx="4297">
                        <c:v>361.27029999999996</c:v>
                      </c:pt>
                      <c:pt idx="4298">
                        <c:v>361.47030000000001</c:v>
                      </c:pt>
                      <c:pt idx="4299">
                        <c:v>361.6703</c:v>
                      </c:pt>
                      <c:pt idx="4300">
                        <c:v>361.87029999999999</c:v>
                      </c:pt>
                      <c:pt idx="4301">
                        <c:v>362.07029999999997</c:v>
                      </c:pt>
                      <c:pt idx="4302">
                        <c:v>362.27030000000002</c:v>
                      </c:pt>
                      <c:pt idx="4303">
                        <c:v>362.47030000000001</c:v>
                      </c:pt>
                      <c:pt idx="4304">
                        <c:v>362.6703</c:v>
                      </c:pt>
                      <c:pt idx="4305">
                        <c:v>362.87029999999999</c:v>
                      </c:pt>
                      <c:pt idx="4306">
                        <c:v>363.07030000000003</c:v>
                      </c:pt>
                      <c:pt idx="4307">
                        <c:v>363.27030000000002</c:v>
                      </c:pt>
                      <c:pt idx="4308">
                        <c:v>363.47030000000001</c:v>
                      </c:pt>
                      <c:pt idx="4309">
                        <c:v>363.6703</c:v>
                      </c:pt>
                      <c:pt idx="4310">
                        <c:v>363.87030000000004</c:v>
                      </c:pt>
                      <c:pt idx="4311">
                        <c:v>364.07029999999997</c:v>
                      </c:pt>
                      <c:pt idx="4312">
                        <c:v>364.27030000000002</c:v>
                      </c:pt>
                      <c:pt idx="4313">
                        <c:v>364.47030000000001</c:v>
                      </c:pt>
                      <c:pt idx="4314">
                        <c:v>364.6703</c:v>
                      </c:pt>
                      <c:pt idx="4315">
                        <c:v>364.87029999999999</c:v>
                      </c:pt>
                      <c:pt idx="4316">
                        <c:v>365.07029999999997</c:v>
                      </c:pt>
                      <c:pt idx="4317">
                        <c:v>365.27030000000002</c:v>
                      </c:pt>
                      <c:pt idx="4318">
                        <c:v>365.47029999999995</c:v>
                      </c:pt>
                      <c:pt idx="4319">
                        <c:v>365.6703</c:v>
                      </c:pt>
                      <c:pt idx="4320">
                        <c:v>365.87029999999999</c:v>
                      </c:pt>
                      <c:pt idx="4321">
                        <c:v>366.07030000000003</c:v>
                      </c:pt>
                      <c:pt idx="4322">
                        <c:v>366.27029999999996</c:v>
                      </c:pt>
                      <c:pt idx="4323">
                        <c:v>366.47030000000001</c:v>
                      </c:pt>
                      <c:pt idx="4324">
                        <c:v>366.6703</c:v>
                      </c:pt>
                      <c:pt idx="4325">
                        <c:v>366.87029999999999</c:v>
                      </c:pt>
                      <c:pt idx="4326">
                        <c:v>367.07029999999997</c:v>
                      </c:pt>
                      <c:pt idx="4327">
                        <c:v>367.27030000000002</c:v>
                      </c:pt>
                      <c:pt idx="4328">
                        <c:v>367.47030000000001</c:v>
                      </c:pt>
                      <c:pt idx="4329">
                        <c:v>367.6703</c:v>
                      </c:pt>
                      <c:pt idx="4330">
                        <c:v>367.87029999999999</c:v>
                      </c:pt>
                      <c:pt idx="4331">
                        <c:v>368.07030000000003</c:v>
                      </c:pt>
                      <c:pt idx="4332">
                        <c:v>368.27029999999996</c:v>
                      </c:pt>
                      <c:pt idx="4333">
                        <c:v>368.47030000000001</c:v>
                      </c:pt>
                      <c:pt idx="4334">
                        <c:v>368.6703</c:v>
                      </c:pt>
                      <c:pt idx="4335">
                        <c:v>368.87030000000004</c:v>
                      </c:pt>
                      <c:pt idx="4336">
                        <c:v>369.07029999999997</c:v>
                      </c:pt>
                      <c:pt idx="4337">
                        <c:v>369.27030000000002</c:v>
                      </c:pt>
                      <c:pt idx="4338">
                        <c:v>369.47030000000001</c:v>
                      </c:pt>
                      <c:pt idx="4339">
                        <c:v>369.6703</c:v>
                      </c:pt>
                      <c:pt idx="4340">
                        <c:v>369.87029999999999</c:v>
                      </c:pt>
                      <c:pt idx="4341">
                        <c:v>370.07030000000003</c:v>
                      </c:pt>
                      <c:pt idx="4342">
                        <c:v>370.27030000000002</c:v>
                      </c:pt>
                      <c:pt idx="4343">
                        <c:v>370.47030000000001</c:v>
                      </c:pt>
                      <c:pt idx="4344">
                        <c:v>370.6703</c:v>
                      </c:pt>
                      <c:pt idx="4345">
                        <c:v>370.87030000000004</c:v>
                      </c:pt>
                      <c:pt idx="4346">
                        <c:v>371.07029999999997</c:v>
                      </c:pt>
                      <c:pt idx="4347">
                        <c:v>371.27029999999996</c:v>
                      </c:pt>
                      <c:pt idx="4348">
                        <c:v>371.47030000000001</c:v>
                      </c:pt>
                      <c:pt idx="4349">
                        <c:v>371.6703</c:v>
                      </c:pt>
                      <c:pt idx="4350">
                        <c:v>371.87029999999999</c:v>
                      </c:pt>
                      <c:pt idx="4351">
                        <c:v>372.07029999999997</c:v>
                      </c:pt>
                      <c:pt idx="4352">
                        <c:v>372.27030000000002</c:v>
                      </c:pt>
                      <c:pt idx="4353">
                        <c:v>372.47029999999995</c:v>
                      </c:pt>
                      <c:pt idx="4354">
                        <c:v>372.6703</c:v>
                      </c:pt>
                      <c:pt idx="4355">
                        <c:v>372.87029999999999</c:v>
                      </c:pt>
                      <c:pt idx="4356">
                        <c:v>373.07030000000003</c:v>
                      </c:pt>
                      <c:pt idx="4357">
                        <c:v>373.27029999999996</c:v>
                      </c:pt>
                      <c:pt idx="4358">
                        <c:v>373.47030000000001</c:v>
                      </c:pt>
                      <c:pt idx="4359">
                        <c:v>373.6703</c:v>
                      </c:pt>
                      <c:pt idx="4360">
                        <c:v>373.87029999999999</c:v>
                      </c:pt>
                      <c:pt idx="4361">
                        <c:v>374.07029999999997</c:v>
                      </c:pt>
                      <c:pt idx="4362">
                        <c:v>374.27030000000002</c:v>
                      </c:pt>
                      <c:pt idx="4363">
                        <c:v>374.47030000000001</c:v>
                      </c:pt>
                      <c:pt idx="4364">
                        <c:v>374.6703</c:v>
                      </c:pt>
                      <c:pt idx="4365">
                        <c:v>374.87029999999999</c:v>
                      </c:pt>
                      <c:pt idx="4366">
                        <c:v>375.07030000000003</c:v>
                      </c:pt>
                      <c:pt idx="4367">
                        <c:v>375.27029999999996</c:v>
                      </c:pt>
                      <c:pt idx="4368">
                        <c:v>375.47030000000001</c:v>
                      </c:pt>
                      <c:pt idx="4369">
                        <c:v>375.6703</c:v>
                      </c:pt>
                      <c:pt idx="4370">
                        <c:v>375.87030000000004</c:v>
                      </c:pt>
                      <c:pt idx="4371">
                        <c:v>376.07029999999997</c:v>
                      </c:pt>
                      <c:pt idx="4372">
                        <c:v>376.27030000000002</c:v>
                      </c:pt>
                      <c:pt idx="4373">
                        <c:v>376.47030000000001</c:v>
                      </c:pt>
                      <c:pt idx="4374">
                        <c:v>376.6703</c:v>
                      </c:pt>
                      <c:pt idx="4375">
                        <c:v>376.87029999999999</c:v>
                      </c:pt>
                      <c:pt idx="4376">
                        <c:v>377.07030000000003</c:v>
                      </c:pt>
                      <c:pt idx="4377">
                        <c:v>377.27030000000002</c:v>
                      </c:pt>
                      <c:pt idx="4378">
                        <c:v>377.47030000000001</c:v>
                      </c:pt>
                      <c:pt idx="4379">
                        <c:v>377.6703</c:v>
                      </c:pt>
                      <c:pt idx="4380">
                        <c:v>377.87029999999999</c:v>
                      </c:pt>
                      <c:pt idx="4381">
                        <c:v>378.07030000000003</c:v>
                      </c:pt>
                      <c:pt idx="4382">
                        <c:v>378.27029999999996</c:v>
                      </c:pt>
                      <c:pt idx="4383">
                        <c:v>378.47030000000001</c:v>
                      </c:pt>
                      <c:pt idx="4384">
                        <c:v>378.6703</c:v>
                      </c:pt>
                      <c:pt idx="4385">
                        <c:v>378.87029999999999</c:v>
                      </c:pt>
                      <c:pt idx="4386">
                        <c:v>379.07029999999997</c:v>
                      </c:pt>
                      <c:pt idx="4387">
                        <c:v>379.27030000000002</c:v>
                      </c:pt>
                      <c:pt idx="4388">
                        <c:v>379.47030000000001</c:v>
                      </c:pt>
                      <c:pt idx="4389">
                        <c:v>379.6703</c:v>
                      </c:pt>
                      <c:pt idx="4390">
                        <c:v>379.87029999999999</c:v>
                      </c:pt>
                      <c:pt idx="4391">
                        <c:v>380.07030000000003</c:v>
                      </c:pt>
                      <c:pt idx="4392">
                        <c:v>380.27029999999996</c:v>
                      </c:pt>
                      <c:pt idx="4393">
                        <c:v>380.47030000000001</c:v>
                      </c:pt>
                      <c:pt idx="4394">
                        <c:v>380.6703</c:v>
                      </c:pt>
                      <c:pt idx="4395">
                        <c:v>380.87030000000004</c:v>
                      </c:pt>
                      <c:pt idx="4396">
                        <c:v>381.07029999999997</c:v>
                      </c:pt>
                      <c:pt idx="4397">
                        <c:v>381.27030000000002</c:v>
                      </c:pt>
                      <c:pt idx="4398">
                        <c:v>381.47030000000001</c:v>
                      </c:pt>
                      <c:pt idx="4399">
                        <c:v>381.6703</c:v>
                      </c:pt>
                      <c:pt idx="4400">
                        <c:v>381.87029999999999</c:v>
                      </c:pt>
                      <c:pt idx="4401">
                        <c:v>382.07030000000003</c:v>
                      </c:pt>
                      <c:pt idx="4402">
                        <c:v>382.27030000000002</c:v>
                      </c:pt>
                      <c:pt idx="4403">
                        <c:v>382.47030000000001</c:v>
                      </c:pt>
                      <c:pt idx="4404">
                        <c:v>382.6703</c:v>
                      </c:pt>
                      <c:pt idx="4405">
                        <c:v>382.87030000000004</c:v>
                      </c:pt>
                      <c:pt idx="4406">
                        <c:v>383.07029999999997</c:v>
                      </c:pt>
                      <c:pt idx="4407">
                        <c:v>383.27030000000002</c:v>
                      </c:pt>
                      <c:pt idx="4408">
                        <c:v>383.47030000000001</c:v>
                      </c:pt>
                      <c:pt idx="4409">
                        <c:v>383.6703</c:v>
                      </c:pt>
                      <c:pt idx="4410">
                        <c:v>383.87029999999999</c:v>
                      </c:pt>
                      <c:pt idx="4411">
                        <c:v>384.07029999999997</c:v>
                      </c:pt>
                      <c:pt idx="4412">
                        <c:v>384.27030000000002</c:v>
                      </c:pt>
                      <c:pt idx="4413">
                        <c:v>384.47029999999995</c:v>
                      </c:pt>
                      <c:pt idx="4414">
                        <c:v>384.6703</c:v>
                      </c:pt>
                      <c:pt idx="4415">
                        <c:v>384.87029999999999</c:v>
                      </c:pt>
                      <c:pt idx="4416">
                        <c:v>385.07030000000003</c:v>
                      </c:pt>
                      <c:pt idx="4417">
                        <c:v>385.27029999999996</c:v>
                      </c:pt>
                      <c:pt idx="4418">
                        <c:v>385.47030000000001</c:v>
                      </c:pt>
                      <c:pt idx="4419">
                        <c:v>385.6703</c:v>
                      </c:pt>
                      <c:pt idx="4420">
                        <c:v>385.87029999999999</c:v>
                      </c:pt>
                      <c:pt idx="4421">
                        <c:v>386.07029999999997</c:v>
                      </c:pt>
                      <c:pt idx="4422">
                        <c:v>386.27030000000002</c:v>
                      </c:pt>
                      <c:pt idx="4423">
                        <c:v>386.47030000000001</c:v>
                      </c:pt>
                      <c:pt idx="4424">
                        <c:v>386.6703</c:v>
                      </c:pt>
                      <c:pt idx="4425">
                        <c:v>386.87029999999999</c:v>
                      </c:pt>
                      <c:pt idx="4426">
                        <c:v>387.07030000000003</c:v>
                      </c:pt>
                      <c:pt idx="4427">
                        <c:v>387.27029999999996</c:v>
                      </c:pt>
                      <c:pt idx="4428">
                        <c:v>387.47030000000001</c:v>
                      </c:pt>
                      <c:pt idx="4429">
                        <c:v>387.6703</c:v>
                      </c:pt>
                      <c:pt idx="4430">
                        <c:v>387.87030000000004</c:v>
                      </c:pt>
                      <c:pt idx="4431">
                        <c:v>388.07029999999997</c:v>
                      </c:pt>
                      <c:pt idx="4432">
                        <c:v>388.27030000000002</c:v>
                      </c:pt>
                      <c:pt idx="4433">
                        <c:v>388.47030000000001</c:v>
                      </c:pt>
                      <c:pt idx="4434">
                        <c:v>388.6703</c:v>
                      </c:pt>
                      <c:pt idx="4435">
                        <c:v>388.87029999999999</c:v>
                      </c:pt>
                      <c:pt idx="4436">
                        <c:v>389.07030000000003</c:v>
                      </c:pt>
                      <c:pt idx="4437">
                        <c:v>389.27030000000002</c:v>
                      </c:pt>
                      <c:pt idx="4438">
                        <c:v>389.47030000000001</c:v>
                      </c:pt>
                      <c:pt idx="4439">
                        <c:v>389.6703</c:v>
                      </c:pt>
                      <c:pt idx="4440">
                        <c:v>389.87029999999999</c:v>
                      </c:pt>
                      <c:pt idx="4441">
                        <c:v>390.07029999999997</c:v>
                      </c:pt>
                      <c:pt idx="4442">
                        <c:v>390.27029999999996</c:v>
                      </c:pt>
                      <c:pt idx="4443">
                        <c:v>390.47030000000001</c:v>
                      </c:pt>
                      <c:pt idx="4444">
                        <c:v>390.6703</c:v>
                      </c:pt>
                      <c:pt idx="4445">
                        <c:v>390.87029999999999</c:v>
                      </c:pt>
                      <c:pt idx="4446">
                        <c:v>391.07029999999997</c:v>
                      </c:pt>
                      <c:pt idx="4447">
                        <c:v>391.27030000000002</c:v>
                      </c:pt>
                      <c:pt idx="4448">
                        <c:v>391.47029999999995</c:v>
                      </c:pt>
                      <c:pt idx="4449">
                        <c:v>391.6703</c:v>
                      </c:pt>
                      <c:pt idx="4450">
                        <c:v>391.87029999999999</c:v>
                      </c:pt>
                      <c:pt idx="4451">
                        <c:v>392.07030000000003</c:v>
                      </c:pt>
                      <c:pt idx="4452">
                        <c:v>392.27029999999996</c:v>
                      </c:pt>
                      <c:pt idx="4453">
                        <c:v>392.47030000000001</c:v>
                      </c:pt>
                      <c:pt idx="4454">
                        <c:v>392.6703</c:v>
                      </c:pt>
                      <c:pt idx="4455">
                        <c:v>392.87030000000004</c:v>
                      </c:pt>
                      <c:pt idx="4456">
                        <c:v>393.07029999999997</c:v>
                      </c:pt>
                      <c:pt idx="4457">
                        <c:v>393.27030000000002</c:v>
                      </c:pt>
                      <c:pt idx="4458">
                        <c:v>393.47030000000001</c:v>
                      </c:pt>
                      <c:pt idx="4459">
                        <c:v>393.6703</c:v>
                      </c:pt>
                      <c:pt idx="4460">
                        <c:v>393.87029999999999</c:v>
                      </c:pt>
                      <c:pt idx="4461">
                        <c:v>394.07030000000003</c:v>
                      </c:pt>
                      <c:pt idx="4462">
                        <c:v>394.27030000000002</c:v>
                      </c:pt>
                      <c:pt idx="4463">
                        <c:v>394.47030000000001</c:v>
                      </c:pt>
                      <c:pt idx="4464">
                        <c:v>394.6703</c:v>
                      </c:pt>
                      <c:pt idx="4465">
                        <c:v>394.87030000000004</c:v>
                      </c:pt>
                      <c:pt idx="4466">
                        <c:v>395.07029999999997</c:v>
                      </c:pt>
                      <c:pt idx="4467">
                        <c:v>395.27030000000002</c:v>
                      </c:pt>
                      <c:pt idx="4468">
                        <c:v>395.47030000000001</c:v>
                      </c:pt>
                      <c:pt idx="4469">
                        <c:v>395.6703</c:v>
                      </c:pt>
                      <c:pt idx="4470">
                        <c:v>395.87029999999999</c:v>
                      </c:pt>
                      <c:pt idx="4471">
                        <c:v>396.07029999999997</c:v>
                      </c:pt>
                      <c:pt idx="4472">
                        <c:v>396.27030000000002</c:v>
                      </c:pt>
                      <c:pt idx="4473">
                        <c:v>396.47029999999995</c:v>
                      </c:pt>
                      <c:pt idx="4474">
                        <c:v>396.6703</c:v>
                      </c:pt>
                      <c:pt idx="4475">
                        <c:v>396.87029999999999</c:v>
                      </c:pt>
                      <c:pt idx="4476">
                        <c:v>397.07030000000003</c:v>
                      </c:pt>
                      <c:pt idx="4477">
                        <c:v>397.27029999999996</c:v>
                      </c:pt>
                      <c:pt idx="4478">
                        <c:v>397.47030000000001</c:v>
                      </c:pt>
                      <c:pt idx="4479">
                        <c:v>397.6703</c:v>
                      </c:pt>
                      <c:pt idx="4480">
                        <c:v>397.87029999999999</c:v>
                      </c:pt>
                      <c:pt idx="4481">
                        <c:v>398.07029999999997</c:v>
                      </c:pt>
                      <c:pt idx="4482">
                        <c:v>398.27030000000002</c:v>
                      </c:pt>
                      <c:pt idx="4483">
                        <c:v>398.47030000000001</c:v>
                      </c:pt>
                      <c:pt idx="4484">
                        <c:v>398.6703</c:v>
                      </c:pt>
                      <c:pt idx="4485">
                        <c:v>398.87029999999999</c:v>
                      </c:pt>
                      <c:pt idx="4486">
                        <c:v>399.07030000000003</c:v>
                      </c:pt>
                      <c:pt idx="4487">
                        <c:v>399.27029999999996</c:v>
                      </c:pt>
                      <c:pt idx="4488">
                        <c:v>399.47030000000001</c:v>
                      </c:pt>
                      <c:pt idx="4489">
                        <c:v>399.6703</c:v>
                      </c:pt>
                      <c:pt idx="4490">
                        <c:v>399.87030000000004</c:v>
                      </c:pt>
                      <c:pt idx="4491">
                        <c:v>400.07029999999997</c:v>
                      </c:pt>
                      <c:pt idx="4492">
                        <c:v>400.27030000000002</c:v>
                      </c:pt>
                      <c:pt idx="4493">
                        <c:v>400.47030000000001</c:v>
                      </c:pt>
                      <c:pt idx="4494">
                        <c:v>400.6703</c:v>
                      </c:pt>
                      <c:pt idx="4495">
                        <c:v>400.87029999999999</c:v>
                      </c:pt>
                      <c:pt idx="4496">
                        <c:v>401.07030000000003</c:v>
                      </c:pt>
                      <c:pt idx="4497">
                        <c:v>401.27030000000002</c:v>
                      </c:pt>
                      <c:pt idx="4498">
                        <c:v>401.47030000000001</c:v>
                      </c:pt>
                      <c:pt idx="4499">
                        <c:v>401.6703</c:v>
                      </c:pt>
                      <c:pt idx="4500">
                        <c:v>401.87029999999999</c:v>
                      </c:pt>
                      <c:pt idx="4501">
                        <c:v>402.07029999999997</c:v>
                      </c:pt>
                      <c:pt idx="4502">
                        <c:v>402.27029999999996</c:v>
                      </c:pt>
                      <c:pt idx="4503">
                        <c:v>402.47030000000001</c:v>
                      </c:pt>
                      <c:pt idx="4504">
                        <c:v>402.6703</c:v>
                      </c:pt>
                      <c:pt idx="4505">
                        <c:v>402.87029999999999</c:v>
                      </c:pt>
                      <c:pt idx="4506">
                        <c:v>403.07029999999997</c:v>
                      </c:pt>
                      <c:pt idx="4507">
                        <c:v>403.27030000000002</c:v>
                      </c:pt>
                      <c:pt idx="4508">
                        <c:v>403.47029999999995</c:v>
                      </c:pt>
                      <c:pt idx="4509">
                        <c:v>403.6703</c:v>
                      </c:pt>
                      <c:pt idx="4510">
                        <c:v>403.87029999999999</c:v>
                      </c:pt>
                      <c:pt idx="4511">
                        <c:v>404.07030000000003</c:v>
                      </c:pt>
                      <c:pt idx="4512">
                        <c:v>404.27029999999996</c:v>
                      </c:pt>
                      <c:pt idx="4513">
                        <c:v>404.47030000000001</c:v>
                      </c:pt>
                      <c:pt idx="4514">
                        <c:v>404.6703</c:v>
                      </c:pt>
                      <c:pt idx="4515">
                        <c:v>404.87029999999999</c:v>
                      </c:pt>
                      <c:pt idx="4516">
                        <c:v>405.07029999999997</c:v>
                      </c:pt>
                      <c:pt idx="4517">
                        <c:v>405.27030000000002</c:v>
                      </c:pt>
                      <c:pt idx="4518">
                        <c:v>405.47030000000001</c:v>
                      </c:pt>
                      <c:pt idx="4519">
                        <c:v>405.6703</c:v>
                      </c:pt>
                      <c:pt idx="4520">
                        <c:v>405.87029999999999</c:v>
                      </c:pt>
                      <c:pt idx="4521">
                        <c:v>406.07030000000003</c:v>
                      </c:pt>
                      <c:pt idx="4522">
                        <c:v>406.27029999999996</c:v>
                      </c:pt>
                      <c:pt idx="4523">
                        <c:v>406.47030000000001</c:v>
                      </c:pt>
                      <c:pt idx="4524">
                        <c:v>406.6703</c:v>
                      </c:pt>
                      <c:pt idx="4525">
                        <c:v>406.87030000000004</c:v>
                      </c:pt>
                      <c:pt idx="4526">
                        <c:v>407.07029999999997</c:v>
                      </c:pt>
                      <c:pt idx="4527">
                        <c:v>407.27030000000002</c:v>
                      </c:pt>
                      <c:pt idx="4528">
                        <c:v>407.47030000000001</c:v>
                      </c:pt>
                      <c:pt idx="4529">
                        <c:v>407.67030000000005</c:v>
                      </c:pt>
                      <c:pt idx="4530">
                        <c:v>407.87029999999999</c:v>
                      </c:pt>
                      <c:pt idx="4531">
                        <c:v>408.07030000000003</c:v>
                      </c:pt>
                      <c:pt idx="4532">
                        <c:v>408.27030000000002</c:v>
                      </c:pt>
                      <c:pt idx="4533">
                        <c:v>408.47030000000001</c:v>
                      </c:pt>
                      <c:pt idx="4534">
                        <c:v>408.6703</c:v>
                      </c:pt>
                      <c:pt idx="4535">
                        <c:v>408.87029999999999</c:v>
                      </c:pt>
                      <c:pt idx="4536">
                        <c:v>409.07030000000003</c:v>
                      </c:pt>
                      <c:pt idx="4537">
                        <c:v>409.27029999999996</c:v>
                      </c:pt>
                      <c:pt idx="4538">
                        <c:v>409.47030000000001</c:v>
                      </c:pt>
                      <c:pt idx="4539">
                        <c:v>409.6703</c:v>
                      </c:pt>
                      <c:pt idx="4540">
                        <c:v>409.87029999999999</c:v>
                      </c:pt>
                      <c:pt idx="4541">
                        <c:v>410.07029999999997</c:v>
                      </c:pt>
                      <c:pt idx="4542">
                        <c:v>410.27030000000002</c:v>
                      </c:pt>
                      <c:pt idx="4543">
                        <c:v>410.47030000000001</c:v>
                      </c:pt>
                      <c:pt idx="4544">
                        <c:v>410.6703</c:v>
                      </c:pt>
                      <c:pt idx="4545">
                        <c:v>410.87029999999999</c:v>
                      </c:pt>
                      <c:pt idx="4546">
                        <c:v>411.07030000000003</c:v>
                      </c:pt>
                      <c:pt idx="4547">
                        <c:v>411.27029999999996</c:v>
                      </c:pt>
                      <c:pt idx="4548">
                        <c:v>411.47030000000001</c:v>
                      </c:pt>
                      <c:pt idx="4549">
                        <c:v>411.6703</c:v>
                      </c:pt>
                      <c:pt idx="4550">
                        <c:v>411.87030000000004</c:v>
                      </c:pt>
                      <c:pt idx="4551">
                        <c:v>412.07029999999997</c:v>
                      </c:pt>
                      <c:pt idx="4552">
                        <c:v>412.27030000000002</c:v>
                      </c:pt>
                      <c:pt idx="4553">
                        <c:v>412.47030000000001</c:v>
                      </c:pt>
                      <c:pt idx="4554">
                        <c:v>412.6703</c:v>
                      </c:pt>
                      <c:pt idx="4555">
                        <c:v>412.87029999999999</c:v>
                      </c:pt>
                      <c:pt idx="4556">
                        <c:v>413.07030000000003</c:v>
                      </c:pt>
                      <c:pt idx="4557">
                        <c:v>413.27030000000002</c:v>
                      </c:pt>
                      <c:pt idx="4558">
                        <c:v>413.47030000000001</c:v>
                      </c:pt>
                      <c:pt idx="4559">
                        <c:v>413.6703</c:v>
                      </c:pt>
                      <c:pt idx="4560">
                        <c:v>413.87030000000004</c:v>
                      </c:pt>
                      <c:pt idx="4561">
                        <c:v>414.07029999999997</c:v>
                      </c:pt>
                      <c:pt idx="4562">
                        <c:v>414.27030000000002</c:v>
                      </c:pt>
                      <c:pt idx="4563">
                        <c:v>414.47030000000001</c:v>
                      </c:pt>
                      <c:pt idx="4564">
                        <c:v>414.6703</c:v>
                      </c:pt>
                      <c:pt idx="4565">
                        <c:v>414.87029999999999</c:v>
                      </c:pt>
                      <c:pt idx="4566">
                        <c:v>415.07029999999997</c:v>
                      </c:pt>
                      <c:pt idx="4567">
                        <c:v>415.27030000000002</c:v>
                      </c:pt>
                      <c:pt idx="4568">
                        <c:v>415.47029999999995</c:v>
                      </c:pt>
                      <c:pt idx="4569">
                        <c:v>415.6703</c:v>
                      </c:pt>
                      <c:pt idx="4570">
                        <c:v>415.87029999999999</c:v>
                      </c:pt>
                      <c:pt idx="4571">
                        <c:v>416.07030000000003</c:v>
                      </c:pt>
                      <c:pt idx="4572">
                        <c:v>416.27029999999996</c:v>
                      </c:pt>
                      <c:pt idx="4573">
                        <c:v>416.47030000000001</c:v>
                      </c:pt>
                      <c:pt idx="4574">
                        <c:v>416.6703</c:v>
                      </c:pt>
                      <c:pt idx="4575">
                        <c:v>416.87029999999999</c:v>
                      </c:pt>
                      <c:pt idx="4576">
                        <c:v>417.07029999999997</c:v>
                      </c:pt>
                      <c:pt idx="4577">
                        <c:v>417.27030000000002</c:v>
                      </c:pt>
                      <c:pt idx="4578">
                        <c:v>417.47030000000001</c:v>
                      </c:pt>
                      <c:pt idx="4579">
                        <c:v>417.6703</c:v>
                      </c:pt>
                      <c:pt idx="4580">
                        <c:v>417.87029999999999</c:v>
                      </c:pt>
                      <c:pt idx="4581">
                        <c:v>418.07030000000003</c:v>
                      </c:pt>
                      <c:pt idx="4582">
                        <c:v>418.27029999999996</c:v>
                      </c:pt>
                      <c:pt idx="4583">
                        <c:v>418.47030000000001</c:v>
                      </c:pt>
                      <c:pt idx="4584">
                        <c:v>418.6703</c:v>
                      </c:pt>
                      <c:pt idx="4585">
                        <c:v>418.87030000000004</c:v>
                      </c:pt>
                      <c:pt idx="4586">
                        <c:v>419.07029999999997</c:v>
                      </c:pt>
                      <c:pt idx="4587">
                        <c:v>419.27030000000002</c:v>
                      </c:pt>
                      <c:pt idx="4588">
                        <c:v>419.47030000000001</c:v>
                      </c:pt>
                      <c:pt idx="4589">
                        <c:v>419.6703</c:v>
                      </c:pt>
                      <c:pt idx="4590">
                        <c:v>419.87029999999999</c:v>
                      </c:pt>
                      <c:pt idx="4591">
                        <c:v>420.07030000000003</c:v>
                      </c:pt>
                      <c:pt idx="4592">
                        <c:v>420.27030000000002</c:v>
                      </c:pt>
                      <c:pt idx="4593">
                        <c:v>420.47030000000001</c:v>
                      </c:pt>
                      <c:pt idx="4594">
                        <c:v>420.6703</c:v>
                      </c:pt>
                      <c:pt idx="4595">
                        <c:v>420.87029999999999</c:v>
                      </c:pt>
                      <c:pt idx="4596">
                        <c:v>421.07029999999997</c:v>
                      </c:pt>
                      <c:pt idx="4597">
                        <c:v>421.27029999999996</c:v>
                      </c:pt>
                      <c:pt idx="4598">
                        <c:v>421.47030000000001</c:v>
                      </c:pt>
                      <c:pt idx="4599">
                        <c:v>421.6703</c:v>
                      </c:pt>
                      <c:pt idx="4600">
                        <c:v>421.87029999999999</c:v>
                      </c:pt>
                      <c:pt idx="4601">
                        <c:v>422.07029999999997</c:v>
                      </c:pt>
                      <c:pt idx="4602">
                        <c:v>422.27030000000002</c:v>
                      </c:pt>
                      <c:pt idx="4603">
                        <c:v>422.47029999999995</c:v>
                      </c:pt>
                      <c:pt idx="4604">
                        <c:v>422.6703</c:v>
                      </c:pt>
                      <c:pt idx="4605">
                        <c:v>422.87029999999999</c:v>
                      </c:pt>
                      <c:pt idx="4606">
                        <c:v>423.07030000000003</c:v>
                      </c:pt>
                      <c:pt idx="4607">
                        <c:v>423.27029999999996</c:v>
                      </c:pt>
                      <c:pt idx="4608">
                        <c:v>423.47030000000001</c:v>
                      </c:pt>
                      <c:pt idx="4609">
                        <c:v>423.6703</c:v>
                      </c:pt>
                      <c:pt idx="4610">
                        <c:v>423.87030000000004</c:v>
                      </c:pt>
                      <c:pt idx="4611">
                        <c:v>424.07029999999997</c:v>
                      </c:pt>
                      <c:pt idx="4612">
                        <c:v>424.27030000000002</c:v>
                      </c:pt>
                      <c:pt idx="4613">
                        <c:v>424.47030000000001</c:v>
                      </c:pt>
                      <c:pt idx="4614">
                        <c:v>424.6703</c:v>
                      </c:pt>
                      <c:pt idx="4615">
                        <c:v>424.87029999999999</c:v>
                      </c:pt>
                      <c:pt idx="4616">
                        <c:v>425.07030000000003</c:v>
                      </c:pt>
                      <c:pt idx="4617">
                        <c:v>425.27030000000002</c:v>
                      </c:pt>
                      <c:pt idx="4618">
                        <c:v>425.47030000000001</c:v>
                      </c:pt>
                      <c:pt idx="4619">
                        <c:v>425.6703</c:v>
                      </c:pt>
                      <c:pt idx="4620">
                        <c:v>425.87030000000004</c:v>
                      </c:pt>
                      <c:pt idx="4621">
                        <c:v>426.07029999999997</c:v>
                      </c:pt>
                      <c:pt idx="4622">
                        <c:v>426.27030000000002</c:v>
                      </c:pt>
                      <c:pt idx="4623">
                        <c:v>426.47030000000001</c:v>
                      </c:pt>
                      <c:pt idx="4624">
                        <c:v>426.6703</c:v>
                      </c:pt>
                      <c:pt idx="4625">
                        <c:v>426.87029999999999</c:v>
                      </c:pt>
                      <c:pt idx="4626">
                        <c:v>427.07029999999997</c:v>
                      </c:pt>
                      <c:pt idx="4627">
                        <c:v>427.27030000000002</c:v>
                      </c:pt>
                      <c:pt idx="4628">
                        <c:v>427.47029999999995</c:v>
                      </c:pt>
                      <c:pt idx="4629">
                        <c:v>427.6703</c:v>
                      </c:pt>
                      <c:pt idx="4630">
                        <c:v>427.87029999999999</c:v>
                      </c:pt>
                      <c:pt idx="4631">
                        <c:v>428.07030000000003</c:v>
                      </c:pt>
                      <c:pt idx="4632">
                        <c:v>428.27029999999996</c:v>
                      </c:pt>
                      <c:pt idx="4633">
                        <c:v>428.47030000000001</c:v>
                      </c:pt>
                      <c:pt idx="4634">
                        <c:v>428.6703</c:v>
                      </c:pt>
                      <c:pt idx="4635">
                        <c:v>428.87029999999999</c:v>
                      </c:pt>
                      <c:pt idx="4636">
                        <c:v>429.07029999999997</c:v>
                      </c:pt>
                      <c:pt idx="4637">
                        <c:v>429.27030000000002</c:v>
                      </c:pt>
                      <c:pt idx="4638">
                        <c:v>429.47030000000001</c:v>
                      </c:pt>
                      <c:pt idx="4639">
                        <c:v>429.6703</c:v>
                      </c:pt>
                      <c:pt idx="4640">
                        <c:v>429.87029999999999</c:v>
                      </c:pt>
                      <c:pt idx="4641">
                        <c:v>430.07030000000003</c:v>
                      </c:pt>
                      <c:pt idx="4642">
                        <c:v>430.27029999999996</c:v>
                      </c:pt>
                      <c:pt idx="4643">
                        <c:v>430.47030000000001</c:v>
                      </c:pt>
                      <c:pt idx="4644">
                        <c:v>430.6703</c:v>
                      </c:pt>
                      <c:pt idx="4645">
                        <c:v>430.87030000000004</c:v>
                      </c:pt>
                      <c:pt idx="4646">
                        <c:v>431.07029999999997</c:v>
                      </c:pt>
                      <c:pt idx="4647">
                        <c:v>431.27030000000002</c:v>
                      </c:pt>
                      <c:pt idx="4648">
                        <c:v>431.47030000000001</c:v>
                      </c:pt>
                      <c:pt idx="4649">
                        <c:v>431.6703</c:v>
                      </c:pt>
                      <c:pt idx="4650">
                        <c:v>431.87029999999999</c:v>
                      </c:pt>
                      <c:pt idx="4651">
                        <c:v>432.07030000000003</c:v>
                      </c:pt>
                      <c:pt idx="4652">
                        <c:v>432.27030000000002</c:v>
                      </c:pt>
                      <c:pt idx="4653">
                        <c:v>432.47030000000001</c:v>
                      </c:pt>
                      <c:pt idx="4654">
                        <c:v>432.6703</c:v>
                      </c:pt>
                      <c:pt idx="4655">
                        <c:v>432.87029999999999</c:v>
                      </c:pt>
                      <c:pt idx="4656">
                        <c:v>433.07029999999997</c:v>
                      </c:pt>
                      <c:pt idx="4657">
                        <c:v>433.27029999999996</c:v>
                      </c:pt>
                      <c:pt idx="4658">
                        <c:v>433.47030000000001</c:v>
                      </c:pt>
                      <c:pt idx="4659">
                        <c:v>433.6703</c:v>
                      </c:pt>
                      <c:pt idx="4660">
                        <c:v>433.87029999999999</c:v>
                      </c:pt>
                      <c:pt idx="4661">
                        <c:v>434.07029999999997</c:v>
                      </c:pt>
                      <c:pt idx="4662">
                        <c:v>434.27030000000002</c:v>
                      </c:pt>
                      <c:pt idx="4663">
                        <c:v>434.47029999999995</c:v>
                      </c:pt>
                      <c:pt idx="4664">
                        <c:v>434.6703</c:v>
                      </c:pt>
                      <c:pt idx="4665">
                        <c:v>434.87029999999999</c:v>
                      </c:pt>
                      <c:pt idx="4666">
                        <c:v>435.07030000000003</c:v>
                      </c:pt>
                      <c:pt idx="4667">
                        <c:v>435.27029999999996</c:v>
                      </c:pt>
                      <c:pt idx="4668">
                        <c:v>435.47030000000001</c:v>
                      </c:pt>
                      <c:pt idx="4669">
                        <c:v>435.6703</c:v>
                      </c:pt>
                      <c:pt idx="4670">
                        <c:v>435.87029999999999</c:v>
                      </c:pt>
                      <c:pt idx="4671">
                        <c:v>436.07029999999997</c:v>
                      </c:pt>
                      <c:pt idx="4672">
                        <c:v>436.27030000000002</c:v>
                      </c:pt>
                      <c:pt idx="4673">
                        <c:v>436.47030000000001</c:v>
                      </c:pt>
                      <c:pt idx="4674">
                        <c:v>436.6703</c:v>
                      </c:pt>
                      <c:pt idx="4675">
                        <c:v>436.87029999999999</c:v>
                      </c:pt>
                      <c:pt idx="4676">
                        <c:v>437.07030000000003</c:v>
                      </c:pt>
                      <c:pt idx="4677">
                        <c:v>437.27029999999996</c:v>
                      </c:pt>
                      <c:pt idx="4678">
                        <c:v>437.47030000000001</c:v>
                      </c:pt>
                      <c:pt idx="4679">
                        <c:v>437.6703</c:v>
                      </c:pt>
                      <c:pt idx="4680">
                        <c:v>437.87030000000004</c:v>
                      </c:pt>
                      <c:pt idx="4681">
                        <c:v>438.07029999999997</c:v>
                      </c:pt>
                      <c:pt idx="4682">
                        <c:v>438.27030000000002</c:v>
                      </c:pt>
                      <c:pt idx="4683">
                        <c:v>438.47030000000001</c:v>
                      </c:pt>
                      <c:pt idx="4684">
                        <c:v>438.67030000000005</c:v>
                      </c:pt>
                      <c:pt idx="4685">
                        <c:v>438.87029999999999</c:v>
                      </c:pt>
                      <c:pt idx="4686">
                        <c:v>439.07030000000003</c:v>
                      </c:pt>
                      <c:pt idx="4687">
                        <c:v>439.27030000000002</c:v>
                      </c:pt>
                      <c:pt idx="4688">
                        <c:v>439.47029999999995</c:v>
                      </c:pt>
                      <c:pt idx="4689">
                        <c:v>439.6703</c:v>
                      </c:pt>
                      <c:pt idx="4690">
                        <c:v>439.87029999999999</c:v>
                      </c:pt>
                      <c:pt idx="4691">
                        <c:v>440.07030000000003</c:v>
                      </c:pt>
                      <c:pt idx="4692">
                        <c:v>440.27029999999996</c:v>
                      </c:pt>
                      <c:pt idx="4693">
                        <c:v>440.47030000000001</c:v>
                      </c:pt>
                      <c:pt idx="4694">
                        <c:v>440.6703</c:v>
                      </c:pt>
                      <c:pt idx="4695">
                        <c:v>440.87029999999999</c:v>
                      </c:pt>
                      <c:pt idx="4696">
                        <c:v>441.07029999999997</c:v>
                      </c:pt>
                      <c:pt idx="4697">
                        <c:v>441.27030000000002</c:v>
                      </c:pt>
                      <c:pt idx="4698">
                        <c:v>441.47030000000001</c:v>
                      </c:pt>
                      <c:pt idx="4699">
                        <c:v>441.6703</c:v>
                      </c:pt>
                      <c:pt idx="4700">
                        <c:v>441.87029999999999</c:v>
                      </c:pt>
                      <c:pt idx="4701">
                        <c:v>442.07030000000003</c:v>
                      </c:pt>
                      <c:pt idx="4702">
                        <c:v>442.27029999999996</c:v>
                      </c:pt>
                      <c:pt idx="4703">
                        <c:v>442.47030000000001</c:v>
                      </c:pt>
                      <c:pt idx="4704">
                        <c:v>442.6703</c:v>
                      </c:pt>
                      <c:pt idx="4705">
                        <c:v>442.87030000000004</c:v>
                      </c:pt>
                      <c:pt idx="4706">
                        <c:v>443.07029999999997</c:v>
                      </c:pt>
                      <c:pt idx="4707">
                        <c:v>443.27030000000002</c:v>
                      </c:pt>
                      <c:pt idx="4708">
                        <c:v>443.47030000000001</c:v>
                      </c:pt>
                      <c:pt idx="4709">
                        <c:v>443.6703</c:v>
                      </c:pt>
                      <c:pt idx="4710">
                        <c:v>443.87029999999999</c:v>
                      </c:pt>
                      <c:pt idx="4711">
                        <c:v>444.07030000000003</c:v>
                      </c:pt>
                      <c:pt idx="4712">
                        <c:v>444.27030000000002</c:v>
                      </c:pt>
                      <c:pt idx="4713">
                        <c:v>444.47030000000001</c:v>
                      </c:pt>
                      <c:pt idx="4714">
                        <c:v>444.6703</c:v>
                      </c:pt>
                      <c:pt idx="4715">
                        <c:v>444.87030000000004</c:v>
                      </c:pt>
                      <c:pt idx="4716">
                        <c:v>445.07029999999997</c:v>
                      </c:pt>
                      <c:pt idx="4717">
                        <c:v>445.27030000000002</c:v>
                      </c:pt>
                      <c:pt idx="4718">
                        <c:v>445.47030000000001</c:v>
                      </c:pt>
                      <c:pt idx="4719">
                        <c:v>445.6703</c:v>
                      </c:pt>
                      <c:pt idx="4720">
                        <c:v>445.87029999999999</c:v>
                      </c:pt>
                      <c:pt idx="4721">
                        <c:v>446.07029999999997</c:v>
                      </c:pt>
                      <c:pt idx="4722">
                        <c:v>446.27030000000002</c:v>
                      </c:pt>
                      <c:pt idx="4723">
                        <c:v>446.47029999999995</c:v>
                      </c:pt>
                      <c:pt idx="4724">
                        <c:v>446.6703</c:v>
                      </c:pt>
                      <c:pt idx="4725">
                        <c:v>446.87029999999999</c:v>
                      </c:pt>
                      <c:pt idx="4726">
                        <c:v>447.07030000000003</c:v>
                      </c:pt>
                      <c:pt idx="4727">
                        <c:v>447.27029999999996</c:v>
                      </c:pt>
                      <c:pt idx="4728">
                        <c:v>447.47030000000001</c:v>
                      </c:pt>
                      <c:pt idx="4729">
                        <c:v>447.6703</c:v>
                      </c:pt>
                      <c:pt idx="4730">
                        <c:v>447.87029999999999</c:v>
                      </c:pt>
                      <c:pt idx="4731">
                        <c:v>448.07029999999997</c:v>
                      </c:pt>
                      <c:pt idx="4732">
                        <c:v>448.27030000000002</c:v>
                      </c:pt>
                      <c:pt idx="4733">
                        <c:v>448.47030000000001</c:v>
                      </c:pt>
                      <c:pt idx="4734">
                        <c:v>448.6703</c:v>
                      </c:pt>
                      <c:pt idx="4735">
                        <c:v>448.87029999999999</c:v>
                      </c:pt>
                      <c:pt idx="4736">
                        <c:v>449.07030000000003</c:v>
                      </c:pt>
                      <c:pt idx="4737">
                        <c:v>449.27029999999996</c:v>
                      </c:pt>
                      <c:pt idx="4738">
                        <c:v>449.47030000000001</c:v>
                      </c:pt>
                      <c:pt idx="4739">
                        <c:v>449.6703</c:v>
                      </c:pt>
                      <c:pt idx="4740">
                        <c:v>449.87030000000004</c:v>
                      </c:pt>
                      <c:pt idx="4741">
                        <c:v>450.07029999999997</c:v>
                      </c:pt>
                      <c:pt idx="4742">
                        <c:v>450.27030000000002</c:v>
                      </c:pt>
                      <c:pt idx="4743">
                        <c:v>450.47030000000001</c:v>
                      </c:pt>
                      <c:pt idx="4744">
                        <c:v>450.6703</c:v>
                      </c:pt>
                      <c:pt idx="4745">
                        <c:v>450.87029999999999</c:v>
                      </c:pt>
                      <c:pt idx="4746">
                        <c:v>451.07030000000003</c:v>
                      </c:pt>
                      <c:pt idx="4747">
                        <c:v>451.27030000000002</c:v>
                      </c:pt>
                      <c:pt idx="4748">
                        <c:v>451.47030000000001</c:v>
                      </c:pt>
                      <c:pt idx="4749">
                        <c:v>451.6703</c:v>
                      </c:pt>
                      <c:pt idx="4750">
                        <c:v>451.87029999999999</c:v>
                      </c:pt>
                      <c:pt idx="4751">
                        <c:v>452.07029999999997</c:v>
                      </c:pt>
                      <c:pt idx="4752">
                        <c:v>452.27029999999996</c:v>
                      </c:pt>
                      <c:pt idx="4753">
                        <c:v>452.47030000000001</c:v>
                      </c:pt>
                      <c:pt idx="4754">
                        <c:v>452.6703</c:v>
                      </c:pt>
                      <c:pt idx="4755">
                        <c:v>452.87029999999999</c:v>
                      </c:pt>
                      <c:pt idx="4756">
                        <c:v>453.07029999999997</c:v>
                      </c:pt>
                      <c:pt idx="4757">
                        <c:v>453.27030000000002</c:v>
                      </c:pt>
                      <c:pt idx="4758">
                        <c:v>453.47030000000001</c:v>
                      </c:pt>
                      <c:pt idx="4759">
                        <c:v>453.6703</c:v>
                      </c:pt>
                      <c:pt idx="4760">
                        <c:v>453.87029999999999</c:v>
                      </c:pt>
                      <c:pt idx="4761">
                        <c:v>454.07030000000003</c:v>
                      </c:pt>
                      <c:pt idx="4762">
                        <c:v>454.27029999999996</c:v>
                      </c:pt>
                      <c:pt idx="4763">
                        <c:v>454.47030000000001</c:v>
                      </c:pt>
                      <c:pt idx="4764">
                        <c:v>454.6703</c:v>
                      </c:pt>
                      <c:pt idx="4765">
                        <c:v>454.87030000000004</c:v>
                      </c:pt>
                      <c:pt idx="4766">
                        <c:v>455.07029999999997</c:v>
                      </c:pt>
                      <c:pt idx="4767">
                        <c:v>455.27030000000002</c:v>
                      </c:pt>
                      <c:pt idx="4768">
                        <c:v>455.47030000000001</c:v>
                      </c:pt>
                      <c:pt idx="4769">
                        <c:v>455.6703</c:v>
                      </c:pt>
                      <c:pt idx="4770">
                        <c:v>455.87029999999999</c:v>
                      </c:pt>
                      <c:pt idx="4771">
                        <c:v>456.07030000000003</c:v>
                      </c:pt>
                      <c:pt idx="4772">
                        <c:v>456.27030000000002</c:v>
                      </c:pt>
                      <c:pt idx="4773">
                        <c:v>456.47030000000001</c:v>
                      </c:pt>
                      <c:pt idx="4774">
                        <c:v>456.6703</c:v>
                      </c:pt>
                      <c:pt idx="4775">
                        <c:v>456.87030000000004</c:v>
                      </c:pt>
                      <c:pt idx="4776">
                        <c:v>457.07029999999997</c:v>
                      </c:pt>
                      <c:pt idx="4777">
                        <c:v>457.27030000000002</c:v>
                      </c:pt>
                      <c:pt idx="4778">
                        <c:v>457.47030000000001</c:v>
                      </c:pt>
                      <c:pt idx="4779">
                        <c:v>457.6703</c:v>
                      </c:pt>
                      <c:pt idx="4780">
                        <c:v>457.87029999999999</c:v>
                      </c:pt>
                      <c:pt idx="4781">
                        <c:v>458.07029999999997</c:v>
                      </c:pt>
                      <c:pt idx="4782">
                        <c:v>458.27030000000002</c:v>
                      </c:pt>
                      <c:pt idx="4783">
                        <c:v>458.47029999999995</c:v>
                      </c:pt>
                      <c:pt idx="4784">
                        <c:v>458.6703</c:v>
                      </c:pt>
                      <c:pt idx="4785">
                        <c:v>458.87029999999999</c:v>
                      </c:pt>
                      <c:pt idx="4786">
                        <c:v>459.07030000000003</c:v>
                      </c:pt>
                      <c:pt idx="4787">
                        <c:v>459.27029999999996</c:v>
                      </c:pt>
                      <c:pt idx="4788">
                        <c:v>459.47030000000001</c:v>
                      </c:pt>
                      <c:pt idx="4789">
                        <c:v>459.6703</c:v>
                      </c:pt>
                      <c:pt idx="4790">
                        <c:v>459.87029999999999</c:v>
                      </c:pt>
                      <c:pt idx="4791">
                        <c:v>460.07029999999997</c:v>
                      </c:pt>
                      <c:pt idx="4792">
                        <c:v>460.27030000000002</c:v>
                      </c:pt>
                      <c:pt idx="4793">
                        <c:v>460.47030000000001</c:v>
                      </c:pt>
                      <c:pt idx="4794">
                        <c:v>460.6703</c:v>
                      </c:pt>
                      <c:pt idx="4795">
                        <c:v>460.87029999999999</c:v>
                      </c:pt>
                      <c:pt idx="4796">
                        <c:v>461.07030000000003</c:v>
                      </c:pt>
                      <c:pt idx="4797">
                        <c:v>461.27029999999996</c:v>
                      </c:pt>
                      <c:pt idx="4798">
                        <c:v>461.47030000000001</c:v>
                      </c:pt>
                      <c:pt idx="4799">
                        <c:v>461.6703</c:v>
                      </c:pt>
                      <c:pt idx="4800">
                        <c:v>461.87030000000004</c:v>
                      </c:pt>
                      <c:pt idx="4801">
                        <c:v>462.07029999999997</c:v>
                      </c:pt>
                      <c:pt idx="4802">
                        <c:v>462.27030000000002</c:v>
                      </c:pt>
                      <c:pt idx="4803">
                        <c:v>462.47030000000001</c:v>
                      </c:pt>
                      <c:pt idx="4804">
                        <c:v>462.6703</c:v>
                      </c:pt>
                      <c:pt idx="4805">
                        <c:v>462.87029999999999</c:v>
                      </c:pt>
                      <c:pt idx="4806">
                        <c:v>463.07030000000003</c:v>
                      </c:pt>
                      <c:pt idx="4807">
                        <c:v>463.27030000000002</c:v>
                      </c:pt>
                      <c:pt idx="4808">
                        <c:v>463.47030000000001</c:v>
                      </c:pt>
                      <c:pt idx="4809">
                        <c:v>463.6703</c:v>
                      </c:pt>
                      <c:pt idx="4810">
                        <c:v>463.87029999999999</c:v>
                      </c:pt>
                      <c:pt idx="4811">
                        <c:v>464.07029999999997</c:v>
                      </c:pt>
                      <c:pt idx="4812">
                        <c:v>464.27029999999996</c:v>
                      </c:pt>
                      <c:pt idx="4813">
                        <c:v>464.47030000000001</c:v>
                      </c:pt>
                      <c:pt idx="4814">
                        <c:v>464.6703</c:v>
                      </c:pt>
                      <c:pt idx="4815">
                        <c:v>464.87029999999999</c:v>
                      </c:pt>
                      <c:pt idx="4816">
                        <c:v>465.07029999999997</c:v>
                      </c:pt>
                      <c:pt idx="4817">
                        <c:v>465.27030000000002</c:v>
                      </c:pt>
                      <c:pt idx="4818">
                        <c:v>465.47029999999995</c:v>
                      </c:pt>
                      <c:pt idx="4819">
                        <c:v>465.6703</c:v>
                      </c:pt>
                      <c:pt idx="4820">
                        <c:v>465.87029999999999</c:v>
                      </c:pt>
                      <c:pt idx="4821">
                        <c:v>466.07030000000003</c:v>
                      </c:pt>
                      <c:pt idx="4822">
                        <c:v>466.27029999999996</c:v>
                      </c:pt>
                      <c:pt idx="4823">
                        <c:v>466.47030000000001</c:v>
                      </c:pt>
                      <c:pt idx="4824">
                        <c:v>466.6703</c:v>
                      </c:pt>
                      <c:pt idx="4825">
                        <c:v>466.87029999999999</c:v>
                      </c:pt>
                      <c:pt idx="4826">
                        <c:v>467.07029999999997</c:v>
                      </c:pt>
                      <c:pt idx="4827">
                        <c:v>467.27030000000002</c:v>
                      </c:pt>
                      <c:pt idx="4828">
                        <c:v>467.47030000000001</c:v>
                      </c:pt>
                      <c:pt idx="4829">
                        <c:v>467.6703</c:v>
                      </c:pt>
                      <c:pt idx="4830">
                        <c:v>467.87029999999999</c:v>
                      </c:pt>
                      <c:pt idx="4831">
                        <c:v>468.07030000000003</c:v>
                      </c:pt>
                      <c:pt idx="4832">
                        <c:v>468.27030000000002</c:v>
                      </c:pt>
                      <c:pt idx="4833">
                        <c:v>468.47030000000001</c:v>
                      </c:pt>
                      <c:pt idx="4834">
                        <c:v>468.6703</c:v>
                      </c:pt>
                      <c:pt idx="4835">
                        <c:v>468.87030000000004</c:v>
                      </c:pt>
                      <c:pt idx="4836">
                        <c:v>469.07029999999997</c:v>
                      </c:pt>
                      <c:pt idx="4837">
                        <c:v>469.27030000000002</c:v>
                      </c:pt>
                      <c:pt idx="4838">
                        <c:v>469.47030000000001</c:v>
                      </c:pt>
                      <c:pt idx="4839">
                        <c:v>469.6703</c:v>
                      </c:pt>
                      <c:pt idx="4840">
                        <c:v>469.87029999999999</c:v>
                      </c:pt>
                      <c:pt idx="4841">
                        <c:v>470.07029999999997</c:v>
                      </c:pt>
                      <c:pt idx="4842">
                        <c:v>470.27030000000002</c:v>
                      </c:pt>
                      <c:pt idx="4843">
                        <c:v>470.47029999999995</c:v>
                      </c:pt>
                      <c:pt idx="4844">
                        <c:v>470.6703</c:v>
                      </c:pt>
                      <c:pt idx="4845">
                        <c:v>470.87029999999999</c:v>
                      </c:pt>
                      <c:pt idx="4846">
                        <c:v>471.07030000000003</c:v>
                      </c:pt>
                      <c:pt idx="4847">
                        <c:v>471.27029999999996</c:v>
                      </c:pt>
                      <c:pt idx="4848">
                        <c:v>471.47030000000001</c:v>
                      </c:pt>
                      <c:pt idx="4849">
                        <c:v>471.6703</c:v>
                      </c:pt>
                      <c:pt idx="4850">
                        <c:v>471.87029999999999</c:v>
                      </c:pt>
                      <c:pt idx="4851">
                        <c:v>472.07029999999997</c:v>
                      </c:pt>
                      <c:pt idx="4852">
                        <c:v>472.27030000000002</c:v>
                      </c:pt>
                      <c:pt idx="4853">
                        <c:v>472.47030000000001</c:v>
                      </c:pt>
                      <c:pt idx="4854">
                        <c:v>472.6703</c:v>
                      </c:pt>
                      <c:pt idx="4855">
                        <c:v>472.87029999999999</c:v>
                      </c:pt>
                      <c:pt idx="4856">
                        <c:v>473.07030000000003</c:v>
                      </c:pt>
                      <c:pt idx="4857">
                        <c:v>473.27029999999996</c:v>
                      </c:pt>
                      <c:pt idx="4858">
                        <c:v>473.47030000000001</c:v>
                      </c:pt>
                      <c:pt idx="4859">
                        <c:v>473.6703</c:v>
                      </c:pt>
                      <c:pt idx="4860">
                        <c:v>473.87030000000004</c:v>
                      </c:pt>
                      <c:pt idx="4861">
                        <c:v>474.07029999999997</c:v>
                      </c:pt>
                      <c:pt idx="4862">
                        <c:v>474.27030000000002</c:v>
                      </c:pt>
                      <c:pt idx="4863">
                        <c:v>474.47030000000001</c:v>
                      </c:pt>
                      <c:pt idx="4864">
                        <c:v>474.6703</c:v>
                      </c:pt>
                      <c:pt idx="4865">
                        <c:v>474.87029999999999</c:v>
                      </c:pt>
                      <c:pt idx="4866">
                        <c:v>475.07030000000003</c:v>
                      </c:pt>
                      <c:pt idx="4867">
                        <c:v>475.27030000000002</c:v>
                      </c:pt>
                      <c:pt idx="4868">
                        <c:v>475.47030000000001</c:v>
                      </c:pt>
                      <c:pt idx="4869">
                        <c:v>475.6703</c:v>
                      </c:pt>
                      <c:pt idx="4870">
                        <c:v>475.87030000000004</c:v>
                      </c:pt>
                      <c:pt idx="4871">
                        <c:v>476.07029999999997</c:v>
                      </c:pt>
                      <c:pt idx="4872">
                        <c:v>476.27030000000002</c:v>
                      </c:pt>
                      <c:pt idx="4873">
                        <c:v>476.47030000000001</c:v>
                      </c:pt>
                      <c:pt idx="4874">
                        <c:v>476.6703</c:v>
                      </c:pt>
                      <c:pt idx="4875">
                        <c:v>476.87029999999999</c:v>
                      </c:pt>
                      <c:pt idx="4876">
                        <c:v>477.07029999999997</c:v>
                      </c:pt>
                      <c:pt idx="4877">
                        <c:v>477.27030000000002</c:v>
                      </c:pt>
                      <c:pt idx="4878">
                        <c:v>477.47030000000001</c:v>
                      </c:pt>
                      <c:pt idx="4879">
                        <c:v>477.67030000000005</c:v>
                      </c:pt>
                      <c:pt idx="4880">
                        <c:v>477.87029999999993</c:v>
                      </c:pt>
                      <c:pt idx="4881">
                        <c:v>478.07029999999997</c:v>
                      </c:pt>
                      <c:pt idx="4882">
                        <c:v>478.27029999999996</c:v>
                      </c:pt>
                      <c:pt idx="4883">
                        <c:v>478.47030000000001</c:v>
                      </c:pt>
                      <c:pt idx="4884">
                        <c:v>478.6703</c:v>
                      </c:pt>
                      <c:pt idx="4885">
                        <c:v>478.87030000000004</c:v>
                      </c:pt>
                      <c:pt idx="4886">
                        <c:v>479.07030000000003</c:v>
                      </c:pt>
                      <c:pt idx="4887">
                        <c:v>479.27029999999996</c:v>
                      </c:pt>
                      <c:pt idx="4888">
                        <c:v>479.47029999999995</c:v>
                      </c:pt>
                      <c:pt idx="4889">
                        <c:v>479.6703</c:v>
                      </c:pt>
                      <c:pt idx="4890">
                        <c:v>479.87029999999999</c:v>
                      </c:pt>
                      <c:pt idx="4891">
                        <c:v>480.07030000000003</c:v>
                      </c:pt>
                      <c:pt idx="4892">
                        <c:v>480.27030000000002</c:v>
                      </c:pt>
                      <c:pt idx="4893">
                        <c:v>480.47030000000007</c:v>
                      </c:pt>
                      <c:pt idx="4894">
                        <c:v>480.67029999999994</c:v>
                      </c:pt>
                      <c:pt idx="4895">
                        <c:v>480.87029999999999</c:v>
                      </c:pt>
                      <c:pt idx="4896">
                        <c:v>481.07029999999997</c:v>
                      </c:pt>
                      <c:pt idx="4897">
                        <c:v>481.27030000000002</c:v>
                      </c:pt>
                      <c:pt idx="4898">
                        <c:v>481.47030000000001</c:v>
                      </c:pt>
                      <c:pt idx="4899">
                        <c:v>481.67030000000005</c:v>
                      </c:pt>
                      <c:pt idx="4900">
                        <c:v>481.87030000000004</c:v>
                      </c:pt>
                      <c:pt idx="4901">
                        <c:v>482.07029999999997</c:v>
                      </c:pt>
                      <c:pt idx="4902">
                        <c:v>482.27029999999996</c:v>
                      </c:pt>
                      <c:pt idx="4903">
                        <c:v>482.47030000000001</c:v>
                      </c:pt>
                      <c:pt idx="4904">
                        <c:v>482.6703</c:v>
                      </c:pt>
                      <c:pt idx="4905">
                        <c:v>482.87029999999999</c:v>
                      </c:pt>
                      <c:pt idx="4906">
                        <c:v>483.07030000000003</c:v>
                      </c:pt>
                      <c:pt idx="4907">
                        <c:v>483.27030000000002</c:v>
                      </c:pt>
                      <c:pt idx="4908">
                        <c:v>483.47029999999995</c:v>
                      </c:pt>
                      <c:pt idx="4909">
                        <c:v>483.67029999999994</c:v>
                      </c:pt>
                      <c:pt idx="4910">
                        <c:v>483.87029999999999</c:v>
                      </c:pt>
                      <c:pt idx="4911">
                        <c:v>484.07029999999997</c:v>
                      </c:pt>
                      <c:pt idx="4912">
                        <c:v>484.27030000000002</c:v>
                      </c:pt>
                      <c:pt idx="4913">
                        <c:v>484.47030000000001</c:v>
                      </c:pt>
                      <c:pt idx="4914">
                        <c:v>484.67030000000005</c:v>
                      </c:pt>
                      <c:pt idx="4915">
                        <c:v>484.87029999999993</c:v>
                      </c:pt>
                      <c:pt idx="4916">
                        <c:v>485.07029999999997</c:v>
                      </c:pt>
                      <c:pt idx="4917">
                        <c:v>485.27029999999996</c:v>
                      </c:pt>
                      <c:pt idx="4918">
                        <c:v>485.47030000000001</c:v>
                      </c:pt>
                      <c:pt idx="4919">
                        <c:v>485.6703</c:v>
                      </c:pt>
                      <c:pt idx="4920">
                        <c:v>485.87030000000004</c:v>
                      </c:pt>
                      <c:pt idx="4921">
                        <c:v>486.07030000000003</c:v>
                      </c:pt>
                      <c:pt idx="4922">
                        <c:v>486.27029999999996</c:v>
                      </c:pt>
                      <c:pt idx="4923">
                        <c:v>486.47029999999995</c:v>
                      </c:pt>
                      <c:pt idx="4924">
                        <c:v>486.6703</c:v>
                      </c:pt>
                      <c:pt idx="4925">
                        <c:v>486.87029999999999</c:v>
                      </c:pt>
                      <c:pt idx="4926">
                        <c:v>487.07030000000003</c:v>
                      </c:pt>
                      <c:pt idx="4927">
                        <c:v>487.27030000000002</c:v>
                      </c:pt>
                      <c:pt idx="4928">
                        <c:v>487.47030000000007</c:v>
                      </c:pt>
                      <c:pt idx="4929">
                        <c:v>487.67029999999994</c:v>
                      </c:pt>
                      <c:pt idx="4930">
                        <c:v>487.87029999999999</c:v>
                      </c:pt>
                      <c:pt idx="4931">
                        <c:v>488.07029999999997</c:v>
                      </c:pt>
                      <c:pt idx="4932">
                        <c:v>488.27030000000002</c:v>
                      </c:pt>
                      <c:pt idx="4933">
                        <c:v>488.47030000000001</c:v>
                      </c:pt>
                      <c:pt idx="4934">
                        <c:v>488.6703</c:v>
                      </c:pt>
                      <c:pt idx="4935">
                        <c:v>488.87030000000004</c:v>
                      </c:pt>
                      <c:pt idx="4936">
                        <c:v>489.07029999999997</c:v>
                      </c:pt>
                      <c:pt idx="4937">
                        <c:v>489.27029999999996</c:v>
                      </c:pt>
                      <c:pt idx="4938">
                        <c:v>489.47029999999995</c:v>
                      </c:pt>
                      <c:pt idx="4939">
                        <c:v>489.6703</c:v>
                      </c:pt>
                      <c:pt idx="4940">
                        <c:v>489.87029999999999</c:v>
                      </c:pt>
                      <c:pt idx="4941">
                        <c:v>490.07030000000003</c:v>
                      </c:pt>
                      <c:pt idx="4942">
                        <c:v>490.27030000000002</c:v>
                      </c:pt>
                      <c:pt idx="4943">
                        <c:v>490.47029999999995</c:v>
                      </c:pt>
                      <c:pt idx="4944">
                        <c:v>490.67029999999994</c:v>
                      </c:pt>
                      <c:pt idx="4945">
                        <c:v>490.87029999999999</c:v>
                      </c:pt>
                      <c:pt idx="4946">
                        <c:v>491.07029999999997</c:v>
                      </c:pt>
                      <c:pt idx="4947">
                        <c:v>491.27030000000002</c:v>
                      </c:pt>
                      <c:pt idx="4948">
                        <c:v>491.47030000000001</c:v>
                      </c:pt>
                      <c:pt idx="4949">
                        <c:v>491.67030000000005</c:v>
                      </c:pt>
                      <c:pt idx="4950">
                        <c:v>491.87030000000004</c:v>
                      </c:pt>
                      <c:pt idx="4951">
                        <c:v>492.07029999999997</c:v>
                      </c:pt>
                      <c:pt idx="4952">
                        <c:v>492.27029999999996</c:v>
                      </c:pt>
                      <c:pt idx="4953">
                        <c:v>492.47030000000001</c:v>
                      </c:pt>
                      <c:pt idx="4954">
                        <c:v>492.6703</c:v>
                      </c:pt>
                      <c:pt idx="4955">
                        <c:v>492.87030000000004</c:v>
                      </c:pt>
                      <c:pt idx="4956">
                        <c:v>493.07030000000003</c:v>
                      </c:pt>
                      <c:pt idx="4957">
                        <c:v>493.27030000000008</c:v>
                      </c:pt>
                      <c:pt idx="4958">
                        <c:v>493.47029999999995</c:v>
                      </c:pt>
                      <c:pt idx="4959">
                        <c:v>493.6703</c:v>
                      </c:pt>
                      <c:pt idx="4960">
                        <c:v>493.87029999999999</c:v>
                      </c:pt>
                      <c:pt idx="4961">
                        <c:v>494.07030000000003</c:v>
                      </c:pt>
                      <c:pt idx="4962">
                        <c:v>494.27030000000002</c:v>
                      </c:pt>
                      <c:pt idx="4963">
                        <c:v>494.47030000000001</c:v>
                      </c:pt>
                      <c:pt idx="4964">
                        <c:v>494.67030000000005</c:v>
                      </c:pt>
                      <c:pt idx="4965">
                        <c:v>494.87029999999999</c:v>
                      </c:pt>
                      <c:pt idx="4966">
                        <c:v>495.07029999999997</c:v>
                      </c:pt>
                      <c:pt idx="4967">
                        <c:v>495.27029999999996</c:v>
                      </c:pt>
                      <c:pt idx="4968">
                        <c:v>495.47030000000001</c:v>
                      </c:pt>
                      <c:pt idx="4969">
                        <c:v>495.6703</c:v>
                      </c:pt>
                      <c:pt idx="4970">
                        <c:v>495.87030000000004</c:v>
                      </c:pt>
                      <c:pt idx="4971">
                        <c:v>496.07030000000003</c:v>
                      </c:pt>
                      <c:pt idx="4972">
                        <c:v>496.27029999999996</c:v>
                      </c:pt>
                      <c:pt idx="4973">
                        <c:v>496.47029999999995</c:v>
                      </c:pt>
                      <c:pt idx="4974">
                        <c:v>496.6703</c:v>
                      </c:pt>
                      <c:pt idx="4975">
                        <c:v>496.87029999999999</c:v>
                      </c:pt>
                      <c:pt idx="4976">
                        <c:v>497.07030000000003</c:v>
                      </c:pt>
                      <c:pt idx="4977">
                        <c:v>497.27030000000002</c:v>
                      </c:pt>
                      <c:pt idx="4978">
                        <c:v>497.47030000000007</c:v>
                      </c:pt>
                      <c:pt idx="4979">
                        <c:v>497.67029999999994</c:v>
                      </c:pt>
                      <c:pt idx="4980">
                        <c:v>497.87029999999999</c:v>
                      </c:pt>
                      <c:pt idx="4981">
                        <c:v>498.07029999999997</c:v>
                      </c:pt>
                      <c:pt idx="4982">
                        <c:v>498.27030000000002</c:v>
                      </c:pt>
                      <c:pt idx="4983">
                        <c:v>498.47030000000001</c:v>
                      </c:pt>
                      <c:pt idx="4984">
                        <c:v>498.67030000000005</c:v>
                      </c:pt>
                      <c:pt idx="4985">
                        <c:v>498.87030000000004</c:v>
                      </c:pt>
                      <c:pt idx="4986">
                        <c:v>499.07029999999997</c:v>
                      </c:pt>
                      <c:pt idx="4987">
                        <c:v>499.27029999999996</c:v>
                      </c:pt>
                      <c:pt idx="4988">
                        <c:v>499.47030000000001</c:v>
                      </c:pt>
                      <c:pt idx="4989">
                        <c:v>499.6703</c:v>
                      </c:pt>
                      <c:pt idx="4990">
                        <c:v>499.87030000000004</c:v>
                      </c:pt>
                      <c:pt idx="4991">
                        <c:v>500.07030000000003</c:v>
                      </c:pt>
                      <c:pt idx="4992">
                        <c:v>500.27030000000002</c:v>
                      </c:pt>
                      <c:pt idx="4993">
                        <c:v>500.47029999999995</c:v>
                      </c:pt>
                      <c:pt idx="4994">
                        <c:v>500.6703</c:v>
                      </c:pt>
                      <c:pt idx="4995">
                        <c:v>500.87029999999999</c:v>
                      </c:pt>
                      <c:pt idx="4996">
                        <c:v>501.07029999999997</c:v>
                      </c:pt>
                      <c:pt idx="4997">
                        <c:v>501.27030000000002</c:v>
                      </c:pt>
                      <c:pt idx="4998">
                        <c:v>501.47030000000001</c:v>
                      </c:pt>
                      <c:pt idx="4999">
                        <c:v>501.67030000000005</c:v>
                      </c:pt>
                      <c:pt idx="5000">
                        <c:v>501.87029999999993</c:v>
                      </c:pt>
                      <c:pt idx="5001">
                        <c:v>502.07029999999997</c:v>
                      </c:pt>
                    </c:numCache>
                  </c:numRef>
                </c:xVal>
                <c:yVal>
                  <c:numRef>
                    <c:extLst xmlns:c15="http://schemas.microsoft.com/office/drawing/2012/chart">
                      <c:ext xmlns:c15="http://schemas.microsoft.com/office/drawing/2012/chart" uri="{02D57815-91ED-43cb-92C2-25804820EDAC}">
                        <c15:formulaRef>
                          <c15:sqref>waveform!$F$2:$F$5003</c15:sqref>
                        </c15:formulaRef>
                      </c:ext>
                    </c:extLst>
                    <c:numCache>
                      <c:formatCode>General</c:formatCode>
                      <c:ptCount val="5002"/>
                      <c:pt idx="0">
                        <c:v>7.2238399999999996E-4</c:v>
                      </c:pt>
                      <c:pt idx="1">
                        <c:v>7.2238399999999996E-4</c:v>
                      </c:pt>
                      <c:pt idx="2" formatCode="0.00E+00">
                        <c:v>8.2408400000000002E-5</c:v>
                      </c:pt>
                      <c:pt idx="3" formatCode="0.00E+00">
                        <c:v>8.2408400000000002E-5</c:v>
                      </c:pt>
                      <c:pt idx="4">
                        <c:v>7.2238399999999996E-4</c:v>
                      </c:pt>
                      <c:pt idx="5">
                        <c:v>7.2238399999999996E-4</c:v>
                      </c:pt>
                      <c:pt idx="6" formatCode="0.00E+00">
                        <c:v>8.2408400000000002E-5</c:v>
                      </c:pt>
                      <c:pt idx="7" formatCode="0.00E+00">
                        <c:v>8.2408400000000002E-5</c:v>
                      </c:pt>
                      <c:pt idx="8" formatCode="0.00E+00">
                        <c:v>8.2408400000000002E-5</c:v>
                      </c:pt>
                      <c:pt idx="9">
                        <c:v>2.0023300000000001E-3</c:v>
                      </c:pt>
                      <c:pt idx="10">
                        <c:v>-5.5756700000000002E-4</c:v>
                      </c:pt>
                      <c:pt idx="11">
                        <c:v>7.2238399999999996E-4</c:v>
                      </c:pt>
                      <c:pt idx="12" formatCode="0.00E+00">
                        <c:v>8.2408400000000002E-5</c:v>
                      </c:pt>
                      <c:pt idx="13">
                        <c:v>1.36236E-3</c:v>
                      </c:pt>
                      <c:pt idx="14" formatCode="0.00E+00">
                        <c:v>8.2408400000000002E-5</c:v>
                      </c:pt>
                      <c:pt idx="15">
                        <c:v>1.36236E-3</c:v>
                      </c:pt>
                      <c:pt idx="16" formatCode="0.00E+00">
                        <c:v>8.2408400000000002E-5</c:v>
                      </c:pt>
                      <c:pt idx="17">
                        <c:v>-5.5756700000000002E-4</c:v>
                      </c:pt>
                      <c:pt idx="18">
                        <c:v>1.36236E-3</c:v>
                      </c:pt>
                      <c:pt idx="19">
                        <c:v>7.2238399999999996E-4</c:v>
                      </c:pt>
                      <c:pt idx="20">
                        <c:v>2.6423100000000001E-3</c:v>
                      </c:pt>
                      <c:pt idx="21">
                        <c:v>2.0023300000000001E-3</c:v>
                      </c:pt>
                      <c:pt idx="22">
                        <c:v>1.36236E-3</c:v>
                      </c:pt>
                      <c:pt idx="23" formatCode="0.00E+00">
                        <c:v>8.2408400000000002E-5</c:v>
                      </c:pt>
                      <c:pt idx="24" formatCode="0.00E+00">
                        <c:v>8.2408400000000002E-5</c:v>
                      </c:pt>
                      <c:pt idx="25">
                        <c:v>7.2238399999999996E-4</c:v>
                      </c:pt>
                      <c:pt idx="26">
                        <c:v>-5.5756700000000002E-4</c:v>
                      </c:pt>
                      <c:pt idx="27">
                        <c:v>7.2238399999999996E-4</c:v>
                      </c:pt>
                      <c:pt idx="28">
                        <c:v>1.36236E-3</c:v>
                      </c:pt>
                      <c:pt idx="29">
                        <c:v>-5.5756700000000002E-4</c:v>
                      </c:pt>
                      <c:pt idx="30">
                        <c:v>7.2238399999999996E-4</c:v>
                      </c:pt>
                      <c:pt idx="31">
                        <c:v>1.36236E-3</c:v>
                      </c:pt>
                      <c:pt idx="32">
                        <c:v>-5.5756700000000002E-4</c:v>
                      </c:pt>
                      <c:pt idx="33">
                        <c:v>1.36236E-3</c:v>
                      </c:pt>
                      <c:pt idx="34">
                        <c:v>-5.5756700000000002E-4</c:v>
                      </c:pt>
                      <c:pt idx="35" formatCode="0.00E+00">
                        <c:v>8.2408400000000002E-5</c:v>
                      </c:pt>
                      <c:pt idx="36" formatCode="0.00E+00">
                        <c:v>8.2408400000000002E-5</c:v>
                      </c:pt>
                      <c:pt idx="37">
                        <c:v>1.36236E-3</c:v>
                      </c:pt>
                      <c:pt idx="38" formatCode="0.00E+00">
                        <c:v>8.2408400000000002E-5</c:v>
                      </c:pt>
                      <c:pt idx="39" formatCode="0.00E+00">
                        <c:v>8.2408400000000002E-5</c:v>
                      </c:pt>
                      <c:pt idx="40">
                        <c:v>-5.5756700000000002E-4</c:v>
                      </c:pt>
                      <c:pt idx="41" formatCode="0.00E+00">
                        <c:v>8.2408400000000002E-5</c:v>
                      </c:pt>
                      <c:pt idx="42">
                        <c:v>7.2238399999999996E-4</c:v>
                      </c:pt>
                      <c:pt idx="43">
                        <c:v>-5.5756700000000002E-4</c:v>
                      </c:pt>
                      <c:pt idx="44" formatCode="0.00E+00">
                        <c:v>8.2408400000000002E-5</c:v>
                      </c:pt>
                      <c:pt idx="45">
                        <c:v>7.2238399999999996E-4</c:v>
                      </c:pt>
                      <c:pt idx="46">
                        <c:v>2.0023300000000001E-3</c:v>
                      </c:pt>
                      <c:pt idx="47">
                        <c:v>2.6423100000000001E-3</c:v>
                      </c:pt>
                      <c:pt idx="48">
                        <c:v>1.36236E-3</c:v>
                      </c:pt>
                      <c:pt idx="49">
                        <c:v>7.2238399999999996E-4</c:v>
                      </c:pt>
                      <c:pt idx="50">
                        <c:v>2.6423100000000001E-3</c:v>
                      </c:pt>
                      <c:pt idx="51">
                        <c:v>2.0023300000000001E-3</c:v>
                      </c:pt>
                      <c:pt idx="52">
                        <c:v>7.2238399999999996E-4</c:v>
                      </c:pt>
                      <c:pt idx="53">
                        <c:v>3.2822900000000002E-3</c:v>
                      </c:pt>
                      <c:pt idx="54">
                        <c:v>7.2238399999999996E-4</c:v>
                      </c:pt>
                      <c:pt idx="55">
                        <c:v>1.36236E-3</c:v>
                      </c:pt>
                      <c:pt idx="56">
                        <c:v>1.36236E-3</c:v>
                      </c:pt>
                      <c:pt idx="57">
                        <c:v>1.36236E-3</c:v>
                      </c:pt>
                      <c:pt idx="58" formatCode="0.00E+00">
                        <c:v>8.2408400000000002E-5</c:v>
                      </c:pt>
                      <c:pt idx="59">
                        <c:v>2.0023300000000001E-3</c:v>
                      </c:pt>
                      <c:pt idx="60" formatCode="0.00E+00">
                        <c:v>8.2408400000000002E-5</c:v>
                      </c:pt>
                      <c:pt idx="61">
                        <c:v>-5.5756700000000002E-4</c:v>
                      </c:pt>
                      <c:pt idx="62">
                        <c:v>2.0023300000000001E-3</c:v>
                      </c:pt>
                      <c:pt idx="63">
                        <c:v>7.2238399999999996E-4</c:v>
                      </c:pt>
                      <c:pt idx="64" formatCode="0.00E+00">
                        <c:v>8.2408400000000002E-5</c:v>
                      </c:pt>
                      <c:pt idx="65">
                        <c:v>1.36236E-3</c:v>
                      </c:pt>
                      <c:pt idx="66" formatCode="0.00E+00">
                        <c:v>8.2408400000000002E-5</c:v>
                      </c:pt>
                      <c:pt idx="67">
                        <c:v>7.2238399999999996E-4</c:v>
                      </c:pt>
                      <c:pt idx="68" formatCode="0.00E+00">
                        <c:v>8.2408400000000002E-5</c:v>
                      </c:pt>
                      <c:pt idx="69">
                        <c:v>7.2238399999999996E-4</c:v>
                      </c:pt>
                      <c:pt idx="70" formatCode="0.00E+00">
                        <c:v>8.2408400000000002E-5</c:v>
                      </c:pt>
                      <c:pt idx="71" formatCode="0.00E+00">
                        <c:v>8.2408400000000002E-5</c:v>
                      </c:pt>
                      <c:pt idx="72" formatCode="0.00E+00">
                        <c:v>8.2408400000000002E-5</c:v>
                      </c:pt>
                      <c:pt idx="73" formatCode="0.00E+00">
                        <c:v>8.2408400000000002E-5</c:v>
                      </c:pt>
                      <c:pt idx="74" formatCode="0.00E+00">
                        <c:v>8.2408400000000002E-5</c:v>
                      </c:pt>
                      <c:pt idx="75">
                        <c:v>7.2238399999999996E-4</c:v>
                      </c:pt>
                      <c:pt idx="76">
                        <c:v>1.36236E-3</c:v>
                      </c:pt>
                      <c:pt idx="77">
                        <c:v>-5.5756700000000002E-4</c:v>
                      </c:pt>
                      <c:pt idx="78">
                        <c:v>1.36236E-3</c:v>
                      </c:pt>
                      <c:pt idx="79">
                        <c:v>1.36236E-3</c:v>
                      </c:pt>
                      <c:pt idx="80" formatCode="0.00E+00">
                        <c:v>8.2408400000000002E-5</c:v>
                      </c:pt>
                      <c:pt idx="81" formatCode="0.00E+00">
                        <c:v>8.2408400000000002E-5</c:v>
                      </c:pt>
                      <c:pt idx="82">
                        <c:v>2.0023300000000001E-3</c:v>
                      </c:pt>
                      <c:pt idx="83">
                        <c:v>2.0023300000000001E-3</c:v>
                      </c:pt>
                      <c:pt idx="84">
                        <c:v>7.2238399999999996E-4</c:v>
                      </c:pt>
                      <c:pt idx="85">
                        <c:v>1.36236E-3</c:v>
                      </c:pt>
                      <c:pt idx="86">
                        <c:v>7.2238399999999996E-4</c:v>
                      </c:pt>
                      <c:pt idx="87">
                        <c:v>2.6423100000000001E-3</c:v>
                      </c:pt>
                      <c:pt idx="88" formatCode="0.00E+00">
                        <c:v>8.2408400000000002E-5</c:v>
                      </c:pt>
                      <c:pt idx="89">
                        <c:v>7.2238399999999996E-4</c:v>
                      </c:pt>
                      <c:pt idx="90">
                        <c:v>2.0023300000000001E-3</c:v>
                      </c:pt>
                      <c:pt idx="91">
                        <c:v>2.0023300000000001E-3</c:v>
                      </c:pt>
                      <c:pt idx="92">
                        <c:v>7.2238399999999996E-4</c:v>
                      </c:pt>
                      <c:pt idx="93">
                        <c:v>1.36236E-3</c:v>
                      </c:pt>
                      <c:pt idx="94">
                        <c:v>2.0023300000000001E-3</c:v>
                      </c:pt>
                      <c:pt idx="95">
                        <c:v>2.0023300000000001E-3</c:v>
                      </c:pt>
                      <c:pt idx="96" formatCode="0.00E+00">
                        <c:v>8.2408400000000002E-5</c:v>
                      </c:pt>
                      <c:pt idx="97" formatCode="0.00E+00">
                        <c:v>8.2408400000000002E-5</c:v>
                      </c:pt>
                      <c:pt idx="98" formatCode="0.00E+00">
                        <c:v>8.2408400000000002E-5</c:v>
                      </c:pt>
                      <c:pt idx="99">
                        <c:v>7.2238399999999996E-4</c:v>
                      </c:pt>
                      <c:pt idx="100">
                        <c:v>7.2238399999999996E-4</c:v>
                      </c:pt>
                      <c:pt idx="101" formatCode="0.00E+00">
                        <c:v>8.2408400000000002E-5</c:v>
                      </c:pt>
                      <c:pt idx="102">
                        <c:v>7.2238399999999996E-4</c:v>
                      </c:pt>
                      <c:pt idx="103" formatCode="0.00E+00">
                        <c:v>8.2408400000000002E-5</c:v>
                      </c:pt>
                      <c:pt idx="104">
                        <c:v>-1.19754E-3</c:v>
                      </c:pt>
                      <c:pt idx="105">
                        <c:v>2.0023300000000001E-3</c:v>
                      </c:pt>
                      <c:pt idx="106">
                        <c:v>7.2238399999999996E-4</c:v>
                      </c:pt>
                      <c:pt idx="107">
                        <c:v>-5.5756700000000002E-4</c:v>
                      </c:pt>
                      <c:pt idx="108">
                        <c:v>1.36236E-3</c:v>
                      </c:pt>
                      <c:pt idx="109">
                        <c:v>-5.5756700000000002E-4</c:v>
                      </c:pt>
                      <c:pt idx="110" formatCode="0.00E+00">
                        <c:v>8.2408400000000002E-5</c:v>
                      </c:pt>
                      <c:pt idx="111">
                        <c:v>2.0023300000000001E-3</c:v>
                      </c:pt>
                      <c:pt idx="112">
                        <c:v>1.36236E-3</c:v>
                      </c:pt>
                      <c:pt idx="113">
                        <c:v>1.36236E-3</c:v>
                      </c:pt>
                      <c:pt idx="114">
                        <c:v>7.2238399999999996E-4</c:v>
                      </c:pt>
                      <c:pt idx="115">
                        <c:v>-1.83752E-3</c:v>
                      </c:pt>
                      <c:pt idx="116">
                        <c:v>-1.83752E-3</c:v>
                      </c:pt>
                      <c:pt idx="117">
                        <c:v>1.36236E-3</c:v>
                      </c:pt>
                      <c:pt idx="118">
                        <c:v>-5.5756700000000002E-4</c:v>
                      </c:pt>
                      <c:pt idx="119">
                        <c:v>-5.5756700000000002E-4</c:v>
                      </c:pt>
                      <c:pt idx="120">
                        <c:v>2.0023300000000001E-3</c:v>
                      </c:pt>
                      <c:pt idx="121">
                        <c:v>-1.19754E-3</c:v>
                      </c:pt>
                      <c:pt idx="122">
                        <c:v>-1.19754E-3</c:v>
                      </c:pt>
                      <c:pt idx="123">
                        <c:v>7.2238399999999996E-4</c:v>
                      </c:pt>
                      <c:pt idx="124">
                        <c:v>1.36236E-3</c:v>
                      </c:pt>
                      <c:pt idx="125" formatCode="0.00E+00">
                        <c:v>8.2408400000000002E-5</c:v>
                      </c:pt>
                      <c:pt idx="126">
                        <c:v>2.0023300000000001E-3</c:v>
                      </c:pt>
                      <c:pt idx="127">
                        <c:v>7.2238399999999996E-4</c:v>
                      </c:pt>
                      <c:pt idx="128">
                        <c:v>7.2238399999999996E-4</c:v>
                      </c:pt>
                      <c:pt idx="129">
                        <c:v>7.2238399999999996E-4</c:v>
                      </c:pt>
                      <c:pt idx="130">
                        <c:v>7.2238399999999996E-4</c:v>
                      </c:pt>
                      <c:pt idx="131">
                        <c:v>7.2238399999999996E-4</c:v>
                      </c:pt>
                      <c:pt idx="132" formatCode="0.00E+00">
                        <c:v>8.2408400000000002E-5</c:v>
                      </c:pt>
                      <c:pt idx="133" formatCode="0.00E+00">
                        <c:v>8.2408400000000002E-5</c:v>
                      </c:pt>
                      <c:pt idx="134">
                        <c:v>-1.19754E-3</c:v>
                      </c:pt>
                      <c:pt idx="135">
                        <c:v>7.2238399999999996E-4</c:v>
                      </c:pt>
                      <c:pt idx="136">
                        <c:v>-5.5756700000000002E-4</c:v>
                      </c:pt>
                      <c:pt idx="137" formatCode="0.00E+00">
                        <c:v>8.2408400000000002E-5</c:v>
                      </c:pt>
                      <c:pt idx="138">
                        <c:v>7.2238399999999996E-4</c:v>
                      </c:pt>
                      <c:pt idx="139">
                        <c:v>1.36236E-3</c:v>
                      </c:pt>
                      <c:pt idx="140">
                        <c:v>-5.5756700000000002E-4</c:v>
                      </c:pt>
                      <c:pt idx="141">
                        <c:v>7.2238399999999996E-4</c:v>
                      </c:pt>
                      <c:pt idx="142">
                        <c:v>-5.5756700000000002E-4</c:v>
                      </c:pt>
                      <c:pt idx="143" formatCode="0.00E+00">
                        <c:v>8.2408400000000002E-5</c:v>
                      </c:pt>
                      <c:pt idx="144" formatCode="0.00E+00">
                        <c:v>8.2408400000000002E-5</c:v>
                      </c:pt>
                      <c:pt idx="145" formatCode="0.00E+00">
                        <c:v>8.2408400000000002E-5</c:v>
                      </c:pt>
                      <c:pt idx="146">
                        <c:v>2.6423100000000001E-3</c:v>
                      </c:pt>
                      <c:pt idx="147">
                        <c:v>1.36236E-3</c:v>
                      </c:pt>
                      <c:pt idx="148">
                        <c:v>7.2238399999999996E-4</c:v>
                      </c:pt>
                      <c:pt idx="149" formatCode="0.00E+00">
                        <c:v>8.2408400000000002E-5</c:v>
                      </c:pt>
                      <c:pt idx="150">
                        <c:v>1.36236E-3</c:v>
                      </c:pt>
                      <c:pt idx="151">
                        <c:v>-1.19754E-3</c:v>
                      </c:pt>
                      <c:pt idx="152">
                        <c:v>7.2238399999999996E-4</c:v>
                      </c:pt>
                      <c:pt idx="153" formatCode="0.00E+00">
                        <c:v>8.2408400000000002E-5</c:v>
                      </c:pt>
                      <c:pt idx="154">
                        <c:v>7.2238399999999996E-4</c:v>
                      </c:pt>
                      <c:pt idx="155" formatCode="0.00E+00">
                        <c:v>8.2408400000000002E-5</c:v>
                      </c:pt>
                      <c:pt idx="156" formatCode="0.00E+00">
                        <c:v>8.2408400000000002E-5</c:v>
                      </c:pt>
                      <c:pt idx="157">
                        <c:v>-1.19754E-3</c:v>
                      </c:pt>
                      <c:pt idx="158" formatCode="0.00E+00">
                        <c:v>8.2408400000000002E-5</c:v>
                      </c:pt>
                      <c:pt idx="159">
                        <c:v>7.2238399999999996E-4</c:v>
                      </c:pt>
                      <c:pt idx="160">
                        <c:v>1.36236E-3</c:v>
                      </c:pt>
                      <c:pt idx="161">
                        <c:v>7.2238399999999996E-4</c:v>
                      </c:pt>
                      <c:pt idx="162" formatCode="0.00E+00">
                        <c:v>8.2408400000000002E-5</c:v>
                      </c:pt>
                      <c:pt idx="163">
                        <c:v>1.36236E-3</c:v>
                      </c:pt>
                      <c:pt idx="164" formatCode="0.00E+00">
                        <c:v>8.2408400000000002E-5</c:v>
                      </c:pt>
                      <c:pt idx="165">
                        <c:v>7.2238399999999996E-4</c:v>
                      </c:pt>
                      <c:pt idx="166">
                        <c:v>1.36236E-3</c:v>
                      </c:pt>
                      <c:pt idx="167">
                        <c:v>7.2238399999999996E-4</c:v>
                      </c:pt>
                      <c:pt idx="168">
                        <c:v>7.2238399999999996E-4</c:v>
                      </c:pt>
                      <c:pt idx="169">
                        <c:v>7.2238399999999996E-4</c:v>
                      </c:pt>
                      <c:pt idx="170">
                        <c:v>7.2238399999999996E-4</c:v>
                      </c:pt>
                      <c:pt idx="171" formatCode="0.00E+00">
                        <c:v>8.2408400000000002E-5</c:v>
                      </c:pt>
                      <c:pt idx="172">
                        <c:v>7.2238399999999996E-4</c:v>
                      </c:pt>
                      <c:pt idx="173">
                        <c:v>1.36236E-3</c:v>
                      </c:pt>
                      <c:pt idx="174" formatCode="0.00E+00">
                        <c:v>8.2408400000000002E-5</c:v>
                      </c:pt>
                      <c:pt idx="175">
                        <c:v>-5.5756700000000002E-4</c:v>
                      </c:pt>
                      <c:pt idx="176">
                        <c:v>7.2238399999999996E-4</c:v>
                      </c:pt>
                      <c:pt idx="177">
                        <c:v>2.0023300000000001E-3</c:v>
                      </c:pt>
                      <c:pt idx="178">
                        <c:v>-1.19754E-3</c:v>
                      </c:pt>
                      <c:pt idx="179">
                        <c:v>-5.5756700000000002E-4</c:v>
                      </c:pt>
                      <c:pt idx="180">
                        <c:v>2.6423100000000001E-3</c:v>
                      </c:pt>
                      <c:pt idx="181" formatCode="0.00E+00">
                        <c:v>8.2408400000000002E-5</c:v>
                      </c:pt>
                      <c:pt idx="182" formatCode="0.00E+00">
                        <c:v>8.2408400000000002E-5</c:v>
                      </c:pt>
                      <c:pt idx="183" formatCode="0.00E+00">
                        <c:v>8.2408400000000002E-5</c:v>
                      </c:pt>
                      <c:pt idx="184">
                        <c:v>7.2238399999999996E-4</c:v>
                      </c:pt>
                      <c:pt idx="185">
                        <c:v>7.2238399999999996E-4</c:v>
                      </c:pt>
                      <c:pt idx="186">
                        <c:v>1.36236E-3</c:v>
                      </c:pt>
                      <c:pt idx="187" formatCode="0.00E+00">
                        <c:v>8.2408400000000002E-5</c:v>
                      </c:pt>
                      <c:pt idx="188">
                        <c:v>2.0023300000000001E-3</c:v>
                      </c:pt>
                      <c:pt idx="189">
                        <c:v>7.2238399999999996E-4</c:v>
                      </c:pt>
                      <c:pt idx="190">
                        <c:v>-5.5756700000000002E-4</c:v>
                      </c:pt>
                      <c:pt idx="191">
                        <c:v>-1.19754E-3</c:v>
                      </c:pt>
                      <c:pt idx="192" formatCode="0.00E+00">
                        <c:v>8.2408400000000002E-5</c:v>
                      </c:pt>
                      <c:pt idx="193" formatCode="0.00E+00">
                        <c:v>8.2408400000000002E-5</c:v>
                      </c:pt>
                      <c:pt idx="194" formatCode="0.00E+00">
                        <c:v>8.2408400000000002E-5</c:v>
                      </c:pt>
                      <c:pt idx="195">
                        <c:v>1.36236E-3</c:v>
                      </c:pt>
                      <c:pt idx="196">
                        <c:v>2.0023300000000001E-3</c:v>
                      </c:pt>
                      <c:pt idx="197">
                        <c:v>-5.5756700000000002E-4</c:v>
                      </c:pt>
                      <c:pt idx="198">
                        <c:v>1.36236E-3</c:v>
                      </c:pt>
                      <c:pt idx="199">
                        <c:v>2.6423100000000001E-3</c:v>
                      </c:pt>
                      <c:pt idx="200">
                        <c:v>7.2238399999999996E-4</c:v>
                      </c:pt>
                      <c:pt idx="201">
                        <c:v>7.2238399999999996E-4</c:v>
                      </c:pt>
                      <c:pt idx="202">
                        <c:v>2.0023300000000001E-3</c:v>
                      </c:pt>
                      <c:pt idx="203">
                        <c:v>1.36236E-3</c:v>
                      </c:pt>
                      <c:pt idx="204">
                        <c:v>7.2238399999999996E-4</c:v>
                      </c:pt>
                      <c:pt idx="205">
                        <c:v>7.2238399999999996E-4</c:v>
                      </c:pt>
                      <c:pt idx="206">
                        <c:v>7.2238399999999996E-4</c:v>
                      </c:pt>
                      <c:pt idx="207">
                        <c:v>1.36236E-3</c:v>
                      </c:pt>
                      <c:pt idx="208">
                        <c:v>2.6423100000000001E-3</c:v>
                      </c:pt>
                      <c:pt idx="209">
                        <c:v>7.2238399999999996E-4</c:v>
                      </c:pt>
                      <c:pt idx="210">
                        <c:v>1.36236E-3</c:v>
                      </c:pt>
                      <c:pt idx="211" formatCode="0.00E+00">
                        <c:v>8.2408400000000002E-5</c:v>
                      </c:pt>
                      <c:pt idx="212">
                        <c:v>-5.5756700000000002E-4</c:v>
                      </c:pt>
                      <c:pt idx="213" formatCode="0.00E+00">
                        <c:v>8.2408400000000002E-5</c:v>
                      </c:pt>
                      <c:pt idx="214">
                        <c:v>2.0023300000000001E-3</c:v>
                      </c:pt>
                      <c:pt idx="215">
                        <c:v>1.36236E-3</c:v>
                      </c:pt>
                      <c:pt idx="216" formatCode="0.00E+00">
                        <c:v>8.2408400000000002E-5</c:v>
                      </c:pt>
                      <c:pt idx="217">
                        <c:v>2.0023300000000001E-3</c:v>
                      </c:pt>
                      <c:pt idx="218">
                        <c:v>7.2238399999999996E-4</c:v>
                      </c:pt>
                      <c:pt idx="219">
                        <c:v>-5.5756700000000002E-4</c:v>
                      </c:pt>
                      <c:pt idx="220">
                        <c:v>-5.5756700000000002E-4</c:v>
                      </c:pt>
                      <c:pt idx="221">
                        <c:v>7.2238399999999996E-4</c:v>
                      </c:pt>
                      <c:pt idx="222">
                        <c:v>1.36236E-3</c:v>
                      </c:pt>
                      <c:pt idx="223" formatCode="0.00E+00">
                        <c:v>8.2408400000000002E-5</c:v>
                      </c:pt>
                      <c:pt idx="224" formatCode="0.00E+00">
                        <c:v>8.2408400000000002E-5</c:v>
                      </c:pt>
                      <c:pt idx="225" formatCode="0.00E+00">
                        <c:v>8.2408400000000002E-5</c:v>
                      </c:pt>
                      <c:pt idx="226">
                        <c:v>7.2238399999999996E-4</c:v>
                      </c:pt>
                      <c:pt idx="227">
                        <c:v>7.2238399999999996E-4</c:v>
                      </c:pt>
                      <c:pt idx="228" formatCode="0.00E+00">
                        <c:v>8.2408400000000002E-5</c:v>
                      </c:pt>
                      <c:pt idx="229" formatCode="0.00E+00">
                        <c:v>8.2408400000000002E-5</c:v>
                      </c:pt>
                      <c:pt idx="230">
                        <c:v>7.2238399999999996E-4</c:v>
                      </c:pt>
                      <c:pt idx="231">
                        <c:v>2.0023300000000001E-3</c:v>
                      </c:pt>
                      <c:pt idx="232">
                        <c:v>1.36236E-3</c:v>
                      </c:pt>
                      <c:pt idx="233" formatCode="0.00E+00">
                        <c:v>8.2408400000000002E-5</c:v>
                      </c:pt>
                      <c:pt idx="234" formatCode="0.00E+00">
                        <c:v>8.2408400000000002E-5</c:v>
                      </c:pt>
                      <c:pt idx="235">
                        <c:v>-5.5756700000000002E-4</c:v>
                      </c:pt>
                      <c:pt idx="236" formatCode="0.00E+00">
                        <c:v>8.2408400000000002E-5</c:v>
                      </c:pt>
                      <c:pt idx="237">
                        <c:v>2.0023300000000001E-3</c:v>
                      </c:pt>
                      <c:pt idx="238">
                        <c:v>-5.5756700000000002E-4</c:v>
                      </c:pt>
                      <c:pt idx="239">
                        <c:v>2.0023300000000001E-3</c:v>
                      </c:pt>
                      <c:pt idx="240" formatCode="0.00E+00">
                        <c:v>8.2408400000000002E-5</c:v>
                      </c:pt>
                      <c:pt idx="241">
                        <c:v>7.2238399999999996E-4</c:v>
                      </c:pt>
                      <c:pt idx="242">
                        <c:v>7.2238399999999996E-4</c:v>
                      </c:pt>
                      <c:pt idx="243">
                        <c:v>-5.5756700000000002E-4</c:v>
                      </c:pt>
                      <c:pt idx="244">
                        <c:v>7.2238399999999996E-4</c:v>
                      </c:pt>
                      <c:pt idx="245">
                        <c:v>7.2238399999999996E-4</c:v>
                      </c:pt>
                      <c:pt idx="246">
                        <c:v>1.36236E-3</c:v>
                      </c:pt>
                      <c:pt idx="247">
                        <c:v>-1.19754E-3</c:v>
                      </c:pt>
                      <c:pt idx="248">
                        <c:v>7.2238399999999996E-4</c:v>
                      </c:pt>
                      <c:pt idx="249">
                        <c:v>1.36236E-3</c:v>
                      </c:pt>
                      <c:pt idx="250">
                        <c:v>-1.19754E-3</c:v>
                      </c:pt>
                      <c:pt idx="251">
                        <c:v>7.2238399999999996E-4</c:v>
                      </c:pt>
                      <c:pt idx="252" formatCode="0.00E+00">
                        <c:v>8.2408400000000002E-5</c:v>
                      </c:pt>
                      <c:pt idx="253">
                        <c:v>-1.19754E-3</c:v>
                      </c:pt>
                      <c:pt idx="254">
                        <c:v>7.2238399999999996E-4</c:v>
                      </c:pt>
                      <c:pt idx="255">
                        <c:v>1.36236E-3</c:v>
                      </c:pt>
                      <c:pt idx="256">
                        <c:v>7.2238399999999996E-4</c:v>
                      </c:pt>
                      <c:pt idx="257">
                        <c:v>7.2238399999999996E-4</c:v>
                      </c:pt>
                      <c:pt idx="258" formatCode="0.00E+00">
                        <c:v>8.2408400000000002E-5</c:v>
                      </c:pt>
                      <c:pt idx="259">
                        <c:v>7.2238399999999996E-4</c:v>
                      </c:pt>
                      <c:pt idx="260">
                        <c:v>7.2238399999999996E-4</c:v>
                      </c:pt>
                      <c:pt idx="261">
                        <c:v>7.2238399999999996E-4</c:v>
                      </c:pt>
                      <c:pt idx="262">
                        <c:v>1.36236E-3</c:v>
                      </c:pt>
                      <c:pt idx="263">
                        <c:v>7.2238399999999996E-4</c:v>
                      </c:pt>
                      <c:pt idx="264">
                        <c:v>1.36236E-3</c:v>
                      </c:pt>
                      <c:pt idx="265">
                        <c:v>-5.5756700000000002E-4</c:v>
                      </c:pt>
                      <c:pt idx="266">
                        <c:v>2.0023300000000001E-3</c:v>
                      </c:pt>
                      <c:pt idx="267" formatCode="0.00E+00">
                        <c:v>8.2408400000000002E-5</c:v>
                      </c:pt>
                      <c:pt idx="268">
                        <c:v>2.0023300000000001E-3</c:v>
                      </c:pt>
                      <c:pt idx="269">
                        <c:v>1.36236E-3</c:v>
                      </c:pt>
                      <c:pt idx="270">
                        <c:v>1.36236E-3</c:v>
                      </c:pt>
                      <c:pt idx="271">
                        <c:v>7.2238399999999996E-4</c:v>
                      </c:pt>
                      <c:pt idx="272">
                        <c:v>7.2238399999999996E-4</c:v>
                      </c:pt>
                      <c:pt idx="273">
                        <c:v>1.36236E-3</c:v>
                      </c:pt>
                      <c:pt idx="274" formatCode="0.00E+00">
                        <c:v>8.2408400000000002E-5</c:v>
                      </c:pt>
                      <c:pt idx="275">
                        <c:v>-5.5756700000000002E-4</c:v>
                      </c:pt>
                      <c:pt idx="276" formatCode="0.00E+00">
                        <c:v>8.2408400000000002E-5</c:v>
                      </c:pt>
                      <c:pt idx="277">
                        <c:v>-1.19754E-3</c:v>
                      </c:pt>
                      <c:pt idx="278" formatCode="0.00E+00">
                        <c:v>8.2408400000000002E-5</c:v>
                      </c:pt>
                      <c:pt idx="279" formatCode="0.00E+00">
                        <c:v>8.2408400000000002E-5</c:v>
                      </c:pt>
                      <c:pt idx="280">
                        <c:v>-5.5756700000000002E-4</c:v>
                      </c:pt>
                      <c:pt idx="281" formatCode="0.00E+00">
                        <c:v>8.2408400000000002E-5</c:v>
                      </c:pt>
                      <c:pt idx="282">
                        <c:v>7.2238399999999996E-4</c:v>
                      </c:pt>
                      <c:pt idx="283" formatCode="0.00E+00">
                        <c:v>8.2408400000000002E-5</c:v>
                      </c:pt>
                      <c:pt idx="284">
                        <c:v>1.36236E-3</c:v>
                      </c:pt>
                      <c:pt idx="285" formatCode="0.00E+00">
                        <c:v>8.2408400000000002E-5</c:v>
                      </c:pt>
                      <c:pt idx="286">
                        <c:v>2.0023300000000001E-3</c:v>
                      </c:pt>
                      <c:pt idx="287">
                        <c:v>2.0023300000000001E-3</c:v>
                      </c:pt>
                      <c:pt idx="288">
                        <c:v>1.36236E-3</c:v>
                      </c:pt>
                      <c:pt idx="289">
                        <c:v>7.2238399999999996E-4</c:v>
                      </c:pt>
                      <c:pt idx="290" formatCode="0.00E+00">
                        <c:v>8.2408400000000002E-5</c:v>
                      </c:pt>
                      <c:pt idx="291">
                        <c:v>1.36236E-3</c:v>
                      </c:pt>
                      <c:pt idx="292">
                        <c:v>7.2238399999999996E-4</c:v>
                      </c:pt>
                      <c:pt idx="293">
                        <c:v>7.2238399999999996E-4</c:v>
                      </c:pt>
                      <c:pt idx="294">
                        <c:v>1.36236E-3</c:v>
                      </c:pt>
                      <c:pt idx="295">
                        <c:v>-1.83752E-3</c:v>
                      </c:pt>
                      <c:pt idx="296">
                        <c:v>7.2238399999999996E-4</c:v>
                      </c:pt>
                      <c:pt idx="297">
                        <c:v>1.36236E-3</c:v>
                      </c:pt>
                      <c:pt idx="298">
                        <c:v>-5.5756700000000002E-4</c:v>
                      </c:pt>
                      <c:pt idx="299">
                        <c:v>7.2238399999999996E-4</c:v>
                      </c:pt>
                      <c:pt idx="300">
                        <c:v>1.36236E-3</c:v>
                      </c:pt>
                      <c:pt idx="301" formatCode="0.00E+00">
                        <c:v>8.2408400000000002E-5</c:v>
                      </c:pt>
                      <c:pt idx="302">
                        <c:v>-5.5756700000000002E-4</c:v>
                      </c:pt>
                      <c:pt idx="303">
                        <c:v>1.36236E-3</c:v>
                      </c:pt>
                      <c:pt idx="304">
                        <c:v>-1.83752E-3</c:v>
                      </c:pt>
                      <c:pt idx="305">
                        <c:v>-1.19754E-3</c:v>
                      </c:pt>
                      <c:pt idx="306" formatCode="0.00E+00">
                        <c:v>8.2408400000000002E-5</c:v>
                      </c:pt>
                      <c:pt idx="307">
                        <c:v>7.2238399999999996E-4</c:v>
                      </c:pt>
                      <c:pt idx="308">
                        <c:v>-2.4774900000000002E-3</c:v>
                      </c:pt>
                      <c:pt idx="309">
                        <c:v>7.2238399999999996E-4</c:v>
                      </c:pt>
                      <c:pt idx="310">
                        <c:v>1.36236E-3</c:v>
                      </c:pt>
                      <c:pt idx="311">
                        <c:v>7.2238399999999996E-4</c:v>
                      </c:pt>
                      <c:pt idx="312">
                        <c:v>1.36236E-3</c:v>
                      </c:pt>
                      <c:pt idx="313">
                        <c:v>7.2238399999999996E-4</c:v>
                      </c:pt>
                      <c:pt idx="314">
                        <c:v>7.2238399999999996E-4</c:v>
                      </c:pt>
                      <c:pt idx="315" formatCode="0.00E+00">
                        <c:v>8.2408400000000002E-5</c:v>
                      </c:pt>
                      <c:pt idx="316" formatCode="0.00E+00">
                        <c:v>8.2408400000000002E-5</c:v>
                      </c:pt>
                      <c:pt idx="317" formatCode="0.00E+00">
                        <c:v>8.2408400000000002E-5</c:v>
                      </c:pt>
                      <c:pt idx="318" formatCode="0.00E+00">
                        <c:v>8.2408400000000002E-5</c:v>
                      </c:pt>
                      <c:pt idx="319">
                        <c:v>7.2238399999999996E-4</c:v>
                      </c:pt>
                      <c:pt idx="320">
                        <c:v>7.2238399999999996E-4</c:v>
                      </c:pt>
                      <c:pt idx="321">
                        <c:v>7.2238399999999996E-4</c:v>
                      </c:pt>
                      <c:pt idx="322">
                        <c:v>7.2238399999999996E-4</c:v>
                      </c:pt>
                      <c:pt idx="323">
                        <c:v>7.2238399999999996E-4</c:v>
                      </c:pt>
                      <c:pt idx="324">
                        <c:v>7.2238399999999996E-4</c:v>
                      </c:pt>
                      <c:pt idx="325" formatCode="0.00E+00">
                        <c:v>8.2408400000000002E-5</c:v>
                      </c:pt>
                      <c:pt idx="326">
                        <c:v>-5.5756700000000002E-4</c:v>
                      </c:pt>
                      <c:pt idx="327" formatCode="0.00E+00">
                        <c:v>8.2408400000000002E-5</c:v>
                      </c:pt>
                      <c:pt idx="328">
                        <c:v>7.2238399999999996E-4</c:v>
                      </c:pt>
                      <c:pt idx="329" formatCode="0.00E+00">
                        <c:v>8.2408400000000002E-5</c:v>
                      </c:pt>
                      <c:pt idx="330">
                        <c:v>7.2238399999999996E-4</c:v>
                      </c:pt>
                      <c:pt idx="331">
                        <c:v>2.0023300000000001E-3</c:v>
                      </c:pt>
                      <c:pt idx="332">
                        <c:v>2.0023300000000001E-3</c:v>
                      </c:pt>
                      <c:pt idx="333" formatCode="0.00E+00">
                        <c:v>8.2408400000000002E-5</c:v>
                      </c:pt>
                      <c:pt idx="334" formatCode="0.00E+00">
                        <c:v>8.2408400000000002E-5</c:v>
                      </c:pt>
                      <c:pt idx="335">
                        <c:v>-1.19754E-3</c:v>
                      </c:pt>
                      <c:pt idx="336" formatCode="0.00E+00">
                        <c:v>8.2408400000000002E-5</c:v>
                      </c:pt>
                      <c:pt idx="337" formatCode="0.00E+00">
                        <c:v>8.2408400000000002E-5</c:v>
                      </c:pt>
                      <c:pt idx="338">
                        <c:v>7.2238399999999996E-4</c:v>
                      </c:pt>
                      <c:pt idx="339">
                        <c:v>1.36236E-3</c:v>
                      </c:pt>
                      <c:pt idx="340">
                        <c:v>-5.5756700000000002E-4</c:v>
                      </c:pt>
                      <c:pt idx="341">
                        <c:v>1.36236E-3</c:v>
                      </c:pt>
                      <c:pt idx="342">
                        <c:v>-5.5756700000000002E-4</c:v>
                      </c:pt>
                      <c:pt idx="343">
                        <c:v>-5.5756700000000002E-4</c:v>
                      </c:pt>
                      <c:pt idx="344" formatCode="0.00E+00">
                        <c:v>8.2408400000000002E-5</c:v>
                      </c:pt>
                      <c:pt idx="345">
                        <c:v>-5.5756700000000002E-4</c:v>
                      </c:pt>
                      <c:pt idx="346" formatCode="0.00E+00">
                        <c:v>8.2408400000000002E-5</c:v>
                      </c:pt>
                      <c:pt idx="347" formatCode="0.00E+00">
                        <c:v>8.2408400000000002E-5</c:v>
                      </c:pt>
                      <c:pt idx="348">
                        <c:v>2.0023300000000001E-3</c:v>
                      </c:pt>
                      <c:pt idx="349">
                        <c:v>1.36236E-3</c:v>
                      </c:pt>
                      <c:pt idx="350">
                        <c:v>-5.5756700000000002E-4</c:v>
                      </c:pt>
                      <c:pt idx="351">
                        <c:v>7.2238399999999996E-4</c:v>
                      </c:pt>
                      <c:pt idx="352">
                        <c:v>7.2238399999999996E-4</c:v>
                      </c:pt>
                      <c:pt idx="353">
                        <c:v>-5.5756700000000002E-4</c:v>
                      </c:pt>
                      <c:pt idx="354">
                        <c:v>1.36236E-3</c:v>
                      </c:pt>
                      <c:pt idx="355" formatCode="0.00E+00">
                        <c:v>8.2408400000000002E-5</c:v>
                      </c:pt>
                      <c:pt idx="356" formatCode="0.00E+00">
                        <c:v>8.2408400000000002E-5</c:v>
                      </c:pt>
                      <c:pt idx="357">
                        <c:v>-5.5756700000000002E-4</c:v>
                      </c:pt>
                      <c:pt idx="358">
                        <c:v>7.2238399999999996E-4</c:v>
                      </c:pt>
                      <c:pt idx="359">
                        <c:v>7.2238399999999996E-4</c:v>
                      </c:pt>
                      <c:pt idx="360" formatCode="0.00E+00">
                        <c:v>8.2408400000000002E-5</c:v>
                      </c:pt>
                      <c:pt idx="361" formatCode="0.00E+00">
                        <c:v>8.2408400000000002E-5</c:v>
                      </c:pt>
                      <c:pt idx="362" formatCode="0.00E+00">
                        <c:v>8.2408400000000002E-5</c:v>
                      </c:pt>
                      <c:pt idx="363">
                        <c:v>7.2238399999999996E-4</c:v>
                      </c:pt>
                      <c:pt idx="364">
                        <c:v>2.0023300000000001E-3</c:v>
                      </c:pt>
                      <c:pt idx="365">
                        <c:v>7.2238399999999996E-4</c:v>
                      </c:pt>
                      <c:pt idx="366" formatCode="0.00E+00">
                        <c:v>8.2408400000000002E-5</c:v>
                      </c:pt>
                      <c:pt idx="367">
                        <c:v>7.2238399999999996E-4</c:v>
                      </c:pt>
                      <c:pt idx="368">
                        <c:v>1.36236E-3</c:v>
                      </c:pt>
                      <c:pt idx="369" formatCode="0.00E+00">
                        <c:v>8.2408400000000002E-5</c:v>
                      </c:pt>
                      <c:pt idx="370">
                        <c:v>-5.5756700000000002E-4</c:v>
                      </c:pt>
                      <c:pt idx="371">
                        <c:v>7.2238399999999996E-4</c:v>
                      </c:pt>
                      <c:pt idx="372">
                        <c:v>1.36236E-3</c:v>
                      </c:pt>
                      <c:pt idx="373">
                        <c:v>7.2238399999999996E-4</c:v>
                      </c:pt>
                      <c:pt idx="374">
                        <c:v>7.2238399999999996E-4</c:v>
                      </c:pt>
                      <c:pt idx="375">
                        <c:v>7.2238399999999996E-4</c:v>
                      </c:pt>
                      <c:pt idx="376">
                        <c:v>7.2238399999999996E-4</c:v>
                      </c:pt>
                      <c:pt idx="377">
                        <c:v>2.0023300000000001E-3</c:v>
                      </c:pt>
                      <c:pt idx="378">
                        <c:v>2.0023300000000001E-3</c:v>
                      </c:pt>
                      <c:pt idx="379" formatCode="0.00E+00">
                        <c:v>8.2408400000000002E-5</c:v>
                      </c:pt>
                      <c:pt idx="380">
                        <c:v>7.2238399999999996E-4</c:v>
                      </c:pt>
                      <c:pt idx="381">
                        <c:v>1.36236E-3</c:v>
                      </c:pt>
                      <c:pt idx="382">
                        <c:v>-5.5756700000000002E-4</c:v>
                      </c:pt>
                      <c:pt idx="383" formatCode="0.00E+00">
                        <c:v>8.2408400000000002E-5</c:v>
                      </c:pt>
                      <c:pt idx="384" formatCode="0.00E+00">
                        <c:v>8.2408400000000002E-5</c:v>
                      </c:pt>
                      <c:pt idx="385">
                        <c:v>1.36236E-3</c:v>
                      </c:pt>
                      <c:pt idx="386" formatCode="0.00E+00">
                        <c:v>8.2408400000000002E-5</c:v>
                      </c:pt>
                      <c:pt idx="387">
                        <c:v>1.36236E-3</c:v>
                      </c:pt>
                      <c:pt idx="388">
                        <c:v>7.2238399999999996E-4</c:v>
                      </c:pt>
                      <c:pt idx="389">
                        <c:v>-5.5756700000000002E-4</c:v>
                      </c:pt>
                      <c:pt idx="390">
                        <c:v>1.36236E-3</c:v>
                      </c:pt>
                      <c:pt idx="391">
                        <c:v>-5.5756700000000002E-4</c:v>
                      </c:pt>
                      <c:pt idx="392">
                        <c:v>-1.19754E-3</c:v>
                      </c:pt>
                      <c:pt idx="393">
                        <c:v>-1.19754E-3</c:v>
                      </c:pt>
                      <c:pt idx="394">
                        <c:v>-5.5756700000000002E-4</c:v>
                      </c:pt>
                      <c:pt idx="395">
                        <c:v>-1.83752E-3</c:v>
                      </c:pt>
                      <c:pt idx="396">
                        <c:v>1.36236E-3</c:v>
                      </c:pt>
                      <c:pt idx="397" formatCode="0.00E+00">
                        <c:v>8.2408400000000002E-5</c:v>
                      </c:pt>
                      <c:pt idx="398" formatCode="0.00E+00">
                        <c:v>8.2408400000000002E-5</c:v>
                      </c:pt>
                      <c:pt idx="399">
                        <c:v>1.36236E-3</c:v>
                      </c:pt>
                      <c:pt idx="400" formatCode="0.00E+00">
                        <c:v>8.2408400000000002E-5</c:v>
                      </c:pt>
                      <c:pt idx="401">
                        <c:v>7.2238399999999996E-4</c:v>
                      </c:pt>
                      <c:pt idx="402">
                        <c:v>7.2238399999999996E-4</c:v>
                      </c:pt>
                      <c:pt idx="403">
                        <c:v>2.0023300000000001E-3</c:v>
                      </c:pt>
                      <c:pt idx="404">
                        <c:v>-5.5756700000000002E-4</c:v>
                      </c:pt>
                      <c:pt idx="405">
                        <c:v>7.2238399999999996E-4</c:v>
                      </c:pt>
                      <c:pt idx="406">
                        <c:v>2.0023300000000001E-3</c:v>
                      </c:pt>
                      <c:pt idx="407">
                        <c:v>2.0023300000000001E-3</c:v>
                      </c:pt>
                      <c:pt idx="408">
                        <c:v>7.2238399999999996E-4</c:v>
                      </c:pt>
                      <c:pt idx="409">
                        <c:v>7.2238399999999996E-4</c:v>
                      </c:pt>
                      <c:pt idx="410">
                        <c:v>7.2238399999999996E-4</c:v>
                      </c:pt>
                      <c:pt idx="411">
                        <c:v>2.0023300000000001E-3</c:v>
                      </c:pt>
                      <c:pt idx="412">
                        <c:v>-5.5756700000000002E-4</c:v>
                      </c:pt>
                      <c:pt idx="413">
                        <c:v>7.2238399999999996E-4</c:v>
                      </c:pt>
                      <c:pt idx="414">
                        <c:v>7.2238399999999996E-4</c:v>
                      </c:pt>
                      <c:pt idx="415" formatCode="0.00E+00">
                        <c:v>8.2408400000000002E-5</c:v>
                      </c:pt>
                      <c:pt idx="416">
                        <c:v>2.0023300000000001E-3</c:v>
                      </c:pt>
                      <c:pt idx="417">
                        <c:v>1.36236E-3</c:v>
                      </c:pt>
                      <c:pt idx="418" formatCode="0.00E+00">
                        <c:v>8.2408400000000002E-5</c:v>
                      </c:pt>
                      <c:pt idx="419" formatCode="0.00E+00">
                        <c:v>8.2408400000000002E-5</c:v>
                      </c:pt>
                      <c:pt idx="420">
                        <c:v>1.36236E-3</c:v>
                      </c:pt>
                      <c:pt idx="421">
                        <c:v>-5.5756700000000002E-4</c:v>
                      </c:pt>
                      <c:pt idx="422">
                        <c:v>7.2238399999999996E-4</c:v>
                      </c:pt>
                      <c:pt idx="423">
                        <c:v>7.2238399999999996E-4</c:v>
                      </c:pt>
                      <c:pt idx="424" formatCode="0.00E+00">
                        <c:v>8.2408400000000002E-5</c:v>
                      </c:pt>
                      <c:pt idx="425">
                        <c:v>7.2238399999999996E-4</c:v>
                      </c:pt>
                      <c:pt idx="426">
                        <c:v>7.2238399999999996E-4</c:v>
                      </c:pt>
                      <c:pt idx="427">
                        <c:v>-1.83752E-3</c:v>
                      </c:pt>
                      <c:pt idx="428">
                        <c:v>-1.19754E-3</c:v>
                      </c:pt>
                      <c:pt idx="429" formatCode="0.00E+00">
                        <c:v>8.2408400000000002E-5</c:v>
                      </c:pt>
                      <c:pt idx="430">
                        <c:v>2.0023300000000001E-3</c:v>
                      </c:pt>
                      <c:pt idx="431">
                        <c:v>7.2238399999999996E-4</c:v>
                      </c:pt>
                      <c:pt idx="432" formatCode="0.00E+00">
                        <c:v>8.2408400000000002E-5</c:v>
                      </c:pt>
                      <c:pt idx="433">
                        <c:v>7.2238399999999996E-4</c:v>
                      </c:pt>
                      <c:pt idx="434" formatCode="0.00E+00">
                        <c:v>8.2408400000000002E-5</c:v>
                      </c:pt>
                      <c:pt idx="435">
                        <c:v>-1.83752E-3</c:v>
                      </c:pt>
                      <c:pt idx="436" formatCode="0.00E+00">
                        <c:v>8.2408400000000002E-5</c:v>
                      </c:pt>
                      <c:pt idx="437">
                        <c:v>7.2238399999999996E-4</c:v>
                      </c:pt>
                      <c:pt idx="438">
                        <c:v>7.2238399999999996E-4</c:v>
                      </c:pt>
                      <c:pt idx="439">
                        <c:v>-5.5756700000000002E-4</c:v>
                      </c:pt>
                      <c:pt idx="440">
                        <c:v>1.36236E-3</c:v>
                      </c:pt>
                      <c:pt idx="441">
                        <c:v>-5.5756700000000002E-4</c:v>
                      </c:pt>
                      <c:pt idx="442">
                        <c:v>2.0023300000000001E-3</c:v>
                      </c:pt>
                      <c:pt idx="443">
                        <c:v>1.36236E-3</c:v>
                      </c:pt>
                      <c:pt idx="444" formatCode="0.00E+00">
                        <c:v>8.2408400000000002E-5</c:v>
                      </c:pt>
                      <c:pt idx="445">
                        <c:v>1.36236E-3</c:v>
                      </c:pt>
                      <c:pt idx="446">
                        <c:v>7.2238399999999996E-4</c:v>
                      </c:pt>
                      <c:pt idx="447">
                        <c:v>1.36236E-3</c:v>
                      </c:pt>
                      <c:pt idx="448">
                        <c:v>-5.5756700000000002E-4</c:v>
                      </c:pt>
                      <c:pt idx="449" formatCode="0.00E+00">
                        <c:v>8.2408400000000002E-5</c:v>
                      </c:pt>
                      <c:pt idx="450">
                        <c:v>7.2238399999999996E-4</c:v>
                      </c:pt>
                      <c:pt idx="451" formatCode="0.00E+00">
                        <c:v>8.2408400000000002E-5</c:v>
                      </c:pt>
                      <c:pt idx="452">
                        <c:v>1.36236E-3</c:v>
                      </c:pt>
                      <c:pt idx="453">
                        <c:v>7.2238399999999996E-4</c:v>
                      </c:pt>
                      <c:pt idx="454" formatCode="0.00E+00">
                        <c:v>8.2408400000000002E-5</c:v>
                      </c:pt>
                      <c:pt idx="455" formatCode="0.00E+00">
                        <c:v>8.2408400000000002E-5</c:v>
                      </c:pt>
                      <c:pt idx="456">
                        <c:v>-5.5756700000000002E-4</c:v>
                      </c:pt>
                      <c:pt idx="457" formatCode="0.00E+00">
                        <c:v>8.2408400000000002E-5</c:v>
                      </c:pt>
                      <c:pt idx="458" formatCode="0.00E+00">
                        <c:v>8.2408400000000002E-5</c:v>
                      </c:pt>
                      <c:pt idx="459">
                        <c:v>-1.19754E-3</c:v>
                      </c:pt>
                      <c:pt idx="460" formatCode="0.00E+00">
                        <c:v>8.2408400000000002E-5</c:v>
                      </c:pt>
                      <c:pt idx="461">
                        <c:v>-5.5756700000000002E-4</c:v>
                      </c:pt>
                      <c:pt idx="462">
                        <c:v>7.2238399999999996E-4</c:v>
                      </c:pt>
                      <c:pt idx="463" formatCode="0.00E+00">
                        <c:v>8.2408400000000002E-5</c:v>
                      </c:pt>
                      <c:pt idx="464" formatCode="0.00E+00">
                        <c:v>8.2408400000000002E-5</c:v>
                      </c:pt>
                      <c:pt idx="465">
                        <c:v>7.2238399999999996E-4</c:v>
                      </c:pt>
                      <c:pt idx="466">
                        <c:v>1.36236E-3</c:v>
                      </c:pt>
                      <c:pt idx="467">
                        <c:v>-1.19754E-3</c:v>
                      </c:pt>
                      <c:pt idx="468">
                        <c:v>7.2238399999999996E-4</c:v>
                      </c:pt>
                      <c:pt idx="469">
                        <c:v>1.36236E-3</c:v>
                      </c:pt>
                      <c:pt idx="470" formatCode="0.00E+00">
                        <c:v>8.2408400000000002E-5</c:v>
                      </c:pt>
                      <c:pt idx="471">
                        <c:v>1.36236E-3</c:v>
                      </c:pt>
                      <c:pt idx="472">
                        <c:v>1.36236E-3</c:v>
                      </c:pt>
                      <c:pt idx="473">
                        <c:v>1.36236E-3</c:v>
                      </c:pt>
                      <c:pt idx="474">
                        <c:v>2.0023300000000001E-3</c:v>
                      </c:pt>
                      <c:pt idx="475">
                        <c:v>7.2238399999999996E-4</c:v>
                      </c:pt>
                      <c:pt idx="476">
                        <c:v>7.2238399999999996E-4</c:v>
                      </c:pt>
                      <c:pt idx="477">
                        <c:v>7.2238399999999996E-4</c:v>
                      </c:pt>
                      <c:pt idx="478" formatCode="0.00E+00">
                        <c:v>8.2408400000000002E-5</c:v>
                      </c:pt>
                      <c:pt idx="479" formatCode="0.00E+00">
                        <c:v>8.2408400000000002E-5</c:v>
                      </c:pt>
                      <c:pt idx="480">
                        <c:v>7.2238399999999996E-4</c:v>
                      </c:pt>
                      <c:pt idx="481">
                        <c:v>-5.5756700000000002E-4</c:v>
                      </c:pt>
                      <c:pt idx="482">
                        <c:v>2.0023300000000001E-3</c:v>
                      </c:pt>
                      <c:pt idx="483">
                        <c:v>7.2238399999999996E-4</c:v>
                      </c:pt>
                      <c:pt idx="484">
                        <c:v>7.2238399999999996E-4</c:v>
                      </c:pt>
                      <c:pt idx="485">
                        <c:v>1.36236E-3</c:v>
                      </c:pt>
                      <c:pt idx="486">
                        <c:v>7.2238399999999996E-4</c:v>
                      </c:pt>
                      <c:pt idx="487" formatCode="0.00E+00">
                        <c:v>8.2408400000000002E-5</c:v>
                      </c:pt>
                      <c:pt idx="488">
                        <c:v>7.2238399999999996E-4</c:v>
                      </c:pt>
                      <c:pt idx="489">
                        <c:v>1.36236E-3</c:v>
                      </c:pt>
                      <c:pt idx="490">
                        <c:v>1.36236E-3</c:v>
                      </c:pt>
                      <c:pt idx="491" formatCode="0.00E+00">
                        <c:v>8.2408400000000002E-5</c:v>
                      </c:pt>
                      <c:pt idx="492">
                        <c:v>-5.5756700000000002E-4</c:v>
                      </c:pt>
                      <c:pt idx="493">
                        <c:v>7.2238399999999996E-4</c:v>
                      </c:pt>
                      <c:pt idx="494" formatCode="0.00E+00">
                        <c:v>8.2408400000000002E-5</c:v>
                      </c:pt>
                      <c:pt idx="495">
                        <c:v>7.2238399999999996E-4</c:v>
                      </c:pt>
                      <c:pt idx="496" formatCode="0.00E+00">
                        <c:v>8.2408400000000002E-5</c:v>
                      </c:pt>
                      <c:pt idx="497" formatCode="0.00E+00">
                        <c:v>8.2408400000000002E-5</c:v>
                      </c:pt>
                      <c:pt idx="498" formatCode="0.00E+00">
                        <c:v>8.2408400000000002E-5</c:v>
                      </c:pt>
                      <c:pt idx="499">
                        <c:v>1.36236E-3</c:v>
                      </c:pt>
                      <c:pt idx="500">
                        <c:v>7.2238399999999996E-4</c:v>
                      </c:pt>
                      <c:pt idx="501">
                        <c:v>-1.83752E-3</c:v>
                      </c:pt>
                      <c:pt idx="502" formatCode="0.00E+00">
                        <c:v>8.2408400000000002E-5</c:v>
                      </c:pt>
                      <c:pt idx="503">
                        <c:v>7.2238399999999996E-4</c:v>
                      </c:pt>
                      <c:pt idx="504">
                        <c:v>7.2238399999999996E-4</c:v>
                      </c:pt>
                      <c:pt idx="505">
                        <c:v>-5.5756700000000002E-4</c:v>
                      </c:pt>
                      <c:pt idx="506">
                        <c:v>2.0023300000000001E-3</c:v>
                      </c:pt>
                      <c:pt idx="507" formatCode="0.00E+00">
                        <c:v>8.2408400000000002E-5</c:v>
                      </c:pt>
                      <c:pt idx="508">
                        <c:v>-1.19754E-3</c:v>
                      </c:pt>
                      <c:pt idx="509">
                        <c:v>7.2238399999999996E-4</c:v>
                      </c:pt>
                      <c:pt idx="510">
                        <c:v>7.2238399999999996E-4</c:v>
                      </c:pt>
                      <c:pt idx="511">
                        <c:v>7.2238399999999996E-4</c:v>
                      </c:pt>
                      <c:pt idx="512">
                        <c:v>7.2238399999999996E-4</c:v>
                      </c:pt>
                      <c:pt idx="513">
                        <c:v>1.36236E-3</c:v>
                      </c:pt>
                      <c:pt idx="514">
                        <c:v>-5.5756700000000002E-4</c:v>
                      </c:pt>
                      <c:pt idx="515" formatCode="0.00E+00">
                        <c:v>8.2408400000000002E-5</c:v>
                      </c:pt>
                      <c:pt idx="516">
                        <c:v>2.0023300000000001E-3</c:v>
                      </c:pt>
                      <c:pt idx="517" formatCode="0.00E+00">
                        <c:v>8.2408400000000002E-5</c:v>
                      </c:pt>
                      <c:pt idx="518">
                        <c:v>1.36236E-3</c:v>
                      </c:pt>
                      <c:pt idx="519">
                        <c:v>1.36236E-3</c:v>
                      </c:pt>
                      <c:pt idx="520" formatCode="0.00E+00">
                        <c:v>8.2408400000000002E-5</c:v>
                      </c:pt>
                      <c:pt idx="521" formatCode="0.00E+00">
                        <c:v>8.2408400000000002E-5</c:v>
                      </c:pt>
                      <c:pt idx="522">
                        <c:v>1.36236E-3</c:v>
                      </c:pt>
                      <c:pt idx="523">
                        <c:v>7.2238399999999996E-4</c:v>
                      </c:pt>
                      <c:pt idx="524">
                        <c:v>1.36236E-3</c:v>
                      </c:pt>
                      <c:pt idx="525">
                        <c:v>1.36236E-3</c:v>
                      </c:pt>
                      <c:pt idx="526">
                        <c:v>7.2238399999999996E-4</c:v>
                      </c:pt>
                      <c:pt idx="527">
                        <c:v>1.36236E-3</c:v>
                      </c:pt>
                      <c:pt idx="528">
                        <c:v>1.36236E-3</c:v>
                      </c:pt>
                      <c:pt idx="529">
                        <c:v>-1.19754E-3</c:v>
                      </c:pt>
                      <c:pt idx="530">
                        <c:v>-5.5756700000000002E-4</c:v>
                      </c:pt>
                      <c:pt idx="531">
                        <c:v>7.2238399999999996E-4</c:v>
                      </c:pt>
                      <c:pt idx="532" formatCode="0.00E+00">
                        <c:v>8.2408400000000002E-5</c:v>
                      </c:pt>
                      <c:pt idx="533">
                        <c:v>-1.19754E-3</c:v>
                      </c:pt>
                      <c:pt idx="534">
                        <c:v>7.2238399999999996E-4</c:v>
                      </c:pt>
                      <c:pt idx="535" formatCode="0.00E+00">
                        <c:v>8.2408400000000002E-5</c:v>
                      </c:pt>
                      <c:pt idx="536">
                        <c:v>1.36236E-3</c:v>
                      </c:pt>
                      <c:pt idx="537" formatCode="0.00E+00">
                        <c:v>8.2408400000000002E-5</c:v>
                      </c:pt>
                      <c:pt idx="538">
                        <c:v>-5.5756700000000002E-4</c:v>
                      </c:pt>
                      <c:pt idx="539">
                        <c:v>-1.19754E-3</c:v>
                      </c:pt>
                      <c:pt idx="540" formatCode="0.00E+00">
                        <c:v>8.2408400000000002E-5</c:v>
                      </c:pt>
                      <c:pt idx="541">
                        <c:v>7.2238399999999996E-4</c:v>
                      </c:pt>
                      <c:pt idx="542" formatCode="0.00E+00">
                        <c:v>8.2408400000000002E-5</c:v>
                      </c:pt>
                      <c:pt idx="543">
                        <c:v>7.2238399999999996E-4</c:v>
                      </c:pt>
                      <c:pt idx="544" formatCode="0.00E+00">
                        <c:v>8.2408400000000002E-5</c:v>
                      </c:pt>
                      <c:pt idx="545">
                        <c:v>7.2238399999999996E-4</c:v>
                      </c:pt>
                      <c:pt idx="546">
                        <c:v>7.2238399999999996E-4</c:v>
                      </c:pt>
                      <c:pt idx="547">
                        <c:v>1.36236E-3</c:v>
                      </c:pt>
                      <c:pt idx="548">
                        <c:v>2.0023300000000001E-3</c:v>
                      </c:pt>
                      <c:pt idx="549">
                        <c:v>2.0023300000000001E-3</c:v>
                      </c:pt>
                      <c:pt idx="550" formatCode="0.00E+00">
                        <c:v>8.2408400000000002E-5</c:v>
                      </c:pt>
                      <c:pt idx="551">
                        <c:v>2.0023300000000001E-3</c:v>
                      </c:pt>
                      <c:pt idx="552">
                        <c:v>1.36236E-3</c:v>
                      </c:pt>
                      <c:pt idx="553">
                        <c:v>7.2238399999999996E-4</c:v>
                      </c:pt>
                      <c:pt idx="554">
                        <c:v>2.0023300000000001E-3</c:v>
                      </c:pt>
                      <c:pt idx="555">
                        <c:v>7.2238399999999996E-4</c:v>
                      </c:pt>
                      <c:pt idx="556">
                        <c:v>7.2238399999999996E-4</c:v>
                      </c:pt>
                      <c:pt idx="557">
                        <c:v>1.36236E-3</c:v>
                      </c:pt>
                      <c:pt idx="558">
                        <c:v>1.36236E-3</c:v>
                      </c:pt>
                      <c:pt idx="559">
                        <c:v>1.36236E-3</c:v>
                      </c:pt>
                      <c:pt idx="560">
                        <c:v>7.2238399999999996E-4</c:v>
                      </c:pt>
                      <c:pt idx="561">
                        <c:v>1.36236E-3</c:v>
                      </c:pt>
                      <c:pt idx="562" formatCode="0.00E+00">
                        <c:v>8.2408400000000002E-5</c:v>
                      </c:pt>
                      <c:pt idx="563">
                        <c:v>-5.5756700000000002E-4</c:v>
                      </c:pt>
                      <c:pt idx="564" formatCode="0.00E+00">
                        <c:v>8.2408400000000002E-5</c:v>
                      </c:pt>
                      <c:pt idx="565">
                        <c:v>1.36236E-3</c:v>
                      </c:pt>
                      <c:pt idx="566" formatCode="0.00E+00">
                        <c:v>8.2408400000000002E-5</c:v>
                      </c:pt>
                      <c:pt idx="567">
                        <c:v>1.36236E-3</c:v>
                      </c:pt>
                      <c:pt idx="568">
                        <c:v>1.36236E-3</c:v>
                      </c:pt>
                      <c:pt idx="569">
                        <c:v>-1.19754E-3</c:v>
                      </c:pt>
                      <c:pt idx="570" formatCode="0.00E+00">
                        <c:v>8.2408400000000002E-5</c:v>
                      </c:pt>
                      <c:pt idx="571" formatCode="0.00E+00">
                        <c:v>8.2408400000000002E-5</c:v>
                      </c:pt>
                      <c:pt idx="572">
                        <c:v>7.2238399999999996E-4</c:v>
                      </c:pt>
                      <c:pt idx="573" formatCode="0.00E+00">
                        <c:v>8.2408400000000002E-5</c:v>
                      </c:pt>
                      <c:pt idx="574">
                        <c:v>-5.5756700000000002E-4</c:v>
                      </c:pt>
                      <c:pt idx="575">
                        <c:v>-5.5756700000000002E-4</c:v>
                      </c:pt>
                      <c:pt idx="576">
                        <c:v>7.2238399999999996E-4</c:v>
                      </c:pt>
                      <c:pt idx="577" formatCode="0.00E+00">
                        <c:v>8.2408400000000002E-5</c:v>
                      </c:pt>
                      <c:pt idx="578">
                        <c:v>3.2822900000000002E-3</c:v>
                      </c:pt>
                      <c:pt idx="579">
                        <c:v>7.2238399999999996E-4</c:v>
                      </c:pt>
                      <c:pt idx="580">
                        <c:v>7.2238399999999996E-4</c:v>
                      </c:pt>
                      <c:pt idx="581">
                        <c:v>2.0023300000000001E-3</c:v>
                      </c:pt>
                      <c:pt idx="582">
                        <c:v>7.2238399999999996E-4</c:v>
                      </c:pt>
                      <c:pt idx="583">
                        <c:v>7.2238399999999996E-4</c:v>
                      </c:pt>
                      <c:pt idx="584">
                        <c:v>3.2822900000000002E-3</c:v>
                      </c:pt>
                      <c:pt idx="585">
                        <c:v>1.36236E-3</c:v>
                      </c:pt>
                      <c:pt idx="586">
                        <c:v>-5.5756700000000002E-4</c:v>
                      </c:pt>
                      <c:pt idx="587">
                        <c:v>7.2238399999999996E-4</c:v>
                      </c:pt>
                      <c:pt idx="588" formatCode="0.00E+00">
                        <c:v>8.2408400000000002E-5</c:v>
                      </c:pt>
                      <c:pt idx="589" formatCode="0.00E+00">
                        <c:v>8.2408400000000002E-5</c:v>
                      </c:pt>
                      <c:pt idx="590" formatCode="0.00E+00">
                        <c:v>8.2408400000000002E-5</c:v>
                      </c:pt>
                      <c:pt idx="591">
                        <c:v>-5.5756700000000002E-4</c:v>
                      </c:pt>
                      <c:pt idx="592">
                        <c:v>1.36236E-3</c:v>
                      </c:pt>
                      <c:pt idx="593">
                        <c:v>1.36236E-3</c:v>
                      </c:pt>
                      <c:pt idx="594">
                        <c:v>7.2238399999999996E-4</c:v>
                      </c:pt>
                      <c:pt idx="595">
                        <c:v>-5.5756700000000002E-4</c:v>
                      </c:pt>
                      <c:pt idx="596">
                        <c:v>1.36236E-3</c:v>
                      </c:pt>
                      <c:pt idx="597" formatCode="0.00E+00">
                        <c:v>8.2408400000000002E-5</c:v>
                      </c:pt>
                      <c:pt idx="598">
                        <c:v>1.36236E-3</c:v>
                      </c:pt>
                      <c:pt idx="599">
                        <c:v>1.36236E-3</c:v>
                      </c:pt>
                      <c:pt idx="600">
                        <c:v>-1.19754E-3</c:v>
                      </c:pt>
                      <c:pt idx="601">
                        <c:v>-5.5756700000000002E-4</c:v>
                      </c:pt>
                      <c:pt idx="602">
                        <c:v>7.2238399999999996E-4</c:v>
                      </c:pt>
                      <c:pt idx="603">
                        <c:v>7.2238399999999996E-4</c:v>
                      </c:pt>
                      <c:pt idx="604">
                        <c:v>-1.19754E-3</c:v>
                      </c:pt>
                      <c:pt idx="605">
                        <c:v>-5.5756700000000002E-4</c:v>
                      </c:pt>
                      <c:pt idx="606">
                        <c:v>2.6423100000000001E-3</c:v>
                      </c:pt>
                      <c:pt idx="607" formatCode="0.00E+00">
                        <c:v>8.2408400000000002E-5</c:v>
                      </c:pt>
                      <c:pt idx="608" formatCode="0.00E+00">
                        <c:v>8.2408400000000002E-5</c:v>
                      </c:pt>
                      <c:pt idx="609">
                        <c:v>1.36236E-3</c:v>
                      </c:pt>
                      <c:pt idx="610">
                        <c:v>2.0023300000000001E-3</c:v>
                      </c:pt>
                      <c:pt idx="611" formatCode="0.00E+00">
                        <c:v>8.2408400000000002E-5</c:v>
                      </c:pt>
                      <c:pt idx="612" formatCode="0.00E+00">
                        <c:v>8.2408400000000002E-5</c:v>
                      </c:pt>
                      <c:pt idx="613">
                        <c:v>7.2238399999999996E-4</c:v>
                      </c:pt>
                      <c:pt idx="614" formatCode="0.00E+00">
                        <c:v>8.2408400000000002E-5</c:v>
                      </c:pt>
                      <c:pt idx="615">
                        <c:v>7.2238399999999996E-4</c:v>
                      </c:pt>
                      <c:pt idx="616">
                        <c:v>-5.5756700000000002E-4</c:v>
                      </c:pt>
                      <c:pt idx="617">
                        <c:v>-5.5756700000000002E-4</c:v>
                      </c:pt>
                      <c:pt idx="618" formatCode="0.00E+00">
                        <c:v>8.2408400000000002E-5</c:v>
                      </c:pt>
                      <c:pt idx="619">
                        <c:v>2.0023300000000001E-3</c:v>
                      </c:pt>
                      <c:pt idx="620">
                        <c:v>1.36236E-3</c:v>
                      </c:pt>
                      <c:pt idx="621" formatCode="0.00E+00">
                        <c:v>8.2408400000000002E-5</c:v>
                      </c:pt>
                      <c:pt idx="622">
                        <c:v>2.0023300000000001E-3</c:v>
                      </c:pt>
                      <c:pt idx="623" formatCode="0.00E+00">
                        <c:v>8.2408400000000002E-5</c:v>
                      </c:pt>
                      <c:pt idx="624">
                        <c:v>7.2238399999999996E-4</c:v>
                      </c:pt>
                      <c:pt idx="625">
                        <c:v>-5.5756700000000002E-4</c:v>
                      </c:pt>
                      <c:pt idx="626">
                        <c:v>7.2238399999999996E-4</c:v>
                      </c:pt>
                      <c:pt idx="627">
                        <c:v>7.2238399999999996E-4</c:v>
                      </c:pt>
                      <c:pt idx="628" formatCode="0.00E+00">
                        <c:v>8.2408400000000002E-5</c:v>
                      </c:pt>
                      <c:pt idx="629" formatCode="0.00E+00">
                        <c:v>8.2408400000000002E-5</c:v>
                      </c:pt>
                      <c:pt idx="630">
                        <c:v>7.2238399999999996E-4</c:v>
                      </c:pt>
                      <c:pt idx="631" formatCode="0.00E+00">
                        <c:v>8.2408400000000002E-5</c:v>
                      </c:pt>
                      <c:pt idx="632" formatCode="0.00E+00">
                        <c:v>8.2408400000000002E-5</c:v>
                      </c:pt>
                      <c:pt idx="633">
                        <c:v>7.2238399999999996E-4</c:v>
                      </c:pt>
                      <c:pt idx="634">
                        <c:v>2.0023300000000001E-3</c:v>
                      </c:pt>
                      <c:pt idx="635">
                        <c:v>7.2238399999999996E-4</c:v>
                      </c:pt>
                      <c:pt idx="636">
                        <c:v>7.2238399999999996E-4</c:v>
                      </c:pt>
                      <c:pt idx="637">
                        <c:v>1.36236E-3</c:v>
                      </c:pt>
                      <c:pt idx="638">
                        <c:v>-5.5756700000000002E-4</c:v>
                      </c:pt>
                      <c:pt idx="639" formatCode="0.00E+00">
                        <c:v>8.2408400000000002E-5</c:v>
                      </c:pt>
                      <c:pt idx="640" formatCode="0.00E+00">
                        <c:v>8.2408400000000002E-5</c:v>
                      </c:pt>
                      <c:pt idx="641">
                        <c:v>-5.5756700000000002E-4</c:v>
                      </c:pt>
                      <c:pt idx="642" formatCode="0.00E+00">
                        <c:v>8.2408400000000002E-5</c:v>
                      </c:pt>
                      <c:pt idx="643">
                        <c:v>7.2238399999999996E-4</c:v>
                      </c:pt>
                      <c:pt idx="644" formatCode="0.00E+00">
                        <c:v>8.2408400000000002E-5</c:v>
                      </c:pt>
                      <c:pt idx="645" formatCode="0.00E+00">
                        <c:v>8.2408400000000002E-5</c:v>
                      </c:pt>
                      <c:pt idx="646">
                        <c:v>7.2238399999999996E-4</c:v>
                      </c:pt>
                      <c:pt idx="647">
                        <c:v>7.2238399999999996E-4</c:v>
                      </c:pt>
                      <c:pt idx="648">
                        <c:v>1.36236E-3</c:v>
                      </c:pt>
                      <c:pt idx="649" formatCode="0.00E+00">
                        <c:v>8.2408400000000002E-5</c:v>
                      </c:pt>
                      <c:pt idx="650">
                        <c:v>1.36236E-3</c:v>
                      </c:pt>
                      <c:pt idx="651">
                        <c:v>7.2238399999999996E-4</c:v>
                      </c:pt>
                      <c:pt idx="652">
                        <c:v>1.36236E-3</c:v>
                      </c:pt>
                      <c:pt idx="653">
                        <c:v>1.36236E-3</c:v>
                      </c:pt>
                      <c:pt idx="654">
                        <c:v>7.2238399999999996E-4</c:v>
                      </c:pt>
                      <c:pt idx="655" formatCode="0.00E+00">
                        <c:v>8.2408400000000002E-5</c:v>
                      </c:pt>
                      <c:pt idx="656">
                        <c:v>1.36236E-3</c:v>
                      </c:pt>
                      <c:pt idx="657" formatCode="0.00E+00">
                        <c:v>8.2408400000000002E-5</c:v>
                      </c:pt>
                      <c:pt idx="658">
                        <c:v>1.36236E-3</c:v>
                      </c:pt>
                      <c:pt idx="659">
                        <c:v>1.36236E-3</c:v>
                      </c:pt>
                      <c:pt idx="660" formatCode="0.00E+00">
                        <c:v>8.2408400000000002E-5</c:v>
                      </c:pt>
                      <c:pt idx="661">
                        <c:v>7.2238399999999996E-4</c:v>
                      </c:pt>
                      <c:pt idx="662">
                        <c:v>-5.5756700000000002E-4</c:v>
                      </c:pt>
                      <c:pt idx="663">
                        <c:v>7.2238399999999996E-4</c:v>
                      </c:pt>
                      <c:pt idx="664">
                        <c:v>1.36236E-3</c:v>
                      </c:pt>
                      <c:pt idx="665">
                        <c:v>-5.5756700000000002E-4</c:v>
                      </c:pt>
                      <c:pt idx="666">
                        <c:v>7.2238399999999996E-4</c:v>
                      </c:pt>
                      <c:pt idx="667" formatCode="0.00E+00">
                        <c:v>8.2408400000000002E-5</c:v>
                      </c:pt>
                      <c:pt idx="668" formatCode="0.00E+00">
                        <c:v>8.2408400000000002E-5</c:v>
                      </c:pt>
                      <c:pt idx="669">
                        <c:v>7.2238399999999996E-4</c:v>
                      </c:pt>
                      <c:pt idx="670">
                        <c:v>2.0023300000000001E-3</c:v>
                      </c:pt>
                      <c:pt idx="671">
                        <c:v>-1.19754E-3</c:v>
                      </c:pt>
                      <c:pt idx="672" formatCode="0.00E+00">
                        <c:v>8.2408400000000002E-5</c:v>
                      </c:pt>
                      <c:pt idx="673">
                        <c:v>2.6423100000000001E-3</c:v>
                      </c:pt>
                      <c:pt idx="674" formatCode="0.00E+00">
                        <c:v>8.2408400000000002E-5</c:v>
                      </c:pt>
                      <c:pt idx="675">
                        <c:v>2.0023300000000001E-3</c:v>
                      </c:pt>
                      <c:pt idx="676">
                        <c:v>7.2238399999999996E-4</c:v>
                      </c:pt>
                      <c:pt idx="677">
                        <c:v>7.2238399999999996E-4</c:v>
                      </c:pt>
                      <c:pt idx="678">
                        <c:v>7.2238399999999996E-4</c:v>
                      </c:pt>
                      <c:pt idx="679">
                        <c:v>-5.5756700000000002E-4</c:v>
                      </c:pt>
                      <c:pt idx="680">
                        <c:v>1.36236E-3</c:v>
                      </c:pt>
                      <c:pt idx="681" formatCode="0.00E+00">
                        <c:v>8.2408400000000002E-5</c:v>
                      </c:pt>
                      <c:pt idx="682" formatCode="0.00E+00">
                        <c:v>8.2408400000000002E-5</c:v>
                      </c:pt>
                      <c:pt idx="683">
                        <c:v>7.2238399999999996E-4</c:v>
                      </c:pt>
                      <c:pt idx="684">
                        <c:v>1.36236E-3</c:v>
                      </c:pt>
                      <c:pt idx="685">
                        <c:v>7.2238399999999996E-4</c:v>
                      </c:pt>
                      <c:pt idx="686" formatCode="0.00E+00">
                        <c:v>8.2408400000000002E-5</c:v>
                      </c:pt>
                      <c:pt idx="687">
                        <c:v>1.36236E-3</c:v>
                      </c:pt>
                      <c:pt idx="688">
                        <c:v>7.2238399999999996E-4</c:v>
                      </c:pt>
                      <c:pt idx="689">
                        <c:v>-5.5756700000000002E-4</c:v>
                      </c:pt>
                      <c:pt idx="690">
                        <c:v>7.2238399999999996E-4</c:v>
                      </c:pt>
                      <c:pt idx="691">
                        <c:v>-5.5756700000000002E-4</c:v>
                      </c:pt>
                      <c:pt idx="692">
                        <c:v>7.2238399999999996E-4</c:v>
                      </c:pt>
                      <c:pt idx="693">
                        <c:v>1.36236E-3</c:v>
                      </c:pt>
                      <c:pt idx="694">
                        <c:v>1.36236E-3</c:v>
                      </c:pt>
                      <c:pt idx="695" formatCode="0.00E+00">
                        <c:v>8.2408400000000002E-5</c:v>
                      </c:pt>
                      <c:pt idx="696">
                        <c:v>7.2238399999999996E-4</c:v>
                      </c:pt>
                      <c:pt idx="697">
                        <c:v>1.36236E-3</c:v>
                      </c:pt>
                      <c:pt idx="698" formatCode="0.00E+00">
                        <c:v>8.2408400000000002E-5</c:v>
                      </c:pt>
                      <c:pt idx="699">
                        <c:v>1.36236E-3</c:v>
                      </c:pt>
                      <c:pt idx="700">
                        <c:v>7.2238399999999996E-4</c:v>
                      </c:pt>
                      <c:pt idx="701">
                        <c:v>-5.5756700000000002E-4</c:v>
                      </c:pt>
                      <c:pt idx="702">
                        <c:v>-5.5756700000000002E-4</c:v>
                      </c:pt>
                      <c:pt idx="703">
                        <c:v>2.0023300000000001E-3</c:v>
                      </c:pt>
                      <c:pt idx="704">
                        <c:v>-1.19754E-3</c:v>
                      </c:pt>
                      <c:pt idx="705">
                        <c:v>-5.5756700000000002E-4</c:v>
                      </c:pt>
                      <c:pt idx="706">
                        <c:v>-5.5756700000000002E-4</c:v>
                      </c:pt>
                      <c:pt idx="707" formatCode="0.00E+00">
                        <c:v>8.2408400000000002E-5</c:v>
                      </c:pt>
                      <c:pt idx="708" formatCode="0.00E+00">
                        <c:v>8.2408400000000002E-5</c:v>
                      </c:pt>
                      <c:pt idx="709">
                        <c:v>1.36236E-3</c:v>
                      </c:pt>
                      <c:pt idx="710">
                        <c:v>-1.19754E-3</c:v>
                      </c:pt>
                      <c:pt idx="711">
                        <c:v>-5.5756700000000002E-4</c:v>
                      </c:pt>
                      <c:pt idx="712" formatCode="0.00E+00">
                        <c:v>8.2408400000000002E-5</c:v>
                      </c:pt>
                      <c:pt idx="713">
                        <c:v>-1.19754E-3</c:v>
                      </c:pt>
                      <c:pt idx="714">
                        <c:v>2.0023300000000001E-3</c:v>
                      </c:pt>
                      <c:pt idx="715" formatCode="0.00E+00">
                        <c:v>8.2408400000000002E-5</c:v>
                      </c:pt>
                      <c:pt idx="716">
                        <c:v>-1.83752E-3</c:v>
                      </c:pt>
                      <c:pt idx="717" formatCode="0.00E+00">
                        <c:v>8.2408400000000002E-5</c:v>
                      </c:pt>
                      <c:pt idx="718">
                        <c:v>1.36236E-3</c:v>
                      </c:pt>
                      <c:pt idx="719">
                        <c:v>-1.19754E-3</c:v>
                      </c:pt>
                      <c:pt idx="720">
                        <c:v>-1.19754E-3</c:v>
                      </c:pt>
                      <c:pt idx="721">
                        <c:v>7.2238399999999996E-4</c:v>
                      </c:pt>
                      <c:pt idx="722">
                        <c:v>2.0023300000000001E-3</c:v>
                      </c:pt>
                      <c:pt idx="723">
                        <c:v>1.36236E-3</c:v>
                      </c:pt>
                      <c:pt idx="724">
                        <c:v>-1.19754E-3</c:v>
                      </c:pt>
                      <c:pt idx="725" formatCode="0.00E+00">
                        <c:v>8.2408400000000002E-5</c:v>
                      </c:pt>
                      <c:pt idx="726">
                        <c:v>1.36236E-3</c:v>
                      </c:pt>
                      <c:pt idx="727" formatCode="0.00E+00">
                        <c:v>8.2408400000000002E-5</c:v>
                      </c:pt>
                      <c:pt idx="728" formatCode="0.00E+00">
                        <c:v>8.2408400000000002E-5</c:v>
                      </c:pt>
                      <c:pt idx="729">
                        <c:v>-5.5756700000000002E-4</c:v>
                      </c:pt>
                      <c:pt idx="730">
                        <c:v>7.2238399999999996E-4</c:v>
                      </c:pt>
                      <c:pt idx="731">
                        <c:v>2.0023300000000001E-3</c:v>
                      </c:pt>
                      <c:pt idx="732">
                        <c:v>1.36236E-3</c:v>
                      </c:pt>
                      <c:pt idx="733">
                        <c:v>1.36236E-3</c:v>
                      </c:pt>
                      <c:pt idx="734">
                        <c:v>1.36236E-3</c:v>
                      </c:pt>
                      <c:pt idx="735">
                        <c:v>7.2238399999999996E-4</c:v>
                      </c:pt>
                      <c:pt idx="736" formatCode="0.00E+00">
                        <c:v>8.2408400000000002E-5</c:v>
                      </c:pt>
                      <c:pt idx="737">
                        <c:v>2.0023300000000001E-3</c:v>
                      </c:pt>
                      <c:pt idx="738">
                        <c:v>1.36236E-3</c:v>
                      </c:pt>
                      <c:pt idx="739">
                        <c:v>7.2238399999999996E-4</c:v>
                      </c:pt>
                      <c:pt idx="740">
                        <c:v>7.2238399999999996E-4</c:v>
                      </c:pt>
                      <c:pt idx="741">
                        <c:v>2.0023300000000001E-3</c:v>
                      </c:pt>
                      <c:pt idx="742" formatCode="0.00E+00">
                        <c:v>8.2408400000000002E-5</c:v>
                      </c:pt>
                      <c:pt idx="743" formatCode="0.00E+00">
                        <c:v>8.2408400000000002E-5</c:v>
                      </c:pt>
                      <c:pt idx="744">
                        <c:v>1.36236E-3</c:v>
                      </c:pt>
                      <c:pt idx="745">
                        <c:v>-5.5756700000000002E-4</c:v>
                      </c:pt>
                      <c:pt idx="746">
                        <c:v>2.0023300000000001E-3</c:v>
                      </c:pt>
                      <c:pt idx="747">
                        <c:v>7.2238399999999996E-4</c:v>
                      </c:pt>
                      <c:pt idx="748">
                        <c:v>-5.5756700000000002E-4</c:v>
                      </c:pt>
                      <c:pt idx="749">
                        <c:v>1.36236E-3</c:v>
                      </c:pt>
                      <c:pt idx="750">
                        <c:v>-5.5756700000000002E-4</c:v>
                      </c:pt>
                      <c:pt idx="751">
                        <c:v>7.2238399999999996E-4</c:v>
                      </c:pt>
                      <c:pt idx="752">
                        <c:v>2.6423100000000001E-3</c:v>
                      </c:pt>
                      <c:pt idx="753">
                        <c:v>1.36236E-3</c:v>
                      </c:pt>
                      <c:pt idx="754">
                        <c:v>-5.5756700000000002E-4</c:v>
                      </c:pt>
                      <c:pt idx="755" formatCode="0.00E+00">
                        <c:v>8.2408400000000002E-5</c:v>
                      </c:pt>
                      <c:pt idx="756">
                        <c:v>1.36236E-3</c:v>
                      </c:pt>
                      <c:pt idx="757" formatCode="0.00E+00">
                        <c:v>8.2408400000000002E-5</c:v>
                      </c:pt>
                      <c:pt idx="758">
                        <c:v>-1.19754E-3</c:v>
                      </c:pt>
                      <c:pt idx="759">
                        <c:v>2.0023300000000001E-3</c:v>
                      </c:pt>
                      <c:pt idx="760">
                        <c:v>-5.5756700000000002E-4</c:v>
                      </c:pt>
                      <c:pt idx="761" formatCode="0.00E+00">
                        <c:v>8.2408400000000002E-5</c:v>
                      </c:pt>
                      <c:pt idx="762" formatCode="0.00E+00">
                        <c:v>8.2408400000000002E-5</c:v>
                      </c:pt>
                      <c:pt idx="763">
                        <c:v>-5.5756700000000002E-4</c:v>
                      </c:pt>
                      <c:pt idx="764">
                        <c:v>7.2238399999999996E-4</c:v>
                      </c:pt>
                      <c:pt idx="765">
                        <c:v>7.2238399999999996E-4</c:v>
                      </c:pt>
                      <c:pt idx="766">
                        <c:v>-5.5756700000000002E-4</c:v>
                      </c:pt>
                      <c:pt idx="767">
                        <c:v>7.2238399999999996E-4</c:v>
                      </c:pt>
                      <c:pt idx="768">
                        <c:v>7.2238399999999996E-4</c:v>
                      </c:pt>
                      <c:pt idx="769">
                        <c:v>7.2238399999999996E-4</c:v>
                      </c:pt>
                      <c:pt idx="770">
                        <c:v>7.2238399999999996E-4</c:v>
                      </c:pt>
                      <c:pt idx="771">
                        <c:v>2.0023300000000001E-3</c:v>
                      </c:pt>
                      <c:pt idx="772">
                        <c:v>-5.5756700000000002E-4</c:v>
                      </c:pt>
                      <c:pt idx="773" formatCode="0.00E+00">
                        <c:v>8.2408400000000002E-5</c:v>
                      </c:pt>
                      <c:pt idx="774">
                        <c:v>-1.83752E-3</c:v>
                      </c:pt>
                      <c:pt idx="775" formatCode="0.00E+00">
                        <c:v>8.2408400000000002E-5</c:v>
                      </c:pt>
                      <c:pt idx="776">
                        <c:v>1.36236E-3</c:v>
                      </c:pt>
                      <c:pt idx="777" formatCode="0.00E+00">
                        <c:v>8.2408400000000002E-5</c:v>
                      </c:pt>
                      <c:pt idx="778">
                        <c:v>7.2238399999999996E-4</c:v>
                      </c:pt>
                      <c:pt idx="779">
                        <c:v>-5.5756700000000002E-4</c:v>
                      </c:pt>
                      <c:pt idx="780">
                        <c:v>2.0023300000000001E-3</c:v>
                      </c:pt>
                      <c:pt idx="781">
                        <c:v>2.6423100000000001E-3</c:v>
                      </c:pt>
                      <c:pt idx="782">
                        <c:v>7.2238399999999996E-4</c:v>
                      </c:pt>
                      <c:pt idx="783">
                        <c:v>1.36236E-3</c:v>
                      </c:pt>
                      <c:pt idx="784">
                        <c:v>7.2238399999999996E-4</c:v>
                      </c:pt>
                      <c:pt idx="785">
                        <c:v>7.2238399999999996E-4</c:v>
                      </c:pt>
                      <c:pt idx="786" formatCode="0.00E+00">
                        <c:v>8.2408400000000002E-5</c:v>
                      </c:pt>
                      <c:pt idx="787">
                        <c:v>7.2238399999999996E-4</c:v>
                      </c:pt>
                      <c:pt idx="788">
                        <c:v>-5.5756700000000002E-4</c:v>
                      </c:pt>
                      <c:pt idx="789">
                        <c:v>7.2238399999999996E-4</c:v>
                      </c:pt>
                      <c:pt idx="790">
                        <c:v>7.2238399999999996E-4</c:v>
                      </c:pt>
                      <c:pt idx="791" formatCode="0.00E+00">
                        <c:v>8.2408400000000002E-5</c:v>
                      </c:pt>
                      <c:pt idx="792">
                        <c:v>1.36236E-3</c:v>
                      </c:pt>
                      <c:pt idx="793">
                        <c:v>-1.19754E-3</c:v>
                      </c:pt>
                      <c:pt idx="794">
                        <c:v>1.36236E-3</c:v>
                      </c:pt>
                      <c:pt idx="795">
                        <c:v>7.2238399999999996E-4</c:v>
                      </c:pt>
                      <c:pt idx="796">
                        <c:v>-1.19754E-3</c:v>
                      </c:pt>
                      <c:pt idx="797">
                        <c:v>1.36236E-3</c:v>
                      </c:pt>
                      <c:pt idx="798">
                        <c:v>2.6423100000000001E-3</c:v>
                      </c:pt>
                      <c:pt idx="799">
                        <c:v>7.2238399999999996E-4</c:v>
                      </c:pt>
                      <c:pt idx="800">
                        <c:v>7.2238399999999996E-4</c:v>
                      </c:pt>
                      <c:pt idx="801">
                        <c:v>7.2238399999999996E-4</c:v>
                      </c:pt>
                      <c:pt idx="802">
                        <c:v>1.36236E-3</c:v>
                      </c:pt>
                      <c:pt idx="803" formatCode="0.00E+00">
                        <c:v>8.2408400000000002E-5</c:v>
                      </c:pt>
                      <c:pt idx="804" formatCode="0.00E+00">
                        <c:v>8.2408400000000002E-5</c:v>
                      </c:pt>
                      <c:pt idx="805" formatCode="0.00E+00">
                        <c:v>8.2408400000000002E-5</c:v>
                      </c:pt>
                      <c:pt idx="806">
                        <c:v>1.36236E-3</c:v>
                      </c:pt>
                      <c:pt idx="807">
                        <c:v>7.2238399999999996E-4</c:v>
                      </c:pt>
                      <c:pt idx="808">
                        <c:v>2.0023300000000001E-3</c:v>
                      </c:pt>
                      <c:pt idx="809">
                        <c:v>-1.19754E-3</c:v>
                      </c:pt>
                      <c:pt idx="810">
                        <c:v>1.36236E-3</c:v>
                      </c:pt>
                      <c:pt idx="811">
                        <c:v>2.0023300000000001E-3</c:v>
                      </c:pt>
                      <c:pt idx="812" formatCode="0.00E+00">
                        <c:v>8.2408400000000002E-5</c:v>
                      </c:pt>
                      <c:pt idx="813">
                        <c:v>1.36236E-3</c:v>
                      </c:pt>
                      <c:pt idx="814" formatCode="0.00E+00">
                        <c:v>8.2408400000000002E-5</c:v>
                      </c:pt>
                      <c:pt idx="815">
                        <c:v>2.0023300000000001E-3</c:v>
                      </c:pt>
                      <c:pt idx="816">
                        <c:v>2.6423100000000001E-3</c:v>
                      </c:pt>
                      <c:pt idx="817">
                        <c:v>1.36236E-3</c:v>
                      </c:pt>
                      <c:pt idx="818">
                        <c:v>1.36236E-3</c:v>
                      </c:pt>
                      <c:pt idx="819">
                        <c:v>7.2238399999999996E-4</c:v>
                      </c:pt>
                      <c:pt idx="820">
                        <c:v>1.36236E-3</c:v>
                      </c:pt>
                      <c:pt idx="821">
                        <c:v>1.36236E-3</c:v>
                      </c:pt>
                      <c:pt idx="822" formatCode="0.00E+00">
                        <c:v>8.2408400000000002E-5</c:v>
                      </c:pt>
                      <c:pt idx="823">
                        <c:v>1.36236E-3</c:v>
                      </c:pt>
                      <c:pt idx="824">
                        <c:v>7.2238399999999996E-4</c:v>
                      </c:pt>
                      <c:pt idx="825">
                        <c:v>7.2238399999999996E-4</c:v>
                      </c:pt>
                      <c:pt idx="826" formatCode="0.00E+00">
                        <c:v>8.2408400000000002E-5</c:v>
                      </c:pt>
                      <c:pt idx="827">
                        <c:v>7.2238399999999996E-4</c:v>
                      </c:pt>
                      <c:pt idx="828">
                        <c:v>1.36236E-3</c:v>
                      </c:pt>
                      <c:pt idx="829">
                        <c:v>1.36236E-3</c:v>
                      </c:pt>
                      <c:pt idx="830">
                        <c:v>2.0023300000000001E-3</c:v>
                      </c:pt>
                      <c:pt idx="831">
                        <c:v>1.36236E-3</c:v>
                      </c:pt>
                      <c:pt idx="832">
                        <c:v>1.36236E-3</c:v>
                      </c:pt>
                      <c:pt idx="833">
                        <c:v>-5.5756700000000002E-4</c:v>
                      </c:pt>
                      <c:pt idx="834">
                        <c:v>1.36236E-3</c:v>
                      </c:pt>
                      <c:pt idx="835" formatCode="0.00E+00">
                        <c:v>8.2408400000000002E-5</c:v>
                      </c:pt>
                      <c:pt idx="836">
                        <c:v>2.0023300000000001E-3</c:v>
                      </c:pt>
                      <c:pt idx="837">
                        <c:v>1.36236E-3</c:v>
                      </c:pt>
                      <c:pt idx="838">
                        <c:v>7.2238399999999996E-4</c:v>
                      </c:pt>
                      <c:pt idx="839">
                        <c:v>7.2238399999999996E-4</c:v>
                      </c:pt>
                      <c:pt idx="840" formatCode="0.00E+00">
                        <c:v>8.2408400000000002E-5</c:v>
                      </c:pt>
                      <c:pt idx="841">
                        <c:v>7.2238399999999996E-4</c:v>
                      </c:pt>
                      <c:pt idx="842" formatCode="0.00E+00">
                        <c:v>8.2408400000000002E-5</c:v>
                      </c:pt>
                      <c:pt idx="843">
                        <c:v>2.0023300000000001E-3</c:v>
                      </c:pt>
                      <c:pt idx="844">
                        <c:v>-1.83752E-3</c:v>
                      </c:pt>
                      <c:pt idx="845">
                        <c:v>7.2238399999999996E-4</c:v>
                      </c:pt>
                      <c:pt idx="846">
                        <c:v>1.36236E-3</c:v>
                      </c:pt>
                      <c:pt idx="847">
                        <c:v>-5.5756700000000002E-4</c:v>
                      </c:pt>
                      <c:pt idx="848" formatCode="0.00E+00">
                        <c:v>8.2408400000000002E-5</c:v>
                      </c:pt>
                      <c:pt idx="849">
                        <c:v>1.36236E-3</c:v>
                      </c:pt>
                      <c:pt idx="850">
                        <c:v>7.2238399999999996E-4</c:v>
                      </c:pt>
                      <c:pt idx="851">
                        <c:v>7.2238399999999996E-4</c:v>
                      </c:pt>
                      <c:pt idx="852">
                        <c:v>7.2238399999999996E-4</c:v>
                      </c:pt>
                      <c:pt idx="853" formatCode="0.00E+00">
                        <c:v>8.2408400000000002E-5</c:v>
                      </c:pt>
                      <c:pt idx="854">
                        <c:v>2.6423100000000001E-3</c:v>
                      </c:pt>
                      <c:pt idx="855">
                        <c:v>1.36236E-3</c:v>
                      </c:pt>
                      <c:pt idx="856">
                        <c:v>1.36236E-3</c:v>
                      </c:pt>
                      <c:pt idx="857">
                        <c:v>-5.5756700000000002E-4</c:v>
                      </c:pt>
                      <c:pt idx="858">
                        <c:v>7.2238399999999996E-4</c:v>
                      </c:pt>
                      <c:pt idx="859" formatCode="0.00E+00">
                        <c:v>8.2408400000000002E-5</c:v>
                      </c:pt>
                      <c:pt idx="860" formatCode="0.00E+00">
                        <c:v>8.2408400000000002E-5</c:v>
                      </c:pt>
                      <c:pt idx="861">
                        <c:v>2.0023300000000001E-3</c:v>
                      </c:pt>
                      <c:pt idx="862">
                        <c:v>-5.5756700000000002E-4</c:v>
                      </c:pt>
                      <c:pt idx="863" formatCode="0.00E+00">
                        <c:v>8.2408400000000002E-5</c:v>
                      </c:pt>
                      <c:pt idx="864">
                        <c:v>7.2238399999999996E-4</c:v>
                      </c:pt>
                      <c:pt idx="865" formatCode="0.00E+00">
                        <c:v>8.2408400000000002E-5</c:v>
                      </c:pt>
                      <c:pt idx="866">
                        <c:v>7.2238399999999996E-4</c:v>
                      </c:pt>
                      <c:pt idx="867" formatCode="0.00E+00">
                        <c:v>8.2408400000000002E-5</c:v>
                      </c:pt>
                      <c:pt idx="868">
                        <c:v>1.36236E-3</c:v>
                      </c:pt>
                      <c:pt idx="869" formatCode="0.00E+00">
                        <c:v>8.2408400000000002E-5</c:v>
                      </c:pt>
                      <c:pt idx="870">
                        <c:v>1.36236E-3</c:v>
                      </c:pt>
                      <c:pt idx="871">
                        <c:v>-5.5756700000000002E-4</c:v>
                      </c:pt>
                      <c:pt idx="872">
                        <c:v>-1.19754E-3</c:v>
                      </c:pt>
                      <c:pt idx="873">
                        <c:v>7.2238399999999996E-4</c:v>
                      </c:pt>
                      <c:pt idx="874">
                        <c:v>-5.5756700000000002E-4</c:v>
                      </c:pt>
                      <c:pt idx="875" formatCode="0.00E+00">
                        <c:v>8.2408400000000002E-5</c:v>
                      </c:pt>
                      <c:pt idx="876">
                        <c:v>1.36236E-3</c:v>
                      </c:pt>
                      <c:pt idx="877">
                        <c:v>2.0023300000000001E-3</c:v>
                      </c:pt>
                      <c:pt idx="878">
                        <c:v>-1.19754E-3</c:v>
                      </c:pt>
                      <c:pt idx="879">
                        <c:v>2.6423100000000001E-3</c:v>
                      </c:pt>
                      <c:pt idx="880">
                        <c:v>7.2238399999999996E-4</c:v>
                      </c:pt>
                      <c:pt idx="881">
                        <c:v>7.2238399999999996E-4</c:v>
                      </c:pt>
                      <c:pt idx="882">
                        <c:v>2.0023300000000001E-3</c:v>
                      </c:pt>
                      <c:pt idx="883">
                        <c:v>1.36236E-3</c:v>
                      </c:pt>
                      <c:pt idx="884">
                        <c:v>-1.19754E-3</c:v>
                      </c:pt>
                      <c:pt idx="885">
                        <c:v>7.2238399999999996E-4</c:v>
                      </c:pt>
                      <c:pt idx="886">
                        <c:v>-5.5756700000000002E-4</c:v>
                      </c:pt>
                      <c:pt idx="887">
                        <c:v>1.36236E-3</c:v>
                      </c:pt>
                      <c:pt idx="888" formatCode="0.00E+00">
                        <c:v>8.2408400000000002E-5</c:v>
                      </c:pt>
                      <c:pt idx="889">
                        <c:v>-1.83752E-3</c:v>
                      </c:pt>
                      <c:pt idx="890">
                        <c:v>1.36236E-3</c:v>
                      </c:pt>
                      <c:pt idx="891">
                        <c:v>2.0023300000000001E-3</c:v>
                      </c:pt>
                      <c:pt idx="892">
                        <c:v>7.2238399999999996E-4</c:v>
                      </c:pt>
                      <c:pt idx="893">
                        <c:v>-5.5756700000000002E-4</c:v>
                      </c:pt>
                      <c:pt idx="894" formatCode="0.00E+00">
                        <c:v>8.2408400000000002E-5</c:v>
                      </c:pt>
                      <c:pt idx="895">
                        <c:v>7.2238399999999996E-4</c:v>
                      </c:pt>
                      <c:pt idx="896">
                        <c:v>7.2238399999999996E-4</c:v>
                      </c:pt>
                      <c:pt idx="897">
                        <c:v>2.0023300000000001E-3</c:v>
                      </c:pt>
                      <c:pt idx="898">
                        <c:v>-5.5756700000000002E-4</c:v>
                      </c:pt>
                      <c:pt idx="899">
                        <c:v>-5.5756700000000002E-4</c:v>
                      </c:pt>
                      <c:pt idx="900" formatCode="0.00E+00">
                        <c:v>8.2408400000000002E-5</c:v>
                      </c:pt>
                      <c:pt idx="901">
                        <c:v>-5.5756700000000002E-4</c:v>
                      </c:pt>
                      <c:pt idx="902">
                        <c:v>7.2238399999999996E-4</c:v>
                      </c:pt>
                      <c:pt idx="903">
                        <c:v>1.36236E-3</c:v>
                      </c:pt>
                      <c:pt idx="904">
                        <c:v>7.2238399999999996E-4</c:v>
                      </c:pt>
                      <c:pt idx="905">
                        <c:v>1.36236E-3</c:v>
                      </c:pt>
                      <c:pt idx="906">
                        <c:v>2.0023300000000001E-3</c:v>
                      </c:pt>
                      <c:pt idx="907">
                        <c:v>7.2238399999999996E-4</c:v>
                      </c:pt>
                      <c:pt idx="908" formatCode="0.00E+00">
                        <c:v>8.2408400000000002E-5</c:v>
                      </c:pt>
                      <c:pt idx="909">
                        <c:v>-5.5756700000000002E-4</c:v>
                      </c:pt>
                      <c:pt idx="910">
                        <c:v>1.36236E-3</c:v>
                      </c:pt>
                      <c:pt idx="911">
                        <c:v>7.2238399999999996E-4</c:v>
                      </c:pt>
                      <c:pt idx="912">
                        <c:v>-5.5756700000000002E-4</c:v>
                      </c:pt>
                      <c:pt idx="913">
                        <c:v>-5.5756700000000002E-4</c:v>
                      </c:pt>
                      <c:pt idx="914">
                        <c:v>7.2238399999999996E-4</c:v>
                      </c:pt>
                      <c:pt idx="915">
                        <c:v>7.2238399999999996E-4</c:v>
                      </c:pt>
                      <c:pt idx="916">
                        <c:v>-1.19754E-3</c:v>
                      </c:pt>
                      <c:pt idx="917">
                        <c:v>-1.19754E-3</c:v>
                      </c:pt>
                      <c:pt idx="918" formatCode="0.00E+00">
                        <c:v>8.2408400000000002E-5</c:v>
                      </c:pt>
                      <c:pt idx="919">
                        <c:v>1.36236E-3</c:v>
                      </c:pt>
                      <c:pt idx="920">
                        <c:v>2.0023300000000001E-3</c:v>
                      </c:pt>
                      <c:pt idx="921">
                        <c:v>7.2238399999999996E-4</c:v>
                      </c:pt>
                      <c:pt idx="922">
                        <c:v>1.36236E-3</c:v>
                      </c:pt>
                      <c:pt idx="923" formatCode="0.00E+00">
                        <c:v>8.2408400000000002E-5</c:v>
                      </c:pt>
                      <c:pt idx="924" formatCode="0.00E+00">
                        <c:v>8.2408400000000002E-5</c:v>
                      </c:pt>
                      <c:pt idx="925">
                        <c:v>1.36236E-3</c:v>
                      </c:pt>
                      <c:pt idx="926">
                        <c:v>1.36236E-3</c:v>
                      </c:pt>
                      <c:pt idx="927">
                        <c:v>7.2238399999999996E-4</c:v>
                      </c:pt>
                      <c:pt idx="928" formatCode="0.00E+00">
                        <c:v>8.2408400000000002E-5</c:v>
                      </c:pt>
                      <c:pt idx="929" formatCode="0.00E+00">
                        <c:v>8.2408400000000002E-5</c:v>
                      </c:pt>
                      <c:pt idx="930">
                        <c:v>7.2238399999999996E-4</c:v>
                      </c:pt>
                      <c:pt idx="931">
                        <c:v>7.2238399999999996E-4</c:v>
                      </c:pt>
                      <c:pt idx="932">
                        <c:v>7.2238399999999996E-4</c:v>
                      </c:pt>
                      <c:pt idx="933" formatCode="0.00E+00">
                        <c:v>8.2408400000000002E-5</c:v>
                      </c:pt>
                      <c:pt idx="934">
                        <c:v>-1.19754E-3</c:v>
                      </c:pt>
                      <c:pt idx="935">
                        <c:v>-5.5756700000000002E-4</c:v>
                      </c:pt>
                      <c:pt idx="936">
                        <c:v>7.2238399999999996E-4</c:v>
                      </c:pt>
                      <c:pt idx="937">
                        <c:v>7.2238399999999996E-4</c:v>
                      </c:pt>
                      <c:pt idx="938">
                        <c:v>2.0023300000000001E-3</c:v>
                      </c:pt>
                      <c:pt idx="939">
                        <c:v>7.2238399999999996E-4</c:v>
                      </c:pt>
                      <c:pt idx="940">
                        <c:v>7.2238399999999996E-4</c:v>
                      </c:pt>
                      <c:pt idx="941">
                        <c:v>-5.5756700000000002E-4</c:v>
                      </c:pt>
                      <c:pt idx="942">
                        <c:v>7.2238399999999996E-4</c:v>
                      </c:pt>
                      <c:pt idx="943">
                        <c:v>1.36236E-3</c:v>
                      </c:pt>
                      <c:pt idx="944">
                        <c:v>7.2238399999999996E-4</c:v>
                      </c:pt>
                      <c:pt idx="945">
                        <c:v>7.2238399999999996E-4</c:v>
                      </c:pt>
                      <c:pt idx="946">
                        <c:v>-1.19754E-3</c:v>
                      </c:pt>
                      <c:pt idx="947">
                        <c:v>7.2238399999999996E-4</c:v>
                      </c:pt>
                      <c:pt idx="948" formatCode="0.00E+00">
                        <c:v>8.2408400000000002E-5</c:v>
                      </c:pt>
                      <c:pt idx="949">
                        <c:v>1.36236E-3</c:v>
                      </c:pt>
                      <c:pt idx="950">
                        <c:v>1.36236E-3</c:v>
                      </c:pt>
                      <c:pt idx="951">
                        <c:v>2.6423100000000001E-3</c:v>
                      </c:pt>
                      <c:pt idx="952">
                        <c:v>-1.83752E-3</c:v>
                      </c:pt>
                      <c:pt idx="953">
                        <c:v>-5.5756700000000002E-4</c:v>
                      </c:pt>
                      <c:pt idx="954">
                        <c:v>7.2238399999999996E-4</c:v>
                      </c:pt>
                      <c:pt idx="955">
                        <c:v>-5.5756700000000002E-4</c:v>
                      </c:pt>
                      <c:pt idx="956">
                        <c:v>7.2238399999999996E-4</c:v>
                      </c:pt>
                      <c:pt idx="957">
                        <c:v>1.36236E-3</c:v>
                      </c:pt>
                      <c:pt idx="958">
                        <c:v>7.2238399999999996E-4</c:v>
                      </c:pt>
                      <c:pt idx="959">
                        <c:v>7.2238399999999996E-4</c:v>
                      </c:pt>
                      <c:pt idx="960">
                        <c:v>7.2238399999999996E-4</c:v>
                      </c:pt>
                      <c:pt idx="961">
                        <c:v>7.2238399999999996E-4</c:v>
                      </c:pt>
                      <c:pt idx="962">
                        <c:v>1.36236E-3</c:v>
                      </c:pt>
                      <c:pt idx="963">
                        <c:v>7.2238399999999996E-4</c:v>
                      </c:pt>
                      <c:pt idx="964" formatCode="0.00E+00">
                        <c:v>8.2408400000000002E-5</c:v>
                      </c:pt>
                      <c:pt idx="965">
                        <c:v>-5.5756700000000002E-4</c:v>
                      </c:pt>
                      <c:pt idx="966" formatCode="0.00E+00">
                        <c:v>8.2408400000000002E-5</c:v>
                      </c:pt>
                      <c:pt idx="967" formatCode="0.00E+00">
                        <c:v>8.2408400000000002E-5</c:v>
                      </c:pt>
                      <c:pt idx="968">
                        <c:v>1.36236E-3</c:v>
                      </c:pt>
                      <c:pt idx="969">
                        <c:v>7.2238399999999996E-4</c:v>
                      </c:pt>
                      <c:pt idx="970">
                        <c:v>7.2238399999999996E-4</c:v>
                      </c:pt>
                      <c:pt idx="971">
                        <c:v>1.36236E-3</c:v>
                      </c:pt>
                      <c:pt idx="972">
                        <c:v>-1.19754E-3</c:v>
                      </c:pt>
                      <c:pt idx="973">
                        <c:v>-5.5756700000000002E-4</c:v>
                      </c:pt>
                      <c:pt idx="974" formatCode="0.00E+00">
                        <c:v>8.2408400000000002E-5</c:v>
                      </c:pt>
                      <c:pt idx="975">
                        <c:v>1.36236E-3</c:v>
                      </c:pt>
                      <c:pt idx="976">
                        <c:v>1.36236E-3</c:v>
                      </c:pt>
                      <c:pt idx="977">
                        <c:v>7.2238399999999996E-4</c:v>
                      </c:pt>
                      <c:pt idx="978">
                        <c:v>7.2238399999999996E-4</c:v>
                      </c:pt>
                      <c:pt idx="979" formatCode="0.00E+00">
                        <c:v>8.2408400000000002E-5</c:v>
                      </c:pt>
                      <c:pt idx="980">
                        <c:v>7.2238399999999996E-4</c:v>
                      </c:pt>
                      <c:pt idx="981" formatCode="0.00E+00">
                        <c:v>8.2408400000000002E-5</c:v>
                      </c:pt>
                      <c:pt idx="982">
                        <c:v>1.36236E-3</c:v>
                      </c:pt>
                      <c:pt idx="983">
                        <c:v>-5.5756700000000002E-4</c:v>
                      </c:pt>
                      <c:pt idx="984">
                        <c:v>7.2238399999999996E-4</c:v>
                      </c:pt>
                      <c:pt idx="985">
                        <c:v>7.2238399999999996E-4</c:v>
                      </c:pt>
                      <c:pt idx="986">
                        <c:v>7.2238399999999996E-4</c:v>
                      </c:pt>
                      <c:pt idx="987">
                        <c:v>7.2238399999999996E-4</c:v>
                      </c:pt>
                      <c:pt idx="988">
                        <c:v>-1.19754E-3</c:v>
                      </c:pt>
                      <c:pt idx="989">
                        <c:v>7.2238399999999996E-4</c:v>
                      </c:pt>
                      <c:pt idx="990">
                        <c:v>7.2238399999999996E-4</c:v>
                      </c:pt>
                      <c:pt idx="991">
                        <c:v>-5.5756700000000002E-4</c:v>
                      </c:pt>
                      <c:pt idx="992" formatCode="0.00E+00">
                        <c:v>8.2408400000000002E-5</c:v>
                      </c:pt>
                      <c:pt idx="993">
                        <c:v>7.2238399999999996E-4</c:v>
                      </c:pt>
                      <c:pt idx="994">
                        <c:v>-5.5756700000000002E-4</c:v>
                      </c:pt>
                      <c:pt idx="995">
                        <c:v>-1.19754E-3</c:v>
                      </c:pt>
                      <c:pt idx="996">
                        <c:v>2.0023300000000001E-3</c:v>
                      </c:pt>
                      <c:pt idx="997">
                        <c:v>-5.5756700000000002E-4</c:v>
                      </c:pt>
                      <c:pt idx="998">
                        <c:v>7.2238399999999996E-4</c:v>
                      </c:pt>
                      <c:pt idx="999" formatCode="0.00E+00">
                        <c:v>8.2408400000000002E-5</c:v>
                      </c:pt>
                      <c:pt idx="1000" formatCode="0.00E+00">
                        <c:v>8.2408400000000002E-5</c:v>
                      </c:pt>
                      <c:pt idx="1001" formatCode="0.00E+00">
                        <c:v>8.2408400000000002E-5</c:v>
                      </c:pt>
                      <c:pt idx="1002">
                        <c:v>7.2238399999999996E-4</c:v>
                      </c:pt>
                      <c:pt idx="1003">
                        <c:v>1.36236E-3</c:v>
                      </c:pt>
                      <c:pt idx="1004">
                        <c:v>1.36236E-3</c:v>
                      </c:pt>
                      <c:pt idx="1005" formatCode="0.00E+00">
                        <c:v>8.2408400000000002E-5</c:v>
                      </c:pt>
                      <c:pt idx="1006">
                        <c:v>-5.5756700000000002E-4</c:v>
                      </c:pt>
                      <c:pt idx="1007">
                        <c:v>-5.5756700000000002E-4</c:v>
                      </c:pt>
                      <c:pt idx="1008">
                        <c:v>-5.5756700000000002E-4</c:v>
                      </c:pt>
                      <c:pt idx="1009">
                        <c:v>-5.5756700000000002E-4</c:v>
                      </c:pt>
                      <c:pt idx="1010">
                        <c:v>-1.19754E-3</c:v>
                      </c:pt>
                      <c:pt idx="1011">
                        <c:v>7.2238399999999996E-4</c:v>
                      </c:pt>
                      <c:pt idx="1012">
                        <c:v>-1.19754E-3</c:v>
                      </c:pt>
                      <c:pt idx="1013" formatCode="0.00E+00">
                        <c:v>8.2408400000000002E-5</c:v>
                      </c:pt>
                      <c:pt idx="1014" formatCode="0.00E+00">
                        <c:v>8.2408400000000002E-5</c:v>
                      </c:pt>
                      <c:pt idx="1015">
                        <c:v>1.36236E-3</c:v>
                      </c:pt>
                      <c:pt idx="1016">
                        <c:v>1.36236E-3</c:v>
                      </c:pt>
                      <c:pt idx="1017">
                        <c:v>1.36236E-3</c:v>
                      </c:pt>
                      <c:pt idx="1018">
                        <c:v>1.36236E-3</c:v>
                      </c:pt>
                      <c:pt idx="1019">
                        <c:v>2.0023300000000001E-3</c:v>
                      </c:pt>
                      <c:pt idx="1020">
                        <c:v>1.36236E-3</c:v>
                      </c:pt>
                      <c:pt idx="1021" formatCode="0.00E+00">
                        <c:v>8.2408400000000002E-5</c:v>
                      </c:pt>
                      <c:pt idx="1022" formatCode="0.00E+00">
                        <c:v>8.2408400000000002E-5</c:v>
                      </c:pt>
                      <c:pt idx="1023" formatCode="0.00E+00">
                        <c:v>8.2408400000000002E-5</c:v>
                      </c:pt>
                      <c:pt idx="1024">
                        <c:v>-1.19754E-3</c:v>
                      </c:pt>
                      <c:pt idx="1025">
                        <c:v>7.2238399999999996E-4</c:v>
                      </c:pt>
                      <c:pt idx="1026">
                        <c:v>7.2238399999999996E-4</c:v>
                      </c:pt>
                      <c:pt idx="1027">
                        <c:v>7.2238399999999996E-4</c:v>
                      </c:pt>
                      <c:pt idx="1028" formatCode="0.00E+00">
                        <c:v>8.2408400000000002E-5</c:v>
                      </c:pt>
                      <c:pt idx="1029" formatCode="0.00E+00">
                        <c:v>8.2408400000000002E-5</c:v>
                      </c:pt>
                      <c:pt idx="1030" formatCode="0.00E+00">
                        <c:v>8.2408400000000002E-5</c:v>
                      </c:pt>
                      <c:pt idx="1031">
                        <c:v>-1.19754E-3</c:v>
                      </c:pt>
                      <c:pt idx="1032" formatCode="0.00E+00">
                        <c:v>8.2408400000000002E-5</c:v>
                      </c:pt>
                      <c:pt idx="1033">
                        <c:v>-5.5756700000000002E-4</c:v>
                      </c:pt>
                      <c:pt idx="1034" formatCode="0.00E+00">
                        <c:v>8.2408400000000002E-5</c:v>
                      </c:pt>
                      <c:pt idx="1035" formatCode="0.00E+00">
                        <c:v>8.2408400000000002E-5</c:v>
                      </c:pt>
                      <c:pt idx="1036">
                        <c:v>1.36236E-3</c:v>
                      </c:pt>
                      <c:pt idx="1037">
                        <c:v>1.36236E-3</c:v>
                      </c:pt>
                      <c:pt idx="1038">
                        <c:v>1.36236E-3</c:v>
                      </c:pt>
                      <c:pt idx="1039">
                        <c:v>-5.5756700000000002E-4</c:v>
                      </c:pt>
                      <c:pt idx="1040">
                        <c:v>1.36236E-3</c:v>
                      </c:pt>
                      <c:pt idx="1041">
                        <c:v>7.2238399999999996E-4</c:v>
                      </c:pt>
                      <c:pt idx="1042">
                        <c:v>-1.19754E-3</c:v>
                      </c:pt>
                      <c:pt idx="1043">
                        <c:v>-5.5756700000000002E-4</c:v>
                      </c:pt>
                      <c:pt idx="1044">
                        <c:v>2.0023300000000001E-3</c:v>
                      </c:pt>
                      <c:pt idx="1045" formatCode="0.00E+00">
                        <c:v>8.2408400000000002E-5</c:v>
                      </c:pt>
                      <c:pt idx="1046">
                        <c:v>7.2238399999999996E-4</c:v>
                      </c:pt>
                      <c:pt idx="1047">
                        <c:v>-1.19754E-3</c:v>
                      </c:pt>
                      <c:pt idx="1048" formatCode="0.00E+00">
                        <c:v>8.2408400000000002E-5</c:v>
                      </c:pt>
                      <c:pt idx="1049">
                        <c:v>-5.5756700000000002E-4</c:v>
                      </c:pt>
                      <c:pt idx="1050">
                        <c:v>1.36236E-3</c:v>
                      </c:pt>
                      <c:pt idx="1051">
                        <c:v>1.36236E-3</c:v>
                      </c:pt>
                      <c:pt idx="1052">
                        <c:v>-5.5756700000000002E-4</c:v>
                      </c:pt>
                      <c:pt idx="1053" formatCode="0.00E+00">
                        <c:v>8.2408400000000002E-5</c:v>
                      </c:pt>
                      <c:pt idx="1054" formatCode="0.00E+00">
                        <c:v>8.2408400000000002E-5</c:v>
                      </c:pt>
                      <c:pt idx="1055" formatCode="0.00E+00">
                        <c:v>8.2408400000000002E-5</c:v>
                      </c:pt>
                      <c:pt idx="1056">
                        <c:v>7.2238399999999996E-4</c:v>
                      </c:pt>
                      <c:pt idx="1057">
                        <c:v>1.36236E-3</c:v>
                      </c:pt>
                      <c:pt idx="1058">
                        <c:v>1.36236E-3</c:v>
                      </c:pt>
                      <c:pt idx="1059" formatCode="0.00E+00">
                        <c:v>8.2408400000000002E-5</c:v>
                      </c:pt>
                      <c:pt idx="1060">
                        <c:v>-5.5756700000000002E-4</c:v>
                      </c:pt>
                      <c:pt idx="1061" formatCode="0.00E+00">
                        <c:v>8.2408400000000002E-5</c:v>
                      </c:pt>
                      <c:pt idx="1062">
                        <c:v>1.36236E-3</c:v>
                      </c:pt>
                      <c:pt idx="1063">
                        <c:v>7.2238399999999996E-4</c:v>
                      </c:pt>
                      <c:pt idx="1064" formatCode="0.00E+00">
                        <c:v>8.2408400000000002E-5</c:v>
                      </c:pt>
                      <c:pt idx="1065" formatCode="0.00E+00">
                        <c:v>8.2408400000000002E-5</c:v>
                      </c:pt>
                      <c:pt idx="1066">
                        <c:v>7.2238399999999996E-4</c:v>
                      </c:pt>
                      <c:pt idx="1067">
                        <c:v>-1.19754E-3</c:v>
                      </c:pt>
                      <c:pt idx="1068" formatCode="0.00E+00">
                        <c:v>8.2408400000000002E-5</c:v>
                      </c:pt>
                      <c:pt idx="1069">
                        <c:v>7.2238399999999996E-4</c:v>
                      </c:pt>
                      <c:pt idx="1070">
                        <c:v>2.0023300000000001E-3</c:v>
                      </c:pt>
                      <c:pt idx="1071">
                        <c:v>-5.5756700000000002E-4</c:v>
                      </c:pt>
                      <c:pt idx="1072">
                        <c:v>-2.4774900000000002E-3</c:v>
                      </c:pt>
                      <c:pt idx="1073">
                        <c:v>7.2238399999999996E-4</c:v>
                      </c:pt>
                      <c:pt idx="1074">
                        <c:v>7.2238399999999996E-4</c:v>
                      </c:pt>
                      <c:pt idx="1075">
                        <c:v>-1.19754E-3</c:v>
                      </c:pt>
                      <c:pt idx="1076">
                        <c:v>1.36236E-3</c:v>
                      </c:pt>
                      <c:pt idx="1077" formatCode="0.00E+00">
                        <c:v>8.2408400000000002E-5</c:v>
                      </c:pt>
                      <c:pt idx="1078">
                        <c:v>-5.5756700000000002E-4</c:v>
                      </c:pt>
                      <c:pt idx="1079" formatCode="0.00E+00">
                        <c:v>8.2408400000000002E-5</c:v>
                      </c:pt>
                      <c:pt idx="1080" formatCode="0.00E+00">
                        <c:v>8.2408400000000002E-5</c:v>
                      </c:pt>
                      <c:pt idx="1081" formatCode="0.00E+00">
                        <c:v>8.2408400000000002E-5</c:v>
                      </c:pt>
                      <c:pt idx="1082">
                        <c:v>7.2238399999999996E-4</c:v>
                      </c:pt>
                      <c:pt idx="1083">
                        <c:v>7.2238399999999996E-4</c:v>
                      </c:pt>
                      <c:pt idx="1084">
                        <c:v>1.36236E-3</c:v>
                      </c:pt>
                      <c:pt idx="1085">
                        <c:v>-5.5756700000000002E-4</c:v>
                      </c:pt>
                      <c:pt idx="1086">
                        <c:v>-5.5756700000000002E-4</c:v>
                      </c:pt>
                      <c:pt idx="1087" formatCode="0.00E+00">
                        <c:v>8.2408400000000002E-5</c:v>
                      </c:pt>
                      <c:pt idx="1088" formatCode="0.00E+00">
                        <c:v>8.2408400000000002E-5</c:v>
                      </c:pt>
                      <c:pt idx="1089" formatCode="0.00E+00">
                        <c:v>8.2408400000000002E-5</c:v>
                      </c:pt>
                      <c:pt idx="1090">
                        <c:v>-1.19754E-3</c:v>
                      </c:pt>
                      <c:pt idx="1091" formatCode="0.00E+00">
                        <c:v>8.2408400000000002E-5</c:v>
                      </c:pt>
                      <c:pt idx="1092">
                        <c:v>7.2238399999999996E-4</c:v>
                      </c:pt>
                      <c:pt idx="1093" formatCode="0.00E+00">
                        <c:v>8.2408400000000002E-5</c:v>
                      </c:pt>
                      <c:pt idx="1094">
                        <c:v>2.0023300000000001E-3</c:v>
                      </c:pt>
                      <c:pt idx="1095">
                        <c:v>-5.5756700000000002E-4</c:v>
                      </c:pt>
                      <c:pt idx="1096">
                        <c:v>1.36236E-3</c:v>
                      </c:pt>
                      <c:pt idx="1097">
                        <c:v>7.2238399999999996E-4</c:v>
                      </c:pt>
                      <c:pt idx="1098">
                        <c:v>1.36236E-3</c:v>
                      </c:pt>
                      <c:pt idx="1099">
                        <c:v>1.36236E-3</c:v>
                      </c:pt>
                      <c:pt idx="1100">
                        <c:v>7.2238399999999996E-4</c:v>
                      </c:pt>
                      <c:pt idx="1101">
                        <c:v>1.36236E-3</c:v>
                      </c:pt>
                      <c:pt idx="1102">
                        <c:v>2.0023300000000001E-3</c:v>
                      </c:pt>
                      <c:pt idx="1103">
                        <c:v>7.2238399999999996E-4</c:v>
                      </c:pt>
                      <c:pt idx="1104">
                        <c:v>1.36236E-3</c:v>
                      </c:pt>
                      <c:pt idx="1105">
                        <c:v>-5.5756700000000002E-4</c:v>
                      </c:pt>
                      <c:pt idx="1106">
                        <c:v>7.2238399999999996E-4</c:v>
                      </c:pt>
                      <c:pt idx="1107" formatCode="0.00E+00">
                        <c:v>8.2408400000000002E-5</c:v>
                      </c:pt>
                      <c:pt idx="1108" formatCode="0.00E+00">
                        <c:v>8.2408400000000002E-5</c:v>
                      </c:pt>
                      <c:pt idx="1109">
                        <c:v>-5.5756700000000002E-4</c:v>
                      </c:pt>
                      <c:pt idx="1110" formatCode="0.00E+00">
                        <c:v>8.2408400000000002E-5</c:v>
                      </c:pt>
                      <c:pt idx="1111">
                        <c:v>-5.5756700000000002E-4</c:v>
                      </c:pt>
                      <c:pt idx="1112" formatCode="0.00E+00">
                        <c:v>8.2408400000000002E-5</c:v>
                      </c:pt>
                      <c:pt idx="1113" formatCode="0.00E+00">
                        <c:v>8.2408400000000002E-5</c:v>
                      </c:pt>
                      <c:pt idx="1114">
                        <c:v>-5.5756700000000002E-4</c:v>
                      </c:pt>
                      <c:pt idx="1115" formatCode="0.00E+00">
                        <c:v>8.2408400000000002E-5</c:v>
                      </c:pt>
                      <c:pt idx="1116">
                        <c:v>7.2238399999999996E-4</c:v>
                      </c:pt>
                      <c:pt idx="1117">
                        <c:v>1.36236E-3</c:v>
                      </c:pt>
                      <c:pt idx="1118">
                        <c:v>-1.19754E-3</c:v>
                      </c:pt>
                      <c:pt idx="1119">
                        <c:v>7.2238399999999996E-4</c:v>
                      </c:pt>
                      <c:pt idx="1120">
                        <c:v>2.6423100000000001E-3</c:v>
                      </c:pt>
                      <c:pt idx="1121">
                        <c:v>-5.5756700000000002E-4</c:v>
                      </c:pt>
                      <c:pt idx="1122">
                        <c:v>2.0023300000000001E-3</c:v>
                      </c:pt>
                      <c:pt idx="1123">
                        <c:v>1.36236E-3</c:v>
                      </c:pt>
                      <c:pt idx="1124" formatCode="0.00E+00">
                        <c:v>8.2408400000000002E-5</c:v>
                      </c:pt>
                      <c:pt idx="1125">
                        <c:v>7.2238399999999996E-4</c:v>
                      </c:pt>
                      <c:pt idx="1126">
                        <c:v>1.36236E-3</c:v>
                      </c:pt>
                      <c:pt idx="1127">
                        <c:v>7.2238399999999996E-4</c:v>
                      </c:pt>
                      <c:pt idx="1128">
                        <c:v>2.0023300000000001E-3</c:v>
                      </c:pt>
                      <c:pt idx="1129">
                        <c:v>7.2238399999999996E-4</c:v>
                      </c:pt>
                      <c:pt idx="1130">
                        <c:v>2.0023300000000001E-3</c:v>
                      </c:pt>
                      <c:pt idx="1131">
                        <c:v>2.0023300000000001E-3</c:v>
                      </c:pt>
                      <c:pt idx="1132" formatCode="0.00E+00">
                        <c:v>8.2408400000000002E-5</c:v>
                      </c:pt>
                      <c:pt idx="1133">
                        <c:v>7.2238399999999996E-4</c:v>
                      </c:pt>
                      <c:pt idx="1134" formatCode="0.00E+00">
                        <c:v>8.2408400000000002E-5</c:v>
                      </c:pt>
                      <c:pt idx="1135">
                        <c:v>1.36236E-3</c:v>
                      </c:pt>
                      <c:pt idx="1136">
                        <c:v>7.2238399999999996E-4</c:v>
                      </c:pt>
                      <c:pt idx="1137" formatCode="0.00E+00">
                        <c:v>8.2408400000000002E-5</c:v>
                      </c:pt>
                      <c:pt idx="1138">
                        <c:v>2.0023300000000001E-3</c:v>
                      </c:pt>
                      <c:pt idx="1139">
                        <c:v>1.36236E-3</c:v>
                      </c:pt>
                      <c:pt idx="1140" formatCode="0.00E+00">
                        <c:v>8.2408400000000002E-5</c:v>
                      </c:pt>
                      <c:pt idx="1141">
                        <c:v>-5.5756700000000002E-4</c:v>
                      </c:pt>
                      <c:pt idx="1142" formatCode="0.00E+00">
                        <c:v>8.2408400000000002E-5</c:v>
                      </c:pt>
                      <c:pt idx="1143">
                        <c:v>2.6423100000000001E-3</c:v>
                      </c:pt>
                      <c:pt idx="1144">
                        <c:v>2.0023300000000001E-3</c:v>
                      </c:pt>
                      <c:pt idx="1145" formatCode="0.00E+00">
                        <c:v>8.2408400000000002E-5</c:v>
                      </c:pt>
                      <c:pt idx="1146">
                        <c:v>2.0023300000000001E-3</c:v>
                      </c:pt>
                      <c:pt idx="1147">
                        <c:v>2.0023300000000001E-3</c:v>
                      </c:pt>
                      <c:pt idx="1148">
                        <c:v>-5.5756700000000002E-4</c:v>
                      </c:pt>
                      <c:pt idx="1149" formatCode="0.00E+00">
                        <c:v>8.2408400000000002E-5</c:v>
                      </c:pt>
                      <c:pt idx="1150">
                        <c:v>-5.5756700000000002E-4</c:v>
                      </c:pt>
                      <c:pt idx="1151">
                        <c:v>2.0023300000000001E-3</c:v>
                      </c:pt>
                      <c:pt idx="1152" formatCode="0.00E+00">
                        <c:v>8.2408400000000002E-5</c:v>
                      </c:pt>
                      <c:pt idx="1153">
                        <c:v>-1.19754E-3</c:v>
                      </c:pt>
                      <c:pt idx="1154">
                        <c:v>1.36236E-3</c:v>
                      </c:pt>
                      <c:pt idx="1155">
                        <c:v>7.2238399999999996E-4</c:v>
                      </c:pt>
                      <c:pt idx="1156">
                        <c:v>7.2238399999999996E-4</c:v>
                      </c:pt>
                      <c:pt idx="1157">
                        <c:v>7.2238399999999996E-4</c:v>
                      </c:pt>
                      <c:pt idx="1158">
                        <c:v>-5.5756700000000002E-4</c:v>
                      </c:pt>
                      <c:pt idx="1159">
                        <c:v>1.36236E-3</c:v>
                      </c:pt>
                      <c:pt idx="1160">
                        <c:v>7.2238399999999996E-4</c:v>
                      </c:pt>
                      <c:pt idx="1161">
                        <c:v>7.2238399999999996E-4</c:v>
                      </c:pt>
                      <c:pt idx="1162" formatCode="0.00E+00">
                        <c:v>8.2408400000000002E-5</c:v>
                      </c:pt>
                      <c:pt idx="1163">
                        <c:v>-5.5756700000000002E-4</c:v>
                      </c:pt>
                      <c:pt idx="1164">
                        <c:v>7.2238399999999996E-4</c:v>
                      </c:pt>
                      <c:pt idx="1165" formatCode="0.00E+00">
                        <c:v>8.2408400000000002E-5</c:v>
                      </c:pt>
                      <c:pt idx="1166" formatCode="0.00E+00">
                        <c:v>8.2408400000000002E-5</c:v>
                      </c:pt>
                      <c:pt idx="1167">
                        <c:v>7.2238399999999996E-4</c:v>
                      </c:pt>
                      <c:pt idx="1168">
                        <c:v>-1.19754E-3</c:v>
                      </c:pt>
                      <c:pt idx="1169">
                        <c:v>-5.5756700000000002E-4</c:v>
                      </c:pt>
                      <c:pt idx="1170">
                        <c:v>7.2238399999999996E-4</c:v>
                      </c:pt>
                      <c:pt idx="1171">
                        <c:v>1.36236E-3</c:v>
                      </c:pt>
                      <c:pt idx="1172">
                        <c:v>1.36236E-3</c:v>
                      </c:pt>
                      <c:pt idx="1173">
                        <c:v>2.0023300000000001E-3</c:v>
                      </c:pt>
                      <c:pt idx="1174">
                        <c:v>1.36236E-3</c:v>
                      </c:pt>
                      <c:pt idx="1175" formatCode="0.00E+00">
                        <c:v>8.2408400000000002E-5</c:v>
                      </c:pt>
                      <c:pt idx="1176" formatCode="0.00E+00">
                        <c:v>8.2408400000000002E-5</c:v>
                      </c:pt>
                      <c:pt idx="1177">
                        <c:v>1.36236E-3</c:v>
                      </c:pt>
                      <c:pt idx="1178">
                        <c:v>7.2238399999999996E-4</c:v>
                      </c:pt>
                      <c:pt idx="1179" formatCode="0.00E+00">
                        <c:v>8.2408400000000002E-5</c:v>
                      </c:pt>
                      <c:pt idx="1180">
                        <c:v>7.2238399999999996E-4</c:v>
                      </c:pt>
                      <c:pt idx="1181">
                        <c:v>2.0023300000000001E-3</c:v>
                      </c:pt>
                      <c:pt idx="1182" formatCode="0.00E+00">
                        <c:v>8.2408400000000002E-5</c:v>
                      </c:pt>
                      <c:pt idx="1183">
                        <c:v>1.36236E-3</c:v>
                      </c:pt>
                      <c:pt idx="1184">
                        <c:v>1.36236E-3</c:v>
                      </c:pt>
                      <c:pt idx="1185">
                        <c:v>1.36236E-3</c:v>
                      </c:pt>
                      <c:pt idx="1186">
                        <c:v>7.2238399999999996E-4</c:v>
                      </c:pt>
                      <c:pt idx="1187">
                        <c:v>1.36236E-3</c:v>
                      </c:pt>
                      <c:pt idx="1188">
                        <c:v>1.36236E-3</c:v>
                      </c:pt>
                      <c:pt idx="1189">
                        <c:v>7.2238399999999996E-4</c:v>
                      </c:pt>
                      <c:pt idx="1190">
                        <c:v>7.2238399999999996E-4</c:v>
                      </c:pt>
                      <c:pt idx="1191">
                        <c:v>7.2238399999999996E-4</c:v>
                      </c:pt>
                      <c:pt idx="1192" formatCode="0.00E+00">
                        <c:v>8.2408400000000002E-5</c:v>
                      </c:pt>
                      <c:pt idx="1193">
                        <c:v>-5.5756700000000002E-4</c:v>
                      </c:pt>
                      <c:pt idx="1194">
                        <c:v>1.36236E-3</c:v>
                      </c:pt>
                      <c:pt idx="1195" formatCode="0.00E+00">
                        <c:v>8.2408400000000002E-5</c:v>
                      </c:pt>
                      <c:pt idx="1196">
                        <c:v>2.0023300000000001E-3</c:v>
                      </c:pt>
                      <c:pt idx="1197" formatCode="0.00E+00">
                        <c:v>8.2408400000000002E-5</c:v>
                      </c:pt>
                      <c:pt idx="1198">
                        <c:v>2.0023300000000001E-3</c:v>
                      </c:pt>
                      <c:pt idx="1199">
                        <c:v>1.36236E-3</c:v>
                      </c:pt>
                      <c:pt idx="1200">
                        <c:v>1.36236E-3</c:v>
                      </c:pt>
                      <c:pt idx="1201" formatCode="0.00E+00">
                        <c:v>8.2408400000000002E-5</c:v>
                      </c:pt>
                      <c:pt idx="1202">
                        <c:v>7.2238399999999996E-4</c:v>
                      </c:pt>
                      <c:pt idx="1203" formatCode="0.00E+00">
                        <c:v>8.2408400000000002E-5</c:v>
                      </c:pt>
                      <c:pt idx="1204">
                        <c:v>2.0023300000000001E-3</c:v>
                      </c:pt>
                      <c:pt idx="1205">
                        <c:v>7.2238399999999996E-4</c:v>
                      </c:pt>
                      <c:pt idx="1206">
                        <c:v>7.2238399999999996E-4</c:v>
                      </c:pt>
                      <c:pt idx="1207">
                        <c:v>2.0023300000000001E-3</c:v>
                      </c:pt>
                      <c:pt idx="1208" formatCode="0.00E+00">
                        <c:v>8.2408400000000002E-5</c:v>
                      </c:pt>
                      <c:pt idx="1209">
                        <c:v>-5.5756700000000002E-4</c:v>
                      </c:pt>
                      <c:pt idx="1210" formatCode="0.00E+00">
                        <c:v>8.2408400000000002E-5</c:v>
                      </c:pt>
                      <c:pt idx="1211" formatCode="0.00E+00">
                        <c:v>8.2408400000000002E-5</c:v>
                      </c:pt>
                      <c:pt idx="1212" formatCode="0.00E+00">
                        <c:v>8.2408400000000002E-5</c:v>
                      </c:pt>
                      <c:pt idx="1213" formatCode="0.00E+00">
                        <c:v>8.2408400000000002E-5</c:v>
                      </c:pt>
                      <c:pt idx="1214">
                        <c:v>7.2238399999999996E-4</c:v>
                      </c:pt>
                      <c:pt idx="1215">
                        <c:v>-5.5756700000000002E-4</c:v>
                      </c:pt>
                      <c:pt idx="1216" formatCode="0.00E+00">
                        <c:v>8.2408400000000002E-5</c:v>
                      </c:pt>
                      <c:pt idx="1217">
                        <c:v>2.6423100000000001E-3</c:v>
                      </c:pt>
                      <c:pt idx="1218">
                        <c:v>1.36236E-3</c:v>
                      </c:pt>
                      <c:pt idx="1219">
                        <c:v>7.2238399999999996E-4</c:v>
                      </c:pt>
                      <c:pt idx="1220">
                        <c:v>-1.19754E-3</c:v>
                      </c:pt>
                      <c:pt idx="1221">
                        <c:v>7.2238399999999996E-4</c:v>
                      </c:pt>
                      <c:pt idx="1222">
                        <c:v>7.2238399999999996E-4</c:v>
                      </c:pt>
                      <c:pt idx="1223">
                        <c:v>1.36236E-3</c:v>
                      </c:pt>
                      <c:pt idx="1224">
                        <c:v>7.2238399999999996E-4</c:v>
                      </c:pt>
                      <c:pt idx="1225">
                        <c:v>-5.5756700000000002E-4</c:v>
                      </c:pt>
                      <c:pt idx="1226" formatCode="0.00E+00">
                        <c:v>8.2408400000000002E-5</c:v>
                      </c:pt>
                      <c:pt idx="1227">
                        <c:v>1.36236E-3</c:v>
                      </c:pt>
                      <c:pt idx="1228">
                        <c:v>-1.19754E-3</c:v>
                      </c:pt>
                      <c:pt idx="1229">
                        <c:v>-5.5756700000000002E-4</c:v>
                      </c:pt>
                      <c:pt idx="1230" formatCode="0.00E+00">
                        <c:v>8.2408400000000002E-5</c:v>
                      </c:pt>
                      <c:pt idx="1231" formatCode="0.00E+00">
                        <c:v>8.2408400000000002E-5</c:v>
                      </c:pt>
                      <c:pt idx="1232">
                        <c:v>1.36236E-3</c:v>
                      </c:pt>
                      <c:pt idx="1233">
                        <c:v>2.0023300000000001E-3</c:v>
                      </c:pt>
                      <c:pt idx="1234">
                        <c:v>7.2238399999999996E-4</c:v>
                      </c:pt>
                      <c:pt idx="1235">
                        <c:v>-1.19754E-3</c:v>
                      </c:pt>
                      <c:pt idx="1236">
                        <c:v>7.2238399999999996E-4</c:v>
                      </c:pt>
                      <c:pt idx="1237">
                        <c:v>-1.19754E-3</c:v>
                      </c:pt>
                      <c:pt idx="1238">
                        <c:v>7.2238399999999996E-4</c:v>
                      </c:pt>
                      <c:pt idx="1239">
                        <c:v>7.2238399999999996E-4</c:v>
                      </c:pt>
                      <c:pt idx="1240" formatCode="0.00E+00">
                        <c:v>8.2408400000000002E-5</c:v>
                      </c:pt>
                      <c:pt idx="1241" formatCode="0.00E+00">
                        <c:v>8.2408400000000002E-5</c:v>
                      </c:pt>
                      <c:pt idx="1242" formatCode="0.00E+00">
                        <c:v>8.2408400000000002E-5</c:v>
                      </c:pt>
                      <c:pt idx="1243">
                        <c:v>2.0023300000000001E-3</c:v>
                      </c:pt>
                      <c:pt idx="1244">
                        <c:v>1.36236E-3</c:v>
                      </c:pt>
                      <c:pt idx="1245">
                        <c:v>7.2238399999999996E-4</c:v>
                      </c:pt>
                      <c:pt idx="1246">
                        <c:v>2.0023300000000001E-3</c:v>
                      </c:pt>
                      <c:pt idx="1247">
                        <c:v>2.0023300000000001E-3</c:v>
                      </c:pt>
                      <c:pt idx="1248">
                        <c:v>7.2238399999999996E-4</c:v>
                      </c:pt>
                      <c:pt idx="1249">
                        <c:v>2.0023300000000001E-3</c:v>
                      </c:pt>
                      <c:pt idx="1250" formatCode="0.00E+00">
                        <c:v>8.2408400000000002E-5</c:v>
                      </c:pt>
                      <c:pt idx="1251">
                        <c:v>7.2238399999999996E-4</c:v>
                      </c:pt>
                      <c:pt idx="1252">
                        <c:v>1.36236E-3</c:v>
                      </c:pt>
                      <c:pt idx="1253">
                        <c:v>-1.19754E-3</c:v>
                      </c:pt>
                      <c:pt idx="1254">
                        <c:v>-5.5756700000000002E-4</c:v>
                      </c:pt>
                      <c:pt idx="1255">
                        <c:v>1.36236E-3</c:v>
                      </c:pt>
                      <c:pt idx="1256">
                        <c:v>1.36236E-3</c:v>
                      </c:pt>
                      <c:pt idx="1257">
                        <c:v>7.2238399999999996E-4</c:v>
                      </c:pt>
                      <c:pt idx="1258">
                        <c:v>1.36236E-3</c:v>
                      </c:pt>
                      <c:pt idx="1259">
                        <c:v>7.2238399999999996E-4</c:v>
                      </c:pt>
                      <c:pt idx="1260">
                        <c:v>1.36236E-3</c:v>
                      </c:pt>
                      <c:pt idx="1261">
                        <c:v>1.36236E-3</c:v>
                      </c:pt>
                      <c:pt idx="1262" formatCode="0.00E+00">
                        <c:v>8.2408400000000002E-5</c:v>
                      </c:pt>
                      <c:pt idx="1263">
                        <c:v>1.36236E-3</c:v>
                      </c:pt>
                      <c:pt idx="1264">
                        <c:v>-5.5756700000000002E-4</c:v>
                      </c:pt>
                      <c:pt idx="1265">
                        <c:v>2.0023300000000001E-3</c:v>
                      </c:pt>
                      <c:pt idx="1266">
                        <c:v>1.36236E-3</c:v>
                      </c:pt>
                      <c:pt idx="1267">
                        <c:v>1.36236E-3</c:v>
                      </c:pt>
                      <c:pt idx="1268" formatCode="0.00E+00">
                        <c:v>8.2408400000000002E-5</c:v>
                      </c:pt>
                      <c:pt idx="1269">
                        <c:v>7.2238399999999996E-4</c:v>
                      </c:pt>
                      <c:pt idx="1270">
                        <c:v>7.2238399999999996E-4</c:v>
                      </c:pt>
                      <c:pt idx="1271" formatCode="0.00E+00">
                        <c:v>8.2408400000000002E-5</c:v>
                      </c:pt>
                      <c:pt idx="1272">
                        <c:v>-5.5756700000000002E-4</c:v>
                      </c:pt>
                      <c:pt idx="1273" formatCode="0.00E+00">
                        <c:v>8.2408400000000002E-5</c:v>
                      </c:pt>
                      <c:pt idx="1274">
                        <c:v>1.36236E-3</c:v>
                      </c:pt>
                      <c:pt idx="1275">
                        <c:v>7.2238399999999996E-4</c:v>
                      </c:pt>
                      <c:pt idx="1276" formatCode="0.00E+00">
                        <c:v>8.2408400000000002E-5</c:v>
                      </c:pt>
                      <c:pt idx="1277">
                        <c:v>2.0023300000000001E-3</c:v>
                      </c:pt>
                      <c:pt idx="1278">
                        <c:v>-5.5756700000000002E-4</c:v>
                      </c:pt>
                      <c:pt idx="1279">
                        <c:v>7.2238399999999996E-4</c:v>
                      </c:pt>
                      <c:pt idx="1280">
                        <c:v>7.2238399999999996E-4</c:v>
                      </c:pt>
                      <c:pt idx="1281">
                        <c:v>7.2238399999999996E-4</c:v>
                      </c:pt>
                      <c:pt idx="1282">
                        <c:v>7.2238399999999996E-4</c:v>
                      </c:pt>
                      <c:pt idx="1283">
                        <c:v>1.36236E-3</c:v>
                      </c:pt>
                      <c:pt idx="1284" formatCode="0.00E+00">
                        <c:v>8.2408400000000002E-5</c:v>
                      </c:pt>
                      <c:pt idx="1285">
                        <c:v>7.2238399999999996E-4</c:v>
                      </c:pt>
                      <c:pt idx="1286">
                        <c:v>7.2238399999999996E-4</c:v>
                      </c:pt>
                      <c:pt idx="1287">
                        <c:v>1.36236E-3</c:v>
                      </c:pt>
                      <c:pt idx="1288" formatCode="0.00E+00">
                        <c:v>8.2408400000000002E-5</c:v>
                      </c:pt>
                      <c:pt idx="1289">
                        <c:v>2.6423100000000001E-3</c:v>
                      </c:pt>
                      <c:pt idx="1290">
                        <c:v>1.36236E-3</c:v>
                      </c:pt>
                      <c:pt idx="1291">
                        <c:v>7.2238399999999996E-4</c:v>
                      </c:pt>
                      <c:pt idx="1292">
                        <c:v>-5.5756700000000002E-4</c:v>
                      </c:pt>
                      <c:pt idx="1293" formatCode="0.00E+00">
                        <c:v>8.2408400000000002E-5</c:v>
                      </c:pt>
                      <c:pt idx="1294">
                        <c:v>7.2238399999999996E-4</c:v>
                      </c:pt>
                      <c:pt idx="1295">
                        <c:v>7.2238399999999996E-4</c:v>
                      </c:pt>
                      <c:pt idx="1296">
                        <c:v>2.0023300000000001E-3</c:v>
                      </c:pt>
                      <c:pt idx="1297">
                        <c:v>1.36236E-3</c:v>
                      </c:pt>
                      <c:pt idx="1298">
                        <c:v>7.2238399999999996E-4</c:v>
                      </c:pt>
                      <c:pt idx="1299">
                        <c:v>7.2238399999999996E-4</c:v>
                      </c:pt>
                      <c:pt idx="1300">
                        <c:v>1.36236E-3</c:v>
                      </c:pt>
                      <c:pt idx="1301">
                        <c:v>1.36236E-3</c:v>
                      </c:pt>
                      <c:pt idx="1302">
                        <c:v>1.36236E-3</c:v>
                      </c:pt>
                      <c:pt idx="1303">
                        <c:v>-5.5756700000000002E-4</c:v>
                      </c:pt>
                      <c:pt idx="1304">
                        <c:v>7.2238399999999996E-4</c:v>
                      </c:pt>
                      <c:pt idx="1305">
                        <c:v>7.2238399999999996E-4</c:v>
                      </c:pt>
                      <c:pt idx="1306">
                        <c:v>7.2238399999999996E-4</c:v>
                      </c:pt>
                      <c:pt idx="1307">
                        <c:v>1.36236E-3</c:v>
                      </c:pt>
                      <c:pt idx="1308">
                        <c:v>-1.19754E-3</c:v>
                      </c:pt>
                      <c:pt idx="1309">
                        <c:v>-1.19754E-3</c:v>
                      </c:pt>
                      <c:pt idx="1310">
                        <c:v>7.2238399999999996E-4</c:v>
                      </c:pt>
                      <c:pt idx="1311" formatCode="0.00E+00">
                        <c:v>8.2408400000000002E-5</c:v>
                      </c:pt>
                      <c:pt idx="1312">
                        <c:v>1.36236E-3</c:v>
                      </c:pt>
                      <c:pt idx="1313">
                        <c:v>-2.4774900000000002E-3</c:v>
                      </c:pt>
                      <c:pt idx="1314" formatCode="0.00E+00">
                        <c:v>8.2408400000000002E-5</c:v>
                      </c:pt>
                      <c:pt idx="1315">
                        <c:v>-5.5756700000000002E-4</c:v>
                      </c:pt>
                      <c:pt idx="1316">
                        <c:v>7.2238399999999996E-4</c:v>
                      </c:pt>
                      <c:pt idx="1317">
                        <c:v>2.0023300000000001E-3</c:v>
                      </c:pt>
                      <c:pt idx="1318">
                        <c:v>1.36236E-3</c:v>
                      </c:pt>
                      <c:pt idx="1319">
                        <c:v>2.0023300000000001E-3</c:v>
                      </c:pt>
                      <c:pt idx="1320">
                        <c:v>2.0023300000000001E-3</c:v>
                      </c:pt>
                      <c:pt idx="1321">
                        <c:v>7.2238399999999996E-4</c:v>
                      </c:pt>
                      <c:pt idx="1322">
                        <c:v>2.0023300000000001E-3</c:v>
                      </c:pt>
                      <c:pt idx="1323">
                        <c:v>7.2238399999999996E-4</c:v>
                      </c:pt>
                      <c:pt idx="1324" formatCode="0.00E+00">
                        <c:v>8.2408400000000002E-5</c:v>
                      </c:pt>
                      <c:pt idx="1325">
                        <c:v>7.2238399999999996E-4</c:v>
                      </c:pt>
                      <c:pt idx="1326">
                        <c:v>1.36236E-3</c:v>
                      </c:pt>
                      <c:pt idx="1327">
                        <c:v>1.36236E-3</c:v>
                      </c:pt>
                      <c:pt idx="1328">
                        <c:v>-5.5756700000000002E-4</c:v>
                      </c:pt>
                      <c:pt idx="1329">
                        <c:v>-1.19754E-3</c:v>
                      </c:pt>
                      <c:pt idx="1330" formatCode="0.00E+00">
                        <c:v>8.2408400000000002E-5</c:v>
                      </c:pt>
                      <c:pt idx="1331" formatCode="0.00E+00">
                        <c:v>8.2408400000000002E-5</c:v>
                      </c:pt>
                      <c:pt idx="1332">
                        <c:v>1.36236E-3</c:v>
                      </c:pt>
                      <c:pt idx="1333" formatCode="0.00E+00">
                        <c:v>8.2408400000000002E-5</c:v>
                      </c:pt>
                      <c:pt idx="1334">
                        <c:v>-1.19754E-3</c:v>
                      </c:pt>
                      <c:pt idx="1335" formatCode="0.00E+00">
                        <c:v>8.2408400000000002E-5</c:v>
                      </c:pt>
                      <c:pt idx="1336">
                        <c:v>7.2238399999999996E-4</c:v>
                      </c:pt>
                      <c:pt idx="1337">
                        <c:v>1.36236E-3</c:v>
                      </c:pt>
                      <c:pt idx="1338">
                        <c:v>7.2238399999999996E-4</c:v>
                      </c:pt>
                      <c:pt idx="1339" formatCode="0.00E+00">
                        <c:v>8.2408400000000002E-5</c:v>
                      </c:pt>
                      <c:pt idx="1340">
                        <c:v>7.2238399999999996E-4</c:v>
                      </c:pt>
                      <c:pt idx="1341">
                        <c:v>1.36236E-3</c:v>
                      </c:pt>
                      <c:pt idx="1342">
                        <c:v>1.36236E-3</c:v>
                      </c:pt>
                      <c:pt idx="1343">
                        <c:v>7.2238399999999996E-4</c:v>
                      </c:pt>
                      <c:pt idx="1344">
                        <c:v>7.2238399999999996E-4</c:v>
                      </c:pt>
                      <c:pt idx="1345" formatCode="0.00E+00">
                        <c:v>8.2408400000000002E-5</c:v>
                      </c:pt>
                      <c:pt idx="1346" formatCode="0.00E+00">
                        <c:v>8.2408400000000002E-5</c:v>
                      </c:pt>
                      <c:pt idx="1347" formatCode="0.00E+00">
                        <c:v>8.2408400000000002E-5</c:v>
                      </c:pt>
                      <c:pt idx="1348">
                        <c:v>1.36236E-3</c:v>
                      </c:pt>
                      <c:pt idx="1349">
                        <c:v>7.2238399999999996E-4</c:v>
                      </c:pt>
                      <c:pt idx="1350" formatCode="0.00E+00">
                        <c:v>8.2408400000000002E-5</c:v>
                      </c:pt>
                      <c:pt idx="1351">
                        <c:v>1.36236E-3</c:v>
                      </c:pt>
                      <c:pt idx="1352">
                        <c:v>-5.5756700000000002E-4</c:v>
                      </c:pt>
                      <c:pt idx="1353" formatCode="0.00E+00">
                        <c:v>8.2408400000000002E-5</c:v>
                      </c:pt>
                      <c:pt idx="1354">
                        <c:v>1.36236E-3</c:v>
                      </c:pt>
                      <c:pt idx="1355">
                        <c:v>1.36236E-3</c:v>
                      </c:pt>
                      <c:pt idx="1356">
                        <c:v>2.0023300000000001E-3</c:v>
                      </c:pt>
                      <c:pt idx="1357">
                        <c:v>-5.5756700000000002E-4</c:v>
                      </c:pt>
                      <c:pt idx="1358">
                        <c:v>2.0023300000000001E-3</c:v>
                      </c:pt>
                      <c:pt idx="1359">
                        <c:v>7.2238399999999996E-4</c:v>
                      </c:pt>
                      <c:pt idx="1360">
                        <c:v>7.2238399999999996E-4</c:v>
                      </c:pt>
                      <c:pt idx="1361">
                        <c:v>2.0023300000000001E-3</c:v>
                      </c:pt>
                      <c:pt idx="1362">
                        <c:v>1.36236E-3</c:v>
                      </c:pt>
                      <c:pt idx="1363" formatCode="0.00E+00">
                        <c:v>8.2408400000000002E-5</c:v>
                      </c:pt>
                      <c:pt idx="1364">
                        <c:v>-5.5756700000000002E-4</c:v>
                      </c:pt>
                      <c:pt idx="1365" formatCode="0.00E+00">
                        <c:v>8.2408400000000002E-5</c:v>
                      </c:pt>
                      <c:pt idx="1366">
                        <c:v>-5.5756700000000002E-4</c:v>
                      </c:pt>
                      <c:pt idx="1367">
                        <c:v>-5.5756700000000002E-4</c:v>
                      </c:pt>
                      <c:pt idx="1368">
                        <c:v>2.0023300000000001E-3</c:v>
                      </c:pt>
                      <c:pt idx="1369">
                        <c:v>2.0023300000000001E-3</c:v>
                      </c:pt>
                      <c:pt idx="1370">
                        <c:v>-1.83752E-3</c:v>
                      </c:pt>
                      <c:pt idx="1371">
                        <c:v>1.36236E-3</c:v>
                      </c:pt>
                      <c:pt idx="1372" formatCode="0.00E+00">
                        <c:v>8.2408400000000002E-5</c:v>
                      </c:pt>
                      <c:pt idx="1373">
                        <c:v>7.2238399999999996E-4</c:v>
                      </c:pt>
                      <c:pt idx="1374">
                        <c:v>-1.19754E-3</c:v>
                      </c:pt>
                      <c:pt idx="1375">
                        <c:v>1.36236E-3</c:v>
                      </c:pt>
                      <c:pt idx="1376">
                        <c:v>1.36236E-3</c:v>
                      </c:pt>
                      <c:pt idx="1377">
                        <c:v>1.36236E-3</c:v>
                      </c:pt>
                      <c:pt idx="1378">
                        <c:v>7.2238399999999996E-4</c:v>
                      </c:pt>
                      <c:pt idx="1379">
                        <c:v>-1.19754E-3</c:v>
                      </c:pt>
                      <c:pt idx="1380">
                        <c:v>7.2238399999999996E-4</c:v>
                      </c:pt>
                      <c:pt idx="1381" formatCode="0.00E+00">
                        <c:v>8.2408400000000002E-5</c:v>
                      </c:pt>
                      <c:pt idx="1382" formatCode="0.00E+00">
                        <c:v>8.2408400000000002E-5</c:v>
                      </c:pt>
                      <c:pt idx="1383" formatCode="0.00E+00">
                        <c:v>8.2408400000000002E-5</c:v>
                      </c:pt>
                      <c:pt idx="1384">
                        <c:v>7.2238399999999996E-4</c:v>
                      </c:pt>
                      <c:pt idx="1385">
                        <c:v>7.2238399999999996E-4</c:v>
                      </c:pt>
                      <c:pt idx="1386">
                        <c:v>7.2238399999999996E-4</c:v>
                      </c:pt>
                      <c:pt idx="1387" formatCode="0.00E+00">
                        <c:v>8.2408400000000002E-5</c:v>
                      </c:pt>
                      <c:pt idx="1388">
                        <c:v>-5.5756700000000002E-4</c:v>
                      </c:pt>
                      <c:pt idx="1389">
                        <c:v>1.36236E-3</c:v>
                      </c:pt>
                      <c:pt idx="1390">
                        <c:v>7.2238399999999996E-4</c:v>
                      </c:pt>
                      <c:pt idx="1391">
                        <c:v>1.36236E-3</c:v>
                      </c:pt>
                      <c:pt idx="1392">
                        <c:v>7.2238399999999996E-4</c:v>
                      </c:pt>
                      <c:pt idx="1393">
                        <c:v>7.2238399999999996E-4</c:v>
                      </c:pt>
                      <c:pt idx="1394">
                        <c:v>1.36236E-3</c:v>
                      </c:pt>
                      <c:pt idx="1395">
                        <c:v>2.0023300000000001E-3</c:v>
                      </c:pt>
                      <c:pt idx="1396">
                        <c:v>1.36236E-3</c:v>
                      </c:pt>
                      <c:pt idx="1397">
                        <c:v>2.0023300000000001E-3</c:v>
                      </c:pt>
                      <c:pt idx="1398" formatCode="0.00E+00">
                        <c:v>8.2408400000000002E-5</c:v>
                      </c:pt>
                      <c:pt idx="1399">
                        <c:v>7.2238399999999996E-4</c:v>
                      </c:pt>
                      <c:pt idx="1400">
                        <c:v>2.0023300000000001E-3</c:v>
                      </c:pt>
                      <c:pt idx="1401">
                        <c:v>7.2238399999999996E-4</c:v>
                      </c:pt>
                      <c:pt idx="1402">
                        <c:v>7.2238399999999996E-4</c:v>
                      </c:pt>
                      <c:pt idx="1403">
                        <c:v>7.2238399999999996E-4</c:v>
                      </c:pt>
                      <c:pt idx="1404">
                        <c:v>1.36236E-3</c:v>
                      </c:pt>
                      <c:pt idx="1405">
                        <c:v>1.36236E-3</c:v>
                      </c:pt>
                      <c:pt idx="1406">
                        <c:v>2.0023300000000001E-3</c:v>
                      </c:pt>
                      <c:pt idx="1407">
                        <c:v>1.36236E-3</c:v>
                      </c:pt>
                      <c:pt idx="1408">
                        <c:v>-5.5756700000000002E-4</c:v>
                      </c:pt>
                      <c:pt idx="1409" formatCode="0.00E+00">
                        <c:v>8.2408400000000002E-5</c:v>
                      </c:pt>
                      <c:pt idx="1410">
                        <c:v>-1.19754E-3</c:v>
                      </c:pt>
                      <c:pt idx="1411">
                        <c:v>-5.5756700000000002E-4</c:v>
                      </c:pt>
                      <c:pt idx="1412">
                        <c:v>2.6423100000000001E-3</c:v>
                      </c:pt>
                      <c:pt idx="1413">
                        <c:v>2.0023300000000001E-3</c:v>
                      </c:pt>
                      <c:pt idx="1414">
                        <c:v>-5.5756700000000002E-4</c:v>
                      </c:pt>
                      <c:pt idx="1415" formatCode="0.00E+00">
                        <c:v>8.2408400000000002E-5</c:v>
                      </c:pt>
                      <c:pt idx="1416" formatCode="0.00E+00">
                        <c:v>8.2408400000000002E-5</c:v>
                      </c:pt>
                      <c:pt idx="1417">
                        <c:v>-5.5756700000000002E-4</c:v>
                      </c:pt>
                      <c:pt idx="1418">
                        <c:v>1.36236E-3</c:v>
                      </c:pt>
                      <c:pt idx="1419" formatCode="0.00E+00">
                        <c:v>8.2408400000000002E-5</c:v>
                      </c:pt>
                      <c:pt idx="1420">
                        <c:v>-1.83752E-3</c:v>
                      </c:pt>
                      <c:pt idx="1421">
                        <c:v>2.0023300000000001E-3</c:v>
                      </c:pt>
                      <c:pt idx="1422" formatCode="0.00E+00">
                        <c:v>8.2408400000000002E-5</c:v>
                      </c:pt>
                      <c:pt idx="1423">
                        <c:v>-1.19754E-3</c:v>
                      </c:pt>
                      <c:pt idx="1424">
                        <c:v>1.36236E-3</c:v>
                      </c:pt>
                      <c:pt idx="1425">
                        <c:v>-5.5756700000000002E-4</c:v>
                      </c:pt>
                      <c:pt idx="1426" formatCode="0.00E+00">
                        <c:v>8.2408400000000002E-5</c:v>
                      </c:pt>
                      <c:pt idx="1427" formatCode="0.00E+00">
                        <c:v>8.2408400000000002E-5</c:v>
                      </c:pt>
                      <c:pt idx="1428" formatCode="0.00E+00">
                        <c:v>8.2408400000000002E-5</c:v>
                      </c:pt>
                      <c:pt idx="1429" formatCode="0.00E+00">
                        <c:v>8.2408400000000002E-5</c:v>
                      </c:pt>
                      <c:pt idx="1430">
                        <c:v>2.0023300000000001E-3</c:v>
                      </c:pt>
                      <c:pt idx="1431">
                        <c:v>7.2238399999999996E-4</c:v>
                      </c:pt>
                      <c:pt idx="1432">
                        <c:v>7.2238399999999996E-4</c:v>
                      </c:pt>
                      <c:pt idx="1433" formatCode="0.00E+00">
                        <c:v>8.2408400000000002E-5</c:v>
                      </c:pt>
                      <c:pt idx="1434">
                        <c:v>7.2238399999999996E-4</c:v>
                      </c:pt>
                      <c:pt idx="1435">
                        <c:v>1.36236E-3</c:v>
                      </c:pt>
                      <c:pt idx="1436">
                        <c:v>7.2238399999999996E-4</c:v>
                      </c:pt>
                      <c:pt idx="1437">
                        <c:v>7.2238399999999996E-4</c:v>
                      </c:pt>
                      <c:pt idx="1438">
                        <c:v>7.2238399999999996E-4</c:v>
                      </c:pt>
                      <c:pt idx="1439">
                        <c:v>-1.19754E-3</c:v>
                      </c:pt>
                      <c:pt idx="1440">
                        <c:v>2.0023300000000001E-3</c:v>
                      </c:pt>
                      <c:pt idx="1441">
                        <c:v>7.2238399999999996E-4</c:v>
                      </c:pt>
                      <c:pt idx="1442">
                        <c:v>1.36236E-3</c:v>
                      </c:pt>
                      <c:pt idx="1443" formatCode="0.00E+00">
                        <c:v>8.2408400000000002E-5</c:v>
                      </c:pt>
                      <c:pt idx="1444" formatCode="0.00E+00">
                        <c:v>8.2408400000000002E-5</c:v>
                      </c:pt>
                      <c:pt idx="1445">
                        <c:v>7.2238399999999996E-4</c:v>
                      </c:pt>
                      <c:pt idx="1446" formatCode="0.00E+00">
                        <c:v>8.2408400000000002E-5</c:v>
                      </c:pt>
                      <c:pt idx="1447">
                        <c:v>-5.5756700000000002E-4</c:v>
                      </c:pt>
                      <c:pt idx="1448">
                        <c:v>7.2238399999999996E-4</c:v>
                      </c:pt>
                      <c:pt idx="1449">
                        <c:v>7.2238399999999996E-4</c:v>
                      </c:pt>
                      <c:pt idx="1450" formatCode="0.00E+00">
                        <c:v>8.2408400000000002E-5</c:v>
                      </c:pt>
                      <c:pt idx="1451" formatCode="0.00E+00">
                        <c:v>8.2408400000000002E-5</c:v>
                      </c:pt>
                      <c:pt idx="1452">
                        <c:v>1.36236E-3</c:v>
                      </c:pt>
                      <c:pt idx="1453">
                        <c:v>7.2238399999999996E-4</c:v>
                      </c:pt>
                      <c:pt idx="1454">
                        <c:v>-5.5756700000000002E-4</c:v>
                      </c:pt>
                      <c:pt idx="1455">
                        <c:v>7.2238399999999996E-4</c:v>
                      </c:pt>
                      <c:pt idx="1456">
                        <c:v>7.2238399999999996E-4</c:v>
                      </c:pt>
                      <c:pt idx="1457">
                        <c:v>7.2238399999999996E-4</c:v>
                      </c:pt>
                      <c:pt idx="1458" formatCode="0.00E+00">
                        <c:v>8.2408400000000002E-5</c:v>
                      </c:pt>
                      <c:pt idx="1459" formatCode="0.00E+00">
                        <c:v>8.2408400000000002E-5</c:v>
                      </c:pt>
                      <c:pt idx="1460">
                        <c:v>7.2238399999999996E-4</c:v>
                      </c:pt>
                      <c:pt idx="1461">
                        <c:v>7.2238399999999996E-4</c:v>
                      </c:pt>
                      <c:pt idx="1462">
                        <c:v>7.2238399999999996E-4</c:v>
                      </c:pt>
                      <c:pt idx="1463" formatCode="0.00E+00">
                        <c:v>8.2408400000000002E-5</c:v>
                      </c:pt>
                      <c:pt idx="1464">
                        <c:v>-5.5756700000000002E-4</c:v>
                      </c:pt>
                      <c:pt idx="1465">
                        <c:v>1.36236E-3</c:v>
                      </c:pt>
                      <c:pt idx="1466">
                        <c:v>7.2238399999999996E-4</c:v>
                      </c:pt>
                      <c:pt idx="1467">
                        <c:v>1.36236E-3</c:v>
                      </c:pt>
                      <c:pt idx="1468" formatCode="0.00E+00">
                        <c:v>8.2408400000000002E-5</c:v>
                      </c:pt>
                      <c:pt idx="1469">
                        <c:v>-5.5756700000000002E-4</c:v>
                      </c:pt>
                      <c:pt idx="1470">
                        <c:v>-5.5756700000000002E-4</c:v>
                      </c:pt>
                      <c:pt idx="1471">
                        <c:v>-5.5756700000000002E-4</c:v>
                      </c:pt>
                      <c:pt idx="1472">
                        <c:v>2.0023300000000001E-3</c:v>
                      </c:pt>
                      <c:pt idx="1473" formatCode="0.00E+00">
                        <c:v>8.2408400000000002E-5</c:v>
                      </c:pt>
                      <c:pt idx="1474" formatCode="0.00E+00">
                        <c:v>8.2408400000000002E-5</c:v>
                      </c:pt>
                      <c:pt idx="1475">
                        <c:v>7.2238399999999996E-4</c:v>
                      </c:pt>
                      <c:pt idx="1476">
                        <c:v>7.2238399999999996E-4</c:v>
                      </c:pt>
                      <c:pt idx="1477">
                        <c:v>2.0023300000000001E-3</c:v>
                      </c:pt>
                      <c:pt idx="1478">
                        <c:v>7.2238399999999996E-4</c:v>
                      </c:pt>
                      <c:pt idx="1479">
                        <c:v>-1.19754E-3</c:v>
                      </c:pt>
                      <c:pt idx="1480">
                        <c:v>1.36236E-3</c:v>
                      </c:pt>
                      <c:pt idx="1481">
                        <c:v>7.2238399999999996E-4</c:v>
                      </c:pt>
                      <c:pt idx="1482" formatCode="0.00E+00">
                        <c:v>8.2408400000000002E-5</c:v>
                      </c:pt>
                      <c:pt idx="1483">
                        <c:v>7.2238399999999996E-4</c:v>
                      </c:pt>
                      <c:pt idx="1484">
                        <c:v>-1.83752E-3</c:v>
                      </c:pt>
                      <c:pt idx="1485" formatCode="0.00E+00">
                        <c:v>8.2408400000000002E-5</c:v>
                      </c:pt>
                      <c:pt idx="1486">
                        <c:v>-5.5756700000000002E-4</c:v>
                      </c:pt>
                      <c:pt idx="1487" formatCode="0.00E+00">
                        <c:v>8.2408400000000002E-5</c:v>
                      </c:pt>
                      <c:pt idx="1488" formatCode="0.00E+00">
                        <c:v>8.2408400000000002E-5</c:v>
                      </c:pt>
                      <c:pt idx="1489">
                        <c:v>-5.5756700000000002E-4</c:v>
                      </c:pt>
                      <c:pt idx="1490" formatCode="0.00E+00">
                        <c:v>8.2408400000000002E-5</c:v>
                      </c:pt>
                      <c:pt idx="1491">
                        <c:v>7.2238399999999996E-4</c:v>
                      </c:pt>
                      <c:pt idx="1492">
                        <c:v>1.36236E-3</c:v>
                      </c:pt>
                      <c:pt idx="1493">
                        <c:v>7.2238399999999996E-4</c:v>
                      </c:pt>
                      <c:pt idx="1494" formatCode="0.00E+00">
                        <c:v>8.2408400000000002E-5</c:v>
                      </c:pt>
                      <c:pt idx="1495">
                        <c:v>-5.5756700000000002E-4</c:v>
                      </c:pt>
                      <c:pt idx="1496" formatCode="0.00E+00">
                        <c:v>8.2408400000000002E-5</c:v>
                      </c:pt>
                      <c:pt idx="1497" formatCode="0.00E+00">
                        <c:v>8.2408400000000002E-5</c:v>
                      </c:pt>
                      <c:pt idx="1498">
                        <c:v>7.2238399999999996E-4</c:v>
                      </c:pt>
                      <c:pt idx="1499">
                        <c:v>7.2238399999999996E-4</c:v>
                      </c:pt>
                      <c:pt idx="1500" formatCode="0.00E+00">
                        <c:v>8.2408400000000002E-5</c:v>
                      </c:pt>
                      <c:pt idx="1501" formatCode="0.00E+00">
                        <c:v>8.2408400000000002E-5</c:v>
                      </c:pt>
                      <c:pt idx="1502">
                        <c:v>7.2238399999999996E-4</c:v>
                      </c:pt>
                      <c:pt idx="1503">
                        <c:v>2.0023300000000001E-3</c:v>
                      </c:pt>
                      <c:pt idx="1504">
                        <c:v>7.2238399999999996E-4</c:v>
                      </c:pt>
                      <c:pt idx="1505">
                        <c:v>7.2238399999999996E-4</c:v>
                      </c:pt>
                      <c:pt idx="1506">
                        <c:v>-5.5756700000000002E-4</c:v>
                      </c:pt>
                      <c:pt idx="1507" formatCode="0.00E+00">
                        <c:v>8.2408400000000002E-5</c:v>
                      </c:pt>
                      <c:pt idx="1508">
                        <c:v>-1.19754E-3</c:v>
                      </c:pt>
                      <c:pt idx="1509" formatCode="0.00E+00">
                        <c:v>8.2408400000000002E-5</c:v>
                      </c:pt>
                      <c:pt idx="1510" formatCode="0.00E+00">
                        <c:v>8.2408400000000002E-5</c:v>
                      </c:pt>
                      <c:pt idx="1511">
                        <c:v>7.2238399999999996E-4</c:v>
                      </c:pt>
                      <c:pt idx="1512" formatCode="0.00E+00">
                        <c:v>8.2408400000000002E-5</c:v>
                      </c:pt>
                      <c:pt idx="1513">
                        <c:v>1.36236E-3</c:v>
                      </c:pt>
                      <c:pt idx="1514">
                        <c:v>7.2238399999999996E-4</c:v>
                      </c:pt>
                      <c:pt idx="1515" formatCode="0.00E+00">
                        <c:v>8.2408400000000002E-5</c:v>
                      </c:pt>
                      <c:pt idx="1516">
                        <c:v>-5.5756700000000002E-4</c:v>
                      </c:pt>
                      <c:pt idx="1517">
                        <c:v>1.36236E-3</c:v>
                      </c:pt>
                      <c:pt idx="1518" formatCode="0.00E+00">
                        <c:v>8.2408400000000002E-5</c:v>
                      </c:pt>
                      <c:pt idx="1519">
                        <c:v>7.2238399999999996E-4</c:v>
                      </c:pt>
                      <c:pt idx="1520">
                        <c:v>7.2238399999999996E-4</c:v>
                      </c:pt>
                      <c:pt idx="1521" formatCode="0.00E+00">
                        <c:v>8.2408400000000002E-5</c:v>
                      </c:pt>
                      <c:pt idx="1522" formatCode="0.00E+00">
                        <c:v>8.2408400000000002E-5</c:v>
                      </c:pt>
                      <c:pt idx="1523">
                        <c:v>-5.5756700000000002E-4</c:v>
                      </c:pt>
                      <c:pt idx="1524">
                        <c:v>-5.5756700000000002E-4</c:v>
                      </c:pt>
                      <c:pt idx="1525">
                        <c:v>-5.5756700000000002E-4</c:v>
                      </c:pt>
                      <c:pt idx="1526">
                        <c:v>-1.19754E-3</c:v>
                      </c:pt>
                      <c:pt idx="1527">
                        <c:v>7.2238399999999996E-4</c:v>
                      </c:pt>
                      <c:pt idx="1528">
                        <c:v>-1.19754E-3</c:v>
                      </c:pt>
                      <c:pt idx="1529">
                        <c:v>2.0023300000000001E-3</c:v>
                      </c:pt>
                      <c:pt idx="1530" formatCode="0.00E+00">
                        <c:v>8.2408400000000002E-5</c:v>
                      </c:pt>
                      <c:pt idx="1531">
                        <c:v>-5.5756700000000002E-4</c:v>
                      </c:pt>
                      <c:pt idx="1532">
                        <c:v>7.2238399999999996E-4</c:v>
                      </c:pt>
                      <c:pt idx="1533" formatCode="0.00E+00">
                        <c:v>8.2408400000000002E-5</c:v>
                      </c:pt>
                      <c:pt idx="1534">
                        <c:v>-5.5756700000000002E-4</c:v>
                      </c:pt>
                      <c:pt idx="1535" formatCode="0.00E+00">
                        <c:v>8.2408400000000002E-5</c:v>
                      </c:pt>
                      <c:pt idx="1536" formatCode="0.00E+00">
                        <c:v>8.2408400000000002E-5</c:v>
                      </c:pt>
                      <c:pt idx="1537">
                        <c:v>2.0023300000000001E-3</c:v>
                      </c:pt>
                      <c:pt idx="1538">
                        <c:v>1.36236E-3</c:v>
                      </c:pt>
                      <c:pt idx="1539" formatCode="0.00E+00">
                        <c:v>8.2408400000000002E-5</c:v>
                      </c:pt>
                      <c:pt idx="1540">
                        <c:v>-1.19754E-3</c:v>
                      </c:pt>
                      <c:pt idx="1541">
                        <c:v>7.2238399999999996E-4</c:v>
                      </c:pt>
                      <c:pt idx="1542" formatCode="0.00E+00">
                        <c:v>8.2408400000000002E-5</c:v>
                      </c:pt>
                      <c:pt idx="1543">
                        <c:v>-1.19754E-3</c:v>
                      </c:pt>
                      <c:pt idx="1544">
                        <c:v>7.2238399999999996E-4</c:v>
                      </c:pt>
                      <c:pt idx="1545">
                        <c:v>7.2238399999999996E-4</c:v>
                      </c:pt>
                      <c:pt idx="1546">
                        <c:v>-5.5756700000000002E-4</c:v>
                      </c:pt>
                      <c:pt idx="1547">
                        <c:v>2.0023300000000001E-3</c:v>
                      </c:pt>
                      <c:pt idx="1548">
                        <c:v>7.2238399999999996E-4</c:v>
                      </c:pt>
                      <c:pt idx="1549" formatCode="0.00E+00">
                        <c:v>8.2408400000000002E-5</c:v>
                      </c:pt>
                      <c:pt idx="1550">
                        <c:v>-5.5756700000000002E-4</c:v>
                      </c:pt>
                      <c:pt idx="1551">
                        <c:v>-5.5756700000000002E-4</c:v>
                      </c:pt>
                      <c:pt idx="1552">
                        <c:v>1.36236E-3</c:v>
                      </c:pt>
                      <c:pt idx="1553">
                        <c:v>-5.5756700000000002E-4</c:v>
                      </c:pt>
                      <c:pt idx="1554" formatCode="0.00E+00">
                        <c:v>8.2408400000000002E-5</c:v>
                      </c:pt>
                      <c:pt idx="1555">
                        <c:v>-5.5756700000000002E-4</c:v>
                      </c:pt>
                      <c:pt idx="1556">
                        <c:v>7.2238399999999996E-4</c:v>
                      </c:pt>
                      <c:pt idx="1557">
                        <c:v>1.36236E-3</c:v>
                      </c:pt>
                      <c:pt idx="1558" formatCode="0.00E+00">
                        <c:v>8.2408400000000002E-5</c:v>
                      </c:pt>
                      <c:pt idx="1559">
                        <c:v>1.36236E-3</c:v>
                      </c:pt>
                      <c:pt idx="1560" formatCode="0.00E+00">
                        <c:v>8.2408400000000002E-5</c:v>
                      </c:pt>
                      <c:pt idx="1561">
                        <c:v>1.36236E-3</c:v>
                      </c:pt>
                      <c:pt idx="1562">
                        <c:v>-1.19754E-3</c:v>
                      </c:pt>
                      <c:pt idx="1563">
                        <c:v>1.36236E-3</c:v>
                      </c:pt>
                      <c:pt idx="1564">
                        <c:v>-5.5756700000000002E-4</c:v>
                      </c:pt>
                      <c:pt idx="1565">
                        <c:v>2.0023300000000001E-3</c:v>
                      </c:pt>
                      <c:pt idx="1566" formatCode="0.00E+00">
                        <c:v>8.2408400000000002E-5</c:v>
                      </c:pt>
                      <c:pt idx="1567">
                        <c:v>7.2238399999999996E-4</c:v>
                      </c:pt>
                      <c:pt idx="1568">
                        <c:v>1.36236E-3</c:v>
                      </c:pt>
                      <c:pt idx="1569">
                        <c:v>1.36236E-3</c:v>
                      </c:pt>
                      <c:pt idx="1570">
                        <c:v>-5.5756700000000002E-4</c:v>
                      </c:pt>
                      <c:pt idx="1571">
                        <c:v>7.2238399999999996E-4</c:v>
                      </c:pt>
                      <c:pt idx="1572">
                        <c:v>7.2238399999999996E-4</c:v>
                      </c:pt>
                      <c:pt idx="1573" formatCode="0.00E+00">
                        <c:v>8.2408400000000002E-5</c:v>
                      </c:pt>
                      <c:pt idx="1574" formatCode="0.00E+00">
                        <c:v>8.2408400000000002E-5</c:v>
                      </c:pt>
                      <c:pt idx="1575">
                        <c:v>1.36236E-3</c:v>
                      </c:pt>
                      <c:pt idx="1576">
                        <c:v>7.2238399999999996E-4</c:v>
                      </c:pt>
                      <c:pt idx="1577">
                        <c:v>1.36236E-3</c:v>
                      </c:pt>
                      <c:pt idx="1578">
                        <c:v>7.2238399999999996E-4</c:v>
                      </c:pt>
                      <c:pt idx="1579">
                        <c:v>7.2238399999999996E-4</c:v>
                      </c:pt>
                      <c:pt idx="1580" formatCode="0.00E+00">
                        <c:v>8.2408400000000002E-5</c:v>
                      </c:pt>
                      <c:pt idx="1581">
                        <c:v>2.6423100000000001E-3</c:v>
                      </c:pt>
                      <c:pt idx="1582">
                        <c:v>-5.5756700000000002E-4</c:v>
                      </c:pt>
                      <c:pt idx="1583">
                        <c:v>7.2238399999999996E-4</c:v>
                      </c:pt>
                      <c:pt idx="1584" formatCode="0.00E+00">
                        <c:v>8.2408400000000002E-5</c:v>
                      </c:pt>
                      <c:pt idx="1585">
                        <c:v>1.36236E-3</c:v>
                      </c:pt>
                      <c:pt idx="1586">
                        <c:v>7.2238399999999996E-4</c:v>
                      </c:pt>
                      <c:pt idx="1587" formatCode="0.00E+00">
                        <c:v>8.2408400000000002E-5</c:v>
                      </c:pt>
                      <c:pt idx="1588" formatCode="0.00E+00">
                        <c:v>8.2408400000000002E-5</c:v>
                      </c:pt>
                      <c:pt idx="1589">
                        <c:v>1.36236E-3</c:v>
                      </c:pt>
                      <c:pt idx="1590">
                        <c:v>7.2238399999999996E-4</c:v>
                      </c:pt>
                      <c:pt idx="1591" formatCode="0.00E+00">
                        <c:v>8.2408400000000002E-5</c:v>
                      </c:pt>
                      <c:pt idx="1592">
                        <c:v>-1.19754E-3</c:v>
                      </c:pt>
                      <c:pt idx="1593" formatCode="0.00E+00">
                        <c:v>8.2408400000000002E-5</c:v>
                      </c:pt>
                      <c:pt idx="1594">
                        <c:v>7.2238399999999996E-4</c:v>
                      </c:pt>
                      <c:pt idx="1595">
                        <c:v>2.0023300000000001E-3</c:v>
                      </c:pt>
                      <c:pt idx="1596">
                        <c:v>1.36236E-3</c:v>
                      </c:pt>
                      <c:pt idx="1597">
                        <c:v>7.2238399999999996E-4</c:v>
                      </c:pt>
                      <c:pt idx="1598" formatCode="0.00E+00">
                        <c:v>8.2408400000000002E-5</c:v>
                      </c:pt>
                      <c:pt idx="1599">
                        <c:v>7.2238399999999996E-4</c:v>
                      </c:pt>
                      <c:pt idx="1600">
                        <c:v>2.0023300000000001E-3</c:v>
                      </c:pt>
                      <c:pt idx="1601">
                        <c:v>1.36236E-3</c:v>
                      </c:pt>
                      <c:pt idx="1602">
                        <c:v>7.2238399999999996E-4</c:v>
                      </c:pt>
                      <c:pt idx="1603">
                        <c:v>-5.5756700000000002E-4</c:v>
                      </c:pt>
                      <c:pt idx="1604">
                        <c:v>-5.5756700000000002E-4</c:v>
                      </c:pt>
                      <c:pt idx="1605" formatCode="0.00E+00">
                        <c:v>8.2408400000000002E-5</c:v>
                      </c:pt>
                      <c:pt idx="1606">
                        <c:v>7.2238399999999996E-4</c:v>
                      </c:pt>
                      <c:pt idx="1607">
                        <c:v>1.36236E-3</c:v>
                      </c:pt>
                      <c:pt idx="1608" formatCode="0.00E+00">
                        <c:v>8.2408400000000002E-5</c:v>
                      </c:pt>
                      <c:pt idx="1609">
                        <c:v>1.36236E-3</c:v>
                      </c:pt>
                      <c:pt idx="1610">
                        <c:v>2.0023300000000001E-3</c:v>
                      </c:pt>
                      <c:pt idx="1611">
                        <c:v>1.36236E-3</c:v>
                      </c:pt>
                      <c:pt idx="1612" formatCode="0.00E+00">
                        <c:v>8.2408400000000002E-5</c:v>
                      </c:pt>
                      <c:pt idx="1613">
                        <c:v>-1.19754E-3</c:v>
                      </c:pt>
                      <c:pt idx="1614" formatCode="0.00E+00">
                        <c:v>8.2408400000000002E-5</c:v>
                      </c:pt>
                      <c:pt idx="1615">
                        <c:v>7.2238399999999996E-4</c:v>
                      </c:pt>
                      <c:pt idx="1616">
                        <c:v>1.36236E-3</c:v>
                      </c:pt>
                      <c:pt idx="1617" formatCode="0.00E+00">
                        <c:v>8.2408400000000002E-5</c:v>
                      </c:pt>
                      <c:pt idx="1618">
                        <c:v>7.2238399999999996E-4</c:v>
                      </c:pt>
                      <c:pt idx="1619" formatCode="0.00E+00">
                        <c:v>8.2408400000000002E-5</c:v>
                      </c:pt>
                      <c:pt idx="1620">
                        <c:v>-1.19754E-3</c:v>
                      </c:pt>
                      <c:pt idx="1621">
                        <c:v>-5.5756700000000002E-4</c:v>
                      </c:pt>
                      <c:pt idx="1622">
                        <c:v>-5.5756700000000002E-4</c:v>
                      </c:pt>
                      <c:pt idx="1623">
                        <c:v>7.2238399999999996E-4</c:v>
                      </c:pt>
                      <c:pt idx="1624">
                        <c:v>-5.5756700000000002E-4</c:v>
                      </c:pt>
                      <c:pt idx="1625">
                        <c:v>-1.19754E-3</c:v>
                      </c:pt>
                      <c:pt idx="1626">
                        <c:v>7.2238399999999996E-4</c:v>
                      </c:pt>
                      <c:pt idx="1627" formatCode="0.00E+00">
                        <c:v>8.2408400000000002E-5</c:v>
                      </c:pt>
                      <c:pt idx="1628">
                        <c:v>7.2238399999999996E-4</c:v>
                      </c:pt>
                      <c:pt idx="1629">
                        <c:v>7.2238399999999996E-4</c:v>
                      </c:pt>
                      <c:pt idx="1630">
                        <c:v>-5.5756700000000002E-4</c:v>
                      </c:pt>
                      <c:pt idx="1631">
                        <c:v>1.36236E-3</c:v>
                      </c:pt>
                      <c:pt idx="1632" formatCode="0.00E+00">
                        <c:v>8.2408400000000002E-5</c:v>
                      </c:pt>
                      <c:pt idx="1633" formatCode="0.00E+00">
                        <c:v>8.2408400000000002E-5</c:v>
                      </c:pt>
                      <c:pt idx="1634" formatCode="0.00E+00">
                        <c:v>8.2408400000000002E-5</c:v>
                      </c:pt>
                      <c:pt idx="1635">
                        <c:v>7.2238399999999996E-4</c:v>
                      </c:pt>
                      <c:pt idx="1636">
                        <c:v>1.36236E-3</c:v>
                      </c:pt>
                      <c:pt idx="1637">
                        <c:v>1.36236E-3</c:v>
                      </c:pt>
                      <c:pt idx="1638" formatCode="0.00E+00">
                        <c:v>8.2408400000000002E-5</c:v>
                      </c:pt>
                      <c:pt idx="1639" formatCode="0.00E+00">
                        <c:v>8.2408400000000002E-5</c:v>
                      </c:pt>
                      <c:pt idx="1640" formatCode="0.00E+00">
                        <c:v>8.2408400000000002E-5</c:v>
                      </c:pt>
                      <c:pt idx="1641">
                        <c:v>7.2238399999999996E-4</c:v>
                      </c:pt>
                      <c:pt idx="1642">
                        <c:v>-5.5756700000000002E-4</c:v>
                      </c:pt>
                      <c:pt idx="1643">
                        <c:v>2.6423100000000001E-3</c:v>
                      </c:pt>
                      <c:pt idx="1644">
                        <c:v>1.36236E-3</c:v>
                      </c:pt>
                      <c:pt idx="1645">
                        <c:v>7.2238399999999996E-4</c:v>
                      </c:pt>
                      <c:pt idx="1646">
                        <c:v>1.36236E-3</c:v>
                      </c:pt>
                      <c:pt idx="1647">
                        <c:v>7.2238399999999996E-4</c:v>
                      </c:pt>
                      <c:pt idx="1648">
                        <c:v>2.0023300000000001E-3</c:v>
                      </c:pt>
                      <c:pt idx="1649">
                        <c:v>1.36236E-3</c:v>
                      </c:pt>
                      <c:pt idx="1650">
                        <c:v>7.2238399999999996E-4</c:v>
                      </c:pt>
                      <c:pt idx="1651">
                        <c:v>2.0023300000000001E-3</c:v>
                      </c:pt>
                      <c:pt idx="1652">
                        <c:v>7.2238399999999996E-4</c:v>
                      </c:pt>
                      <c:pt idx="1653">
                        <c:v>1.36236E-3</c:v>
                      </c:pt>
                      <c:pt idx="1654">
                        <c:v>1.36236E-3</c:v>
                      </c:pt>
                      <c:pt idx="1655" formatCode="0.00E+00">
                        <c:v>8.2408400000000002E-5</c:v>
                      </c:pt>
                      <c:pt idx="1656">
                        <c:v>1.36236E-3</c:v>
                      </c:pt>
                      <c:pt idx="1657">
                        <c:v>1.36236E-3</c:v>
                      </c:pt>
                      <c:pt idx="1658" formatCode="0.00E+00">
                        <c:v>8.2408400000000002E-5</c:v>
                      </c:pt>
                      <c:pt idx="1659">
                        <c:v>1.36236E-3</c:v>
                      </c:pt>
                      <c:pt idx="1660">
                        <c:v>1.36236E-3</c:v>
                      </c:pt>
                      <c:pt idx="1661">
                        <c:v>-5.5756700000000002E-4</c:v>
                      </c:pt>
                      <c:pt idx="1662">
                        <c:v>-5.5756700000000002E-4</c:v>
                      </c:pt>
                      <c:pt idx="1663">
                        <c:v>7.2238399999999996E-4</c:v>
                      </c:pt>
                      <c:pt idx="1664" formatCode="0.00E+00">
                        <c:v>8.2408400000000002E-5</c:v>
                      </c:pt>
                      <c:pt idx="1665" formatCode="0.00E+00">
                        <c:v>8.2408400000000002E-5</c:v>
                      </c:pt>
                      <c:pt idx="1666">
                        <c:v>1.36236E-3</c:v>
                      </c:pt>
                      <c:pt idx="1667">
                        <c:v>1.36236E-3</c:v>
                      </c:pt>
                      <c:pt idx="1668">
                        <c:v>-5.5756700000000002E-4</c:v>
                      </c:pt>
                      <c:pt idx="1669">
                        <c:v>1.36236E-3</c:v>
                      </c:pt>
                      <c:pt idx="1670">
                        <c:v>7.2238399999999996E-4</c:v>
                      </c:pt>
                      <c:pt idx="1671">
                        <c:v>1.36236E-3</c:v>
                      </c:pt>
                      <c:pt idx="1672">
                        <c:v>1.36236E-3</c:v>
                      </c:pt>
                      <c:pt idx="1673" formatCode="0.00E+00">
                        <c:v>8.2408400000000002E-5</c:v>
                      </c:pt>
                      <c:pt idx="1674" formatCode="0.00E+00">
                        <c:v>8.2408400000000002E-5</c:v>
                      </c:pt>
                      <c:pt idx="1675">
                        <c:v>1.36236E-3</c:v>
                      </c:pt>
                      <c:pt idx="1676">
                        <c:v>-1.19754E-3</c:v>
                      </c:pt>
                      <c:pt idx="1677">
                        <c:v>-1.19754E-3</c:v>
                      </c:pt>
                      <c:pt idx="1678">
                        <c:v>-1.19754E-3</c:v>
                      </c:pt>
                      <c:pt idx="1679">
                        <c:v>-5.5756700000000002E-4</c:v>
                      </c:pt>
                      <c:pt idx="1680">
                        <c:v>-5.5756700000000002E-4</c:v>
                      </c:pt>
                      <c:pt idx="1681">
                        <c:v>1.36236E-3</c:v>
                      </c:pt>
                      <c:pt idx="1682">
                        <c:v>2.0023300000000001E-3</c:v>
                      </c:pt>
                      <c:pt idx="1683">
                        <c:v>7.2238399999999996E-4</c:v>
                      </c:pt>
                      <c:pt idx="1684">
                        <c:v>2.0023300000000001E-3</c:v>
                      </c:pt>
                      <c:pt idx="1685">
                        <c:v>2.0023300000000001E-3</c:v>
                      </c:pt>
                      <c:pt idx="1686">
                        <c:v>-5.5756700000000002E-4</c:v>
                      </c:pt>
                      <c:pt idx="1687" formatCode="0.00E+00">
                        <c:v>8.2408400000000002E-5</c:v>
                      </c:pt>
                      <c:pt idx="1688" formatCode="0.00E+00">
                        <c:v>8.2408400000000002E-5</c:v>
                      </c:pt>
                      <c:pt idx="1689">
                        <c:v>7.2238399999999996E-4</c:v>
                      </c:pt>
                      <c:pt idx="1690">
                        <c:v>1.36236E-3</c:v>
                      </c:pt>
                      <c:pt idx="1691" formatCode="0.00E+00">
                        <c:v>8.2408400000000002E-5</c:v>
                      </c:pt>
                      <c:pt idx="1692">
                        <c:v>7.2238399999999996E-4</c:v>
                      </c:pt>
                      <c:pt idx="1693">
                        <c:v>7.2238399999999996E-4</c:v>
                      </c:pt>
                      <c:pt idx="1694">
                        <c:v>2.0023300000000001E-3</c:v>
                      </c:pt>
                      <c:pt idx="1695">
                        <c:v>7.2238399999999996E-4</c:v>
                      </c:pt>
                      <c:pt idx="1696" formatCode="0.00E+00">
                        <c:v>8.2408400000000002E-5</c:v>
                      </c:pt>
                      <c:pt idx="1697">
                        <c:v>1.36236E-3</c:v>
                      </c:pt>
                      <c:pt idx="1698">
                        <c:v>1.36236E-3</c:v>
                      </c:pt>
                      <c:pt idx="1699">
                        <c:v>1.36236E-3</c:v>
                      </c:pt>
                      <c:pt idx="1700" formatCode="0.00E+00">
                        <c:v>8.2408400000000002E-5</c:v>
                      </c:pt>
                      <c:pt idx="1701">
                        <c:v>7.2238399999999996E-4</c:v>
                      </c:pt>
                      <c:pt idx="1702">
                        <c:v>1.36236E-3</c:v>
                      </c:pt>
                      <c:pt idx="1703" formatCode="0.00E+00">
                        <c:v>8.2408400000000002E-5</c:v>
                      </c:pt>
                      <c:pt idx="1704">
                        <c:v>7.2238399999999996E-4</c:v>
                      </c:pt>
                      <c:pt idx="1705">
                        <c:v>-5.5756700000000002E-4</c:v>
                      </c:pt>
                      <c:pt idx="1706" formatCode="0.00E+00">
                        <c:v>8.2408400000000002E-5</c:v>
                      </c:pt>
                      <c:pt idx="1707">
                        <c:v>1.36236E-3</c:v>
                      </c:pt>
                      <c:pt idx="1708">
                        <c:v>-5.5756700000000002E-4</c:v>
                      </c:pt>
                      <c:pt idx="1709">
                        <c:v>-5.5756700000000002E-4</c:v>
                      </c:pt>
                      <c:pt idx="1710" formatCode="0.00E+00">
                        <c:v>8.2408400000000002E-5</c:v>
                      </c:pt>
                      <c:pt idx="1711" formatCode="0.00E+00">
                        <c:v>8.2408400000000002E-5</c:v>
                      </c:pt>
                      <c:pt idx="1712" formatCode="0.00E+00">
                        <c:v>8.2408400000000002E-5</c:v>
                      </c:pt>
                      <c:pt idx="1713">
                        <c:v>2.0023300000000001E-3</c:v>
                      </c:pt>
                      <c:pt idx="1714">
                        <c:v>1.36236E-3</c:v>
                      </c:pt>
                      <c:pt idx="1715">
                        <c:v>-1.19754E-3</c:v>
                      </c:pt>
                      <c:pt idx="1716">
                        <c:v>1.36236E-3</c:v>
                      </c:pt>
                      <c:pt idx="1717">
                        <c:v>7.2238399999999996E-4</c:v>
                      </c:pt>
                      <c:pt idx="1718" formatCode="0.00E+00">
                        <c:v>8.2408400000000002E-5</c:v>
                      </c:pt>
                      <c:pt idx="1719" formatCode="0.00E+00">
                        <c:v>8.2408400000000002E-5</c:v>
                      </c:pt>
                      <c:pt idx="1720">
                        <c:v>-5.5756700000000002E-4</c:v>
                      </c:pt>
                      <c:pt idx="1721">
                        <c:v>-1.19754E-3</c:v>
                      </c:pt>
                      <c:pt idx="1722">
                        <c:v>2.6423100000000001E-3</c:v>
                      </c:pt>
                      <c:pt idx="1723">
                        <c:v>1.36236E-3</c:v>
                      </c:pt>
                      <c:pt idx="1724">
                        <c:v>7.2238399999999996E-4</c:v>
                      </c:pt>
                      <c:pt idx="1725">
                        <c:v>7.2238399999999996E-4</c:v>
                      </c:pt>
                      <c:pt idx="1726">
                        <c:v>7.2238399999999996E-4</c:v>
                      </c:pt>
                      <c:pt idx="1727">
                        <c:v>7.2238399999999996E-4</c:v>
                      </c:pt>
                      <c:pt idx="1728">
                        <c:v>1.36236E-3</c:v>
                      </c:pt>
                      <c:pt idx="1729">
                        <c:v>1.36236E-3</c:v>
                      </c:pt>
                      <c:pt idx="1730" formatCode="0.00E+00">
                        <c:v>8.2408400000000002E-5</c:v>
                      </c:pt>
                      <c:pt idx="1731">
                        <c:v>2.0023300000000001E-3</c:v>
                      </c:pt>
                      <c:pt idx="1732" formatCode="0.00E+00">
                        <c:v>8.2408400000000002E-5</c:v>
                      </c:pt>
                      <c:pt idx="1733">
                        <c:v>-5.5756700000000002E-4</c:v>
                      </c:pt>
                      <c:pt idx="1734">
                        <c:v>7.2238399999999996E-4</c:v>
                      </c:pt>
                      <c:pt idx="1735">
                        <c:v>-5.5756700000000002E-4</c:v>
                      </c:pt>
                      <c:pt idx="1736">
                        <c:v>-5.5756700000000002E-4</c:v>
                      </c:pt>
                      <c:pt idx="1737" formatCode="0.00E+00">
                        <c:v>8.2408400000000002E-5</c:v>
                      </c:pt>
                      <c:pt idx="1738">
                        <c:v>-5.5756700000000002E-4</c:v>
                      </c:pt>
                      <c:pt idx="1739">
                        <c:v>7.2238399999999996E-4</c:v>
                      </c:pt>
                      <c:pt idx="1740">
                        <c:v>2.0023300000000001E-3</c:v>
                      </c:pt>
                      <c:pt idx="1741">
                        <c:v>-2.4774900000000002E-3</c:v>
                      </c:pt>
                      <c:pt idx="1742" formatCode="0.00E+00">
                        <c:v>8.2408400000000002E-5</c:v>
                      </c:pt>
                      <c:pt idx="1743">
                        <c:v>2.0023300000000001E-3</c:v>
                      </c:pt>
                      <c:pt idx="1744">
                        <c:v>1.36236E-3</c:v>
                      </c:pt>
                      <c:pt idx="1745">
                        <c:v>7.2238399999999996E-4</c:v>
                      </c:pt>
                      <c:pt idx="1746" formatCode="0.00E+00">
                        <c:v>8.2408400000000002E-5</c:v>
                      </c:pt>
                      <c:pt idx="1747">
                        <c:v>1.36236E-3</c:v>
                      </c:pt>
                      <c:pt idx="1748">
                        <c:v>-5.5756700000000002E-4</c:v>
                      </c:pt>
                      <c:pt idx="1749">
                        <c:v>7.2238399999999996E-4</c:v>
                      </c:pt>
                      <c:pt idx="1750" formatCode="0.00E+00">
                        <c:v>8.2408400000000002E-5</c:v>
                      </c:pt>
                      <c:pt idx="1751">
                        <c:v>1.36236E-3</c:v>
                      </c:pt>
                      <c:pt idx="1752">
                        <c:v>7.2238399999999996E-4</c:v>
                      </c:pt>
                      <c:pt idx="1753" formatCode="0.00E+00">
                        <c:v>8.2408400000000002E-5</c:v>
                      </c:pt>
                      <c:pt idx="1754">
                        <c:v>7.2238399999999996E-4</c:v>
                      </c:pt>
                      <c:pt idx="1755">
                        <c:v>7.2238399999999996E-4</c:v>
                      </c:pt>
                      <c:pt idx="1756" formatCode="0.00E+00">
                        <c:v>8.2408400000000002E-5</c:v>
                      </c:pt>
                      <c:pt idx="1757" formatCode="0.00E+00">
                        <c:v>8.2408400000000002E-5</c:v>
                      </c:pt>
                      <c:pt idx="1758">
                        <c:v>7.2238399999999996E-4</c:v>
                      </c:pt>
                      <c:pt idx="1759">
                        <c:v>1.36236E-3</c:v>
                      </c:pt>
                      <c:pt idx="1760" formatCode="0.00E+00">
                        <c:v>8.2408400000000002E-5</c:v>
                      </c:pt>
                      <c:pt idx="1761">
                        <c:v>1.36236E-3</c:v>
                      </c:pt>
                      <c:pt idx="1762">
                        <c:v>7.2238399999999996E-4</c:v>
                      </c:pt>
                      <c:pt idx="1763">
                        <c:v>-1.83752E-3</c:v>
                      </c:pt>
                      <c:pt idx="1764" formatCode="0.00E+00">
                        <c:v>8.2408400000000002E-5</c:v>
                      </c:pt>
                      <c:pt idx="1765">
                        <c:v>-5.5756700000000002E-4</c:v>
                      </c:pt>
                      <c:pt idx="1766">
                        <c:v>7.2238399999999996E-4</c:v>
                      </c:pt>
                      <c:pt idx="1767">
                        <c:v>7.2238399999999996E-4</c:v>
                      </c:pt>
                      <c:pt idx="1768">
                        <c:v>7.2238399999999996E-4</c:v>
                      </c:pt>
                      <c:pt idx="1769">
                        <c:v>1.36236E-3</c:v>
                      </c:pt>
                      <c:pt idx="1770">
                        <c:v>1.36236E-3</c:v>
                      </c:pt>
                      <c:pt idx="1771" formatCode="0.00E+00">
                        <c:v>8.2408400000000002E-5</c:v>
                      </c:pt>
                      <c:pt idx="1772">
                        <c:v>7.2238399999999996E-4</c:v>
                      </c:pt>
                      <c:pt idx="1773">
                        <c:v>7.2238399999999996E-4</c:v>
                      </c:pt>
                      <c:pt idx="1774">
                        <c:v>7.2238399999999996E-4</c:v>
                      </c:pt>
                      <c:pt idx="1775">
                        <c:v>-1.83752E-3</c:v>
                      </c:pt>
                      <c:pt idx="1776">
                        <c:v>7.2238399999999996E-4</c:v>
                      </c:pt>
                      <c:pt idx="1777">
                        <c:v>1.36236E-3</c:v>
                      </c:pt>
                      <c:pt idx="1778">
                        <c:v>2.0023300000000001E-3</c:v>
                      </c:pt>
                      <c:pt idx="1779">
                        <c:v>7.2238399999999996E-4</c:v>
                      </c:pt>
                      <c:pt idx="1780">
                        <c:v>-5.5756700000000002E-4</c:v>
                      </c:pt>
                      <c:pt idx="1781">
                        <c:v>1.36236E-3</c:v>
                      </c:pt>
                      <c:pt idx="1782">
                        <c:v>7.2238399999999996E-4</c:v>
                      </c:pt>
                      <c:pt idx="1783" formatCode="0.00E+00">
                        <c:v>8.2408400000000002E-5</c:v>
                      </c:pt>
                      <c:pt idx="1784" formatCode="0.00E+00">
                        <c:v>8.2408400000000002E-5</c:v>
                      </c:pt>
                      <c:pt idx="1785">
                        <c:v>-5.5756700000000002E-4</c:v>
                      </c:pt>
                      <c:pt idx="1786">
                        <c:v>2.0023300000000001E-3</c:v>
                      </c:pt>
                      <c:pt idx="1787" formatCode="0.00E+00">
                        <c:v>8.2408400000000002E-5</c:v>
                      </c:pt>
                      <c:pt idx="1788" formatCode="0.00E+00">
                        <c:v>8.2408400000000002E-5</c:v>
                      </c:pt>
                      <c:pt idx="1789">
                        <c:v>1.36236E-3</c:v>
                      </c:pt>
                      <c:pt idx="1790">
                        <c:v>1.36236E-3</c:v>
                      </c:pt>
                      <c:pt idx="1791">
                        <c:v>2.6423100000000001E-3</c:v>
                      </c:pt>
                      <c:pt idx="1792">
                        <c:v>7.2238399999999996E-4</c:v>
                      </c:pt>
                      <c:pt idx="1793">
                        <c:v>7.2238399999999996E-4</c:v>
                      </c:pt>
                      <c:pt idx="1794">
                        <c:v>7.2238399999999996E-4</c:v>
                      </c:pt>
                      <c:pt idx="1795">
                        <c:v>-5.5756700000000002E-4</c:v>
                      </c:pt>
                      <c:pt idx="1796">
                        <c:v>2.0023300000000001E-3</c:v>
                      </c:pt>
                      <c:pt idx="1797">
                        <c:v>1.36236E-3</c:v>
                      </c:pt>
                      <c:pt idx="1798">
                        <c:v>-5.5756700000000002E-4</c:v>
                      </c:pt>
                      <c:pt idx="1799">
                        <c:v>7.2238399999999996E-4</c:v>
                      </c:pt>
                      <c:pt idx="1800" formatCode="0.00E+00">
                        <c:v>8.2408400000000002E-5</c:v>
                      </c:pt>
                      <c:pt idx="1801">
                        <c:v>2.0023300000000001E-3</c:v>
                      </c:pt>
                      <c:pt idx="1802">
                        <c:v>7.2238399999999996E-4</c:v>
                      </c:pt>
                      <c:pt idx="1803">
                        <c:v>7.2238399999999996E-4</c:v>
                      </c:pt>
                      <c:pt idx="1804">
                        <c:v>-1.19754E-3</c:v>
                      </c:pt>
                      <c:pt idx="1805">
                        <c:v>2.0023300000000001E-3</c:v>
                      </c:pt>
                      <c:pt idx="1806">
                        <c:v>7.2238399999999996E-4</c:v>
                      </c:pt>
                      <c:pt idx="1807">
                        <c:v>1.36236E-3</c:v>
                      </c:pt>
                      <c:pt idx="1808">
                        <c:v>1.36236E-3</c:v>
                      </c:pt>
                      <c:pt idx="1809">
                        <c:v>7.2238399999999996E-4</c:v>
                      </c:pt>
                      <c:pt idx="1810">
                        <c:v>1.36236E-3</c:v>
                      </c:pt>
                      <c:pt idx="1811">
                        <c:v>-5.5756700000000002E-4</c:v>
                      </c:pt>
                      <c:pt idx="1812">
                        <c:v>7.2238399999999996E-4</c:v>
                      </c:pt>
                      <c:pt idx="1813">
                        <c:v>2.0023300000000001E-3</c:v>
                      </c:pt>
                      <c:pt idx="1814" formatCode="0.00E+00">
                        <c:v>8.2408400000000002E-5</c:v>
                      </c:pt>
                      <c:pt idx="1815">
                        <c:v>1.36236E-3</c:v>
                      </c:pt>
                      <c:pt idx="1816">
                        <c:v>-5.5756700000000002E-4</c:v>
                      </c:pt>
                      <c:pt idx="1817">
                        <c:v>7.2238399999999996E-4</c:v>
                      </c:pt>
                      <c:pt idx="1818">
                        <c:v>2.0023300000000001E-3</c:v>
                      </c:pt>
                      <c:pt idx="1819">
                        <c:v>1.36236E-3</c:v>
                      </c:pt>
                      <c:pt idx="1820">
                        <c:v>-1.19754E-3</c:v>
                      </c:pt>
                      <c:pt idx="1821" formatCode="0.00E+00">
                        <c:v>8.2408400000000002E-5</c:v>
                      </c:pt>
                      <c:pt idx="1822">
                        <c:v>2.0023300000000001E-3</c:v>
                      </c:pt>
                      <c:pt idx="1823">
                        <c:v>7.2238399999999996E-4</c:v>
                      </c:pt>
                      <c:pt idx="1824" formatCode="0.00E+00">
                        <c:v>8.2408400000000002E-5</c:v>
                      </c:pt>
                      <c:pt idx="1825">
                        <c:v>7.2238399999999996E-4</c:v>
                      </c:pt>
                      <c:pt idx="1826">
                        <c:v>-5.5756700000000002E-4</c:v>
                      </c:pt>
                      <c:pt idx="1827" formatCode="0.00E+00">
                        <c:v>8.2408400000000002E-5</c:v>
                      </c:pt>
                      <c:pt idx="1828">
                        <c:v>1.36236E-3</c:v>
                      </c:pt>
                      <c:pt idx="1829">
                        <c:v>-5.5756700000000002E-4</c:v>
                      </c:pt>
                      <c:pt idx="1830" formatCode="0.00E+00">
                        <c:v>8.2408400000000002E-5</c:v>
                      </c:pt>
                      <c:pt idx="1831">
                        <c:v>7.2238399999999996E-4</c:v>
                      </c:pt>
                      <c:pt idx="1832">
                        <c:v>1.36236E-3</c:v>
                      </c:pt>
                      <c:pt idx="1833">
                        <c:v>7.2238399999999996E-4</c:v>
                      </c:pt>
                      <c:pt idx="1834">
                        <c:v>-5.5756700000000002E-4</c:v>
                      </c:pt>
                      <c:pt idx="1835">
                        <c:v>7.2238399999999996E-4</c:v>
                      </c:pt>
                      <c:pt idx="1836" formatCode="0.00E+00">
                        <c:v>8.2408400000000002E-5</c:v>
                      </c:pt>
                      <c:pt idx="1837">
                        <c:v>7.2238399999999996E-4</c:v>
                      </c:pt>
                      <c:pt idx="1838">
                        <c:v>7.2238399999999996E-4</c:v>
                      </c:pt>
                      <c:pt idx="1839">
                        <c:v>1.36236E-3</c:v>
                      </c:pt>
                      <c:pt idx="1840">
                        <c:v>-5.5756700000000002E-4</c:v>
                      </c:pt>
                      <c:pt idx="1841">
                        <c:v>-1.19754E-3</c:v>
                      </c:pt>
                      <c:pt idx="1842">
                        <c:v>7.2238399999999996E-4</c:v>
                      </c:pt>
                      <c:pt idx="1843">
                        <c:v>7.2238399999999996E-4</c:v>
                      </c:pt>
                      <c:pt idx="1844">
                        <c:v>7.2238399999999996E-4</c:v>
                      </c:pt>
                      <c:pt idx="1845">
                        <c:v>1.36236E-3</c:v>
                      </c:pt>
                      <c:pt idx="1846" formatCode="0.00E+00">
                        <c:v>8.2408400000000002E-5</c:v>
                      </c:pt>
                      <c:pt idx="1847">
                        <c:v>2.0023300000000001E-3</c:v>
                      </c:pt>
                      <c:pt idx="1848">
                        <c:v>-5.5756700000000002E-4</c:v>
                      </c:pt>
                      <c:pt idx="1849" formatCode="0.00E+00">
                        <c:v>8.2408400000000002E-5</c:v>
                      </c:pt>
                      <c:pt idx="1850">
                        <c:v>2.0023300000000001E-3</c:v>
                      </c:pt>
                      <c:pt idx="1851" formatCode="0.00E+00">
                        <c:v>8.2408400000000002E-5</c:v>
                      </c:pt>
                      <c:pt idx="1852">
                        <c:v>-1.19754E-3</c:v>
                      </c:pt>
                      <c:pt idx="1853" formatCode="0.00E+00">
                        <c:v>8.2408400000000002E-5</c:v>
                      </c:pt>
                      <c:pt idx="1854">
                        <c:v>7.2238399999999996E-4</c:v>
                      </c:pt>
                      <c:pt idx="1855" formatCode="0.00E+00">
                        <c:v>8.2408400000000002E-5</c:v>
                      </c:pt>
                      <c:pt idx="1856">
                        <c:v>7.2238399999999996E-4</c:v>
                      </c:pt>
                      <c:pt idx="1857">
                        <c:v>7.2238399999999996E-4</c:v>
                      </c:pt>
                      <c:pt idx="1858" formatCode="0.00E+00">
                        <c:v>8.2408400000000002E-5</c:v>
                      </c:pt>
                      <c:pt idx="1859">
                        <c:v>-5.5756700000000002E-4</c:v>
                      </c:pt>
                      <c:pt idx="1860" formatCode="0.00E+00">
                        <c:v>8.2408400000000002E-5</c:v>
                      </c:pt>
                      <c:pt idx="1861">
                        <c:v>1.36236E-3</c:v>
                      </c:pt>
                      <c:pt idx="1862">
                        <c:v>7.2238399999999996E-4</c:v>
                      </c:pt>
                      <c:pt idx="1863">
                        <c:v>7.2238399999999996E-4</c:v>
                      </c:pt>
                      <c:pt idx="1864">
                        <c:v>7.2238399999999996E-4</c:v>
                      </c:pt>
                      <c:pt idx="1865">
                        <c:v>1.36236E-3</c:v>
                      </c:pt>
                      <c:pt idx="1866" formatCode="0.00E+00">
                        <c:v>8.2408400000000002E-5</c:v>
                      </c:pt>
                      <c:pt idx="1867">
                        <c:v>-5.5756700000000002E-4</c:v>
                      </c:pt>
                      <c:pt idx="1868">
                        <c:v>-5.5756700000000002E-4</c:v>
                      </c:pt>
                      <c:pt idx="1869">
                        <c:v>-1.19754E-3</c:v>
                      </c:pt>
                      <c:pt idx="1870" formatCode="0.00E+00">
                        <c:v>8.2408400000000002E-5</c:v>
                      </c:pt>
                      <c:pt idx="1871">
                        <c:v>7.2238399999999996E-4</c:v>
                      </c:pt>
                      <c:pt idx="1872">
                        <c:v>2.0023300000000001E-3</c:v>
                      </c:pt>
                      <c:pt idx="1873">
                        <c:v>7.2238399999999996E-4</c:v>
                      </c:pt>
                      <c:pt idx="1874" formatCode="0.00E+00">
                        <c:v>8.2408400000000002E-5</c:v>
                      </c:pt>
                      <c:pt idx="1875">
                        <c:v>-5.5756700000000002E-4</c:v>
                      </c:pt>
                      <c:pt idx="1876" formatCode="0.00E+00">
                        <c:v>8.2408400000000002E-5</c:v>
                      </c:pt>
                      <c:pt idx="1877">
                        <c:v>2.0023300000000001E-3</c:v>
                      </c:pt>
                      <c:pt idx="1878" formatCode="0.00E+00">
                        <c:v>8.2408400000000002E-5</c:v>
                      </c:pt>
                      <c:pt idx="1879">
                        <c:v>1.36236E-3</c:v>
                      </c:pt>
                      <c:pt idx="1880">
                        <c:v>1.36236E-3</c:v>
                      </c:pt>
                      <c:pt idx="1881">
                        <c:v>7.2238399999999996E-4</c:v>
                      </c:pt>
                      <c:pt idx="1882">
                        <c:v>7.2238399999999996E-4</c:v>
                      </c:pt>
                      <c:pt idx="1883">
                        <c:v>7.2238399999999996E-4</c:v>
                      </c:pt>
                      <c:pt idx="1884">
                        <c:v>7.2238399999999996E-4</c:v>
                      </c:pt>
                      <c:pt idx="1885">
                        <c:v>1.36236E-3</c:v>
                      </c:pt>
                      <c:pt idx="1886">
                        <c:v>-5.5756700000000002E-4</c:v>
                      </c:pt>
                      <c:pt idx="1887">
                        <c:v>1.36236E-3</c:v>
                      </c:pt>
                      <c:pt idx="1888">
                        <c:v>1.36236E-3</c:v>
                      </c:pt>
                      <c:pt idx="1889" formatCode="0.00E+00">
                        <c:v>8.2408400000000002E-5</c:v>
                      </c:pt>
                      <c:pt idx="1890" formatCode="0.00E+00">
                        <c:v>8.2408400000000002E-5</c:v>
                      </c:pt>
                      <c:pt idx="1891">
                        <c:v>-5.5756700000000002E-4</c:v>
                      </c:pt>
                      <c:pt idx="1892" formatCode="0.00E+00">
                        <c:v>8.2408400000000002E-5</c:v>
                      </c:pt>
                      <c:pt idx="1893">
                        <c:v>7.2238399999999996E-4</c:v>
                      </c:pt>
                      <c:pt idx="1894">
                        <c:v>-5.5756700000000002E-4</c:v>
                      </c:pt>
                      <c:pt idx="1895">
                        <c:v>-5.5756700000000002E-4</c:v>
                      </c:pt>
                      <c:pt idx="1896">
                        <c:v>7.2238399999999996E-4</c:v>
                      </c:pt>
                      <c:pt idx="1897">
                        <c:v>1.36236E-3</c:v>
                      </c:pt>
                      <c:pt idx="1898">
                        <c:v>7.2238399999999996E-4</c:v>
                      </c:pt>
                      <c:pt idx="1899" formatCode="0.00E+00">
                        <c:v>8.2408400000000002E-5</c:v>
                      </c:pt>
                      <c:pt idx="1900">
                        <c:v>7.2238399999999996E-4</c:v>
                      </c:pt>
                      <c:pt idx="1901">
                        <c:v>-1.19754E-3</c:v>
                      </c:pt>
                      <c:pt idx="1902">
                        <c:v>7.2238399999999996E-4</c:v>
                      </c:pt>
                      <c:pt idx="1903" formatCode="0.00E+00">
                        <c:v>8.2408400000000002E-5</c:v>
                      </c:pt>
                      <c:pt idx="1904">
                        <c:v>-5.5756700000000002E-4</c:v>
                      </c:pt>
                      <c:pt idx="1905" formatCode="0.00E+00">
                        <c:v>8.2408400000000002E-5</c:v>
                      </c:pt>
                      <c:pt idx="1906">
                        <c:v>-5.5756700000000002E-4</c:v>
                      </c:pt>
                      <c:pt idx="1907">
                        <c:v>-5.5756700000000002E-4</c:v>
                      </c:pt>
                      <c:pt idx="1908">
                        <c:v>7.2238399999999996E-4</c:v>
                      </c:pt>
                      <c:pt idx="1909">
                        <c:v>-1.19754E-3</c:v>
                      </c:pt>
                      <c:pt idx="1910">
                        <c:v>-5.5756700000000002E-4</c:v>
                      </c:pt>
                      <c:pt idx="1911">
                        <c:v>7.2238399999999996E-4</c:v>
                      </c:pt>
                      <c:pt idx="1912">
                        <c:v>1.36236E-3</c:v>
                      </c:pt>
                      <c:pt idx="1913">
                        <c:v>-5.5756700000000002E-4</c:v>
                      </c:pt>
                      <c:pt idx="1914">
                        <c:v>2.6423100000000001E-3</c:v>
                      </c:pt>
                      <c:pt idx="1915">
                        <c:v>-5.5756700000000002E-4</c:v>
                      </c:pt>
                      <c:pt idx="1916" formatCode="0.00E+00">
                        <c:v>8.2408400000000002E-5</c:v>
                      </c:pt>
                      <c:pt idx="1917">
                        <c:v>7.2238399999999996E-4</c:v>
                      </c:pt>
                      <c:pt idx="1918">
                        <c:v>7.2238399999999996E-4</c:v>
                      </c:pt>
                      <c:pt idx="1919">
                        <c:v>7.2238399999999996E-4</c:v>
                      </c:pt>
                      <c:pt idx="1920">
                        <c:v>-5.5756700000000002E-4</c:v>
                      </c:pt>
                      <c:pt idx="1921">
                        <c:v>7.2238399999999996E-4</c:v>
                      </c:pt>
                      <c:pt idx="1922">
                        <c:v>1.36236E-3</c:v>
                      </c:pt>
                      <c:pt idx="1923">
                        <c:v>7.2238399999999996E-4</c:v>
                      </c:pt>
                      <c:pt idx="1924">
                        <c:v>1.36236E-3</c:v>
                      </c:pt>
                      <c:pt idx="1925">
                        <c:v>7.2238399999999996E-4</c:v>
                      </c:pt>
                      <c:pt idx="1926">
                        <c:v>2.0023300000000001E-3</c:v>
                      </c:pt>
                      <c:pt idx="1927">
                        <c:v>2.0023300000000001E-3</c:v>
                      </c:pt>
                      <c:pt idx="1928">
                        <c:v>-1.19754E-3</c:v>
                      </c:pt>
                      <c:pt idx="1929">
                        <c:v>1.36236E-3</c:v>
                      </c:pt>
                      <c:pt idx="1930">
                        <c:v>7.2238399999999996E-4</c:v>
                      </c:pt>
                      <c:pt idx="1931">
                        <c:v>1.36236E-3</c:v>
                      </c:pt>
                      <c:pt idx="1932">
                        <c:v>-1.19754E-3</c:v>
                      </c:pt>
                      <c:pt idx="1933">
                        <c:v>7.2238399999999996E-4</c:v>
                      </c:pt>
                      <c:pt idx="1934" formatCode="0.00E+00">
                        <c:v>8.2408400000000002E-5</c:v>
                      </c:pt>
                      <c:pt idx="1935">
                        <c:v>7.2238399999999996E-4</c:v>
                      </c:pt>
                      <c:pt idx="1936">
                        <c:v>1.36236E-3</c:v>
                      </c:pt>
                      <c:pt idx="1937" formatCode="0.00E+00">
                        <c:v>8.2408400000000002E-5</c:v>
                      </c:pt>
                      <c:pt idx="1938">
                        <c:v>7.2238399999999996E-4</c:v>
                      </c:pt>
                      <c:pt idx="1939" formatCode="0.00E+00">
                        <c:v>8.2408400000000002E-5</c:v>
                      </c:pt>
                      <c:pt idx="1940">
                        <c:v>2.0023300000000001E-3</c:v>
                      </c:pt>
                      <c:pt idx="1941">
                        <c:v>1.36236E-3</c:v>
                      </c:pt>
                      <c:pt idx="1942" formatCode="0.00E+00">
                        <c:v>8.2408400000000002E-5</c:v>
                      </c:pt>
                      <c:pt idx="1943" formatCode="0.00E+00">
                        <c:v>8.2408400000000002E-5</c:v>
                      </c:pt>
                      <c:pt idx="1944">
                        <c:v>7.2238399999999996E-4</c:v>
                      </c:pt>
                      <c:pt idx="1945">
                        <c:v>7.2238399999999996E-4</c:v>
                      </c:pt>
                      <c:pt idx="1946" formatCode="0.00E+00">
                        <c:v>8.2408400000000002E-5</c:v>
                      </c:pt>
                      <c:pt idx="1947">
                        <c:v>1.36236E-3</c:v>
                      </c:pt>
                      <c:pt idx="1948">
                        <c:v>1.36236E-3</c:v>
                      </c:pt>
                      <c:pt idx="1949">
                        <c:v>-5.5756700000000002E-4</c:v>
                      </c:pt>
                      <c:pt idx="1950">
                        <c:v>1.36236E-3</c:v>
                      </c:pt>
                      <c:pt idx="1951">
                        <c:v>7.2238399999999996E-4</c:v>
                      </c:pt>
                      <c:pt idx="1952">
                        <c:v>7.2238399999999996E-4</c:v>
                      </c:pt>
                      <c:pt idx="1953">
                        <c:v>7.2238399999999996E-4</c:v>
                      </c:pt>
                      <c:pt idx="1954">
                        <c:v>7.2238399999999996E-4</c:v>
                      </c:pt>
                      <c:pt idx="1955">
                        <c:v>7.2238399999999996E-4</c:v>
                      </c:pt>
                      <c:pt idx="1956">
                        <c:v>1.36236E-3</c:v>
                      </c:pt>
                      <c:pt idx="1957">
                        <c:v>7.2238399999999996E-4</c:v>
                      </c:pt>
                      <c:pt idx="1958" formatCode="0.00E+00">
                        <c:v>8.2408400000000002E-5</c:v>
                      </c:pt>
                      <c:pt idx="1959">
                        <c:v>7.2238399999999996E-4</c:v>
                      </c:pt>
                      <c:pt idx="1960">
                        <c:v>-5.5756700000000002E-4</c:v>
                      </c:pt>
                      <c:pt idx="1961">
                        <c:v>-5.5756700000000002E-4</c:v>
                      </c:pt>
                      <c:pt idx="1962">
                        <c:v>7.2238399999999996E-4</c:v>
                      </c:pt>
                      <c:pt idx="1963">
                        <c:v>1.36236E-3</c:v>
                      </c:pt>
                      <c:pt idx="1964">
                        <c:v>7.2238399999999996E-4</c:v>
                      </c:pt>
                      <c:pt idx="1965">
                        <c:v>-5.5756700000000002E-4</c:v>
                      </c:pt>
                      <c:pt idx="1966" formatCode="0.00E+00">
                        <c:v>8.2408400000000002E-5</c:v>
                      </c:pt>
                      <c:pt idx="1967">
                        <c:v>7.2238399999999996E-4</c:v>
                      </c:pt>
                      <c:pt idx="1968">
                        <c:v>2.0023300000000001E-3</c:v>
                      </c:pt>
                      <c:pt idx="1969">
                        <c:v>7.2238399999999996E-4</c:v>
                      </c:pt>
                      <c:pt idx="1970">
                        <c:v>7.2238399999999996E-4</c:v>
                      </c:pt>
                      <c:pt idx="1971">
                        <c:v>7.2238399999999996E-4</c:v>
                      </c:pt>
                      <c:pt idx="1972">
                        <c:v>-5.5756700000000002E-4</c:v>
                      </c:pt>
                      <c:pt idx="1973">
                        <c:v>-1.19754E-3</c:v>
                      </c:pt>
                      <c:pt idx="1974">
                        <c:v>7.2238399999999996E-4</c:v>
                      </c:pt>
                      <c:pt idx="1975">
                        <c:v>1.36236E-3</c:v>
                      </c:pt>
                      <c:pt idx="1976">
                        <c:v>-1.19754E-3</c:v>
                      </c:pt>
                      <c:pt idx="1977">
                        <c:v>7.2238399999999996E-4</c:v>
                      </c:pt>
                      <c:pt idx="1978">
                        <c:v>-5.5756700000000002E-4</c:v>
                      </c:pt>
                      <c:pt idx="1979">
                        <c:v>2.0023300000000001E-3</c:v>
                      </c:pt>
                      <c:pt idx="1980">
                        <c:v>2.6423100000000001E-3</c:v>
                      </c:pt>
                      <c:pt idx="1981" formatCode="0.00E+00">
                        <c:v>8.2408400000000002E-5</c:v>
                      </c:pt>
                      <c:pt idx="1982">
                        <c:v>7.2238399999999996E-4</c:v>
                      </c:pt>
                      <c:pt idx="1983">
                        <c:v>2.0023300000000001E-3</c:v>
                      </c:pt>
                      <c:pt idx="1984">
                        <c:v>1.36236E-3</c:v>
                      </c:pt>
                      <c:pt idx="1985">
                        <c:v>7.2238399999999996E-4</c:v>
                      </c:pt>
                      <c:pt idx="1986">
                        <c:v>1.36236E-3</c:v>
                      </c:pt>
                      <c:pt idx="1987">
                        <c:v>7.2238399999999996E-4</c:v>
                      </c:pt>
                      <c:pt idx="1988">
                        <c:v>7.2238399999999996E-4</c:v>
                      </c:pt>
                      <c:pt idx="1989" formatCode="0.00E+00">
                        <c:v>8.2408400000000002E-5</c:v>
                      </c:pt>
                      <c:pt idx="1990">
                        <c:v>7.2238399999999996E-4</c:v>
                      </c:pt>
                      <c:pt idx="1991">
                        <c:v>7.2238399999999996E-4</c:v>
                      </c:pt>
                      <c:pt idx="1992" formatCode="0.00E+00">
                        <c:v>8.2408400000000002E-5</c:v>
                      </c:pt>
                      <c:pt idx="1993">
                        <c:v>7.2238399999999996E-4</c:v>
                      </c:pt>
                      <c:pt idx="1994">
                        <c:v>7.2238399999999996E-4</c:v>
                      </c:pt>
                      <c:pt idx="1995">
                        <c:v>1.36236E-3</c:v>
                      </c:pt>
                      <c:pt idx="1996" formatCode="0.00E+00">
                        <c:v>8.2408400000000002E-5</c:v>
                      </c:pt>
                      <c:pt idx="1997">
                        <c:v>2.6423100000000001E-3</c:v>
                      </c:pt>
                      <c:pt idx="1998">
                        <c:v>7.2238399999999996E-4</c:v>
                      </c:pt>
                      <c:pt idx="1999">
                        <c:v>2.0023300000000001E-3</c:v>
                      </c:pt>
                      <c:pt idx="2000">
                        <c:v>-5.5756700000000002E-4</c:v>
                      </c:pt>
                      <c:pt idx="2001">
                        <c:v>7.2238399999999996E-4</c:v>
                      </c:pt>
                      <c:pt idx="2002">
                        <c:v>2.0023300000000001E-3</c:v>
                      </c:pt>
                      <c:pt idx="2003">
                        <c:v>-5.5756700000000002E-4</c:v>
                      </c:pt>
                      <c:pt idx="2004">
                        <c:v>1.36236E-3</c:v>
                      </c:pt>
                      <c:pt idx="2005">
                        <c:v>7.2238399999999996E-4</c:v>
                      </c:pt>
                      <c:pt idx="2006">
                        <c:v>2.0023300000000001E-3</c:v>
                      </c:pt>
                      <c:pt idx="2007">
                        <c:v>1.36236E-3</c:v>
                      </c:pt>
                      <c:pt idx="2008" formatCode="0.00E+00">
                        <c:v>8.2408400000000002E-5</c:v>
                      </c:pt>
                      <c:pt idx="2009">
                        <c:v>1.36236E-3</c:v>
                      </c:pt>
                      <c:pt idx="2010">
                        <c:v>7.2238399999999996E-4</c:v>
                      </c:pt>
                      <c:pt idx="2011">
                        <c:v>1.36236E-3</c:v>
                      </c:pt>
                      <c:pt idx="2012">
                        <c:v>7.2238399999999996E-4</c:v>
                      </c:pt>
                      <c:pt idx="2013">
                        <c:v>2.0023300000000001E-3</c:v>
                      </c:pt>
                      <c:pt idx="2014">
                        <c:v>7.2238399999999996E-4</c:v>
                      </c:pt>
                      <c:pt idx="2015">
                        <c:v>2.0023300000000001E-3</c:v>
                      </c:pt>
                      <c:pt idx="2016">
                        <c:v>3.2822900000000002E-3</c:v>
                      </c:pt>
                      <c:pt idx="2017">
                        <c:v>2.6423100000000001E-3</c:v>
                      </c:pt>
                      <c:pt idx="2018">
                        <c:v>2.0023300000000001E-3</c:v>
                      </c:pt>
                      <c:pt idx="2019">
                        <c:v>2.0023300000000001E-3</c:v>
                      </c:pt>
                      <c:pt idx="2020">
                        <c:v>3.2822900000000002E-3</c:v>
                      </c:pt>
                      <c:pt idx="2021">
                        <c:v>2.6423100000000001E-3</c:v>
                      </c:pt>
                      <c:pt idx="2022">
                        <c:v>7.2238399999999996E-4</c:v>
                      </c:pt>
                      <c:pt idx="2023">
                        <c:v>2.0023300000000001E-3</c:v>
                      </c:pt>
                      <c:pt idx="2024">
                        <c:v>3.2822900000000002E-3</c:v>
                      </c:pt>
                      <c:pt idx="2025">
                        <c:v>2.0023300000000001E-3</c:v>
                      </c:pt>
                      <c:pt idx="2026">
                        <c:v>2.6423100000000001E-3</c:v>
                      </c:pt>
                      <c:pt idx="2027">
                        <c:v>2.6423100000000001E-3</c:v>
                      </c:pt>
                      <c:pt idx="2028">
                        <c:v>2.6423100000000001E-3</c:v>
                      </c:pt>
                      <c:pt idx="2029">
                        <c:v>2.0023300000000001E-3</c:v>
                      </c:pt>
                      <c:pt idx="2030" formatCode="0.00E+00">
                        <c:v>8.2408400000000002E-5</c:v>
                      </c:pt>
                      <c:pt idx="2031">
                        <c:v>1.36236E-3</c:v>
                      </c:pt>
                      <c:pt idx="2032">
                        <c:v>2.6423100000000001E-3</c:v>
                      </c:pt>
                      <c:pt idx="2033">
                        <c:v>1.36236E-3</c:v>
                      </c:pt>
                      <c:pt idx="2034">
                        <c:v>2.0023300000000001E-3</c:v>
                      </c:pt>
                      <c:pt idx="2035">
                        <c:v>2.0023300000000001E-3</c:v>
                      </c:pt>
                      <c:pt idx="2036">
                        <c:v>7.2238399999999996E-4</c:v>
                      </c:pt>
                      <c:pt idx="2037">
                        <c:v>1.36236E-3</c:v>
                      </c:pt>
                      <c:pt idx="2038">
                        <c:v>7.2238399999999996E-4</c:v>
                      </c:pt>
                      <c:pt idx="2039">
                        <c:v>7.2238399999999996E-4</c:v>
                      </c:pt>
                      <c:pt idx="2040">
                        <c:v>7.2238399999999996E-4</c:v>
                      </c:pt>
                      <c:pt idx="2041">
                        <c:v>1.36236E-3</c:v>
                      </c:pt>
                      <c:pt idx="2042">
                        <c:v>1.36236E-3</c:v>
                      </c:pt>
                      <c:pt idx="2043">
                        <c:v>3.2822900000000002E-3</c:v>
                      </c:pt>
                      <c:pt idx="2044">
                        <c:v>1.36236E-3</c:v>
                      </c:pt>
                      <c:pt idx="2045" formatCode="0.00E+00">
                        <c:v>8.2408400000000002E-5</c:v>
                      </c:pt>
                      <c:pt idx="2046">
                        <c:v>7.2238399999999996E-4</c:v>
                      </c:pt>
                      <c:pt idx="2047">
                        <c:v>2.0023300000000001E-3</c:v>
                      </c:pt>
                      <c:pt idx="2048">
                        <c:v>1.36236E-3</c:v>
                      </c:pt>
                      <c:pt idx="2049">
                        <c:v>2.6423100000000001E-3</c:v>
                      </c:pt>
                      <c:pt idx="2050">
                        <c:v>2.0023300000000001E-3</c:v>
                      </c:pt>
                      <c:pt idx="2051">
                        <c:v>1.36236E-3</c:v>
                      </c:pt>
                      <c:pt idx="2052">
                        <c:v>2.0023300000000001E-3</c:v>
                      </c:pt>
                      <c:pt idx="2053">
                        <c:v>2.6423100000000001E-3</c:v>
                      </c:pt>
                      <c:pt idx="2054">
                        <c:v>2.6423100000000001E-3</c:v>
                      </c:pt>
                      <c:pt idx="2055">
                        <c:v>2.0023300000000001E-3</c:v>
                      </c:pt>
                      <c:pt idx="2056">
                        <c:v>2.6423100000000001E-3</c:v>
                      </c:pt>
                      <c:pt idx="2057">
                        <c:v>3.2822900000000002E-3</c:v>
                      </c:pt>
                      <c:pt idx="2058">
                        <c:v>2.0023300000000001E-3</c:v>
                      </c:pt>
                      <c:pt idx="2059">
                        <c:v>2.6423100000000001E-3</c:v>
                      </c:pt>
                      <c:pt idx="2060">
                        <c:v>2.6423100000000001E-3</c:v>
                      </c:pt>
                      <c:pt idx="2061">
                        <c:v>1.36236E-3</c:v>
                      </c:pt>
                      <c:pt idx="2062">
                        <c:v>2.0023300000000001E-3</c:v>
                      </c:pt>
                      <c:pt idx="2063">
                        <c:v>1.36236E-3</c:v>
                      </c:pt>
                      <c:pt idx="2064">
                        <c:v>2.6423100000000001E-3</c:v>
                      </c:pt>
                      <c:pt idx="2065">
                        <c:v>2.0023300000000001E-3</c:v>
                      </c:pt>
                      <c:pt idx="2066">
                        <c:v>7.2238399999999996E-4</c:v>
                      </c:pt>
                      <c:pt idx="2067">
                        <c:v>7.2238399999999996E-4</c:v>
                      </c:pt>
                      <c:pt idx="2068">
                        <c:v>2.0023300000000001E-3</c:v>
                      </c:pt>
                      <c:pt idx="2069">
                        <c:v>2.0023300000000001E-3</c:v>
                      </c:pt>
                      <c:pt idx="2070">
                        <c:v>2.0023300000000001E-3</c:v>
                      </c:pt>
                      <c:pt idx="2071">
                        <c:v>1.36236E-3</c:v>
                      </c:pt>
                      <c:pt idx="2072" formatCode="0.00E+00">
                        <c:v>8.2408400000000002E-5</c:v>
                      </c:pt>
                      <c:pt idx="2073">
                        <c:v>7.2238399999999996E-4</c:v>
                      </c:pt>
                      <c:pt idx="2074">
                        <c:v>2.0023300000000001E-3</c:v>
                      </c:pt>
                      <c:pt idx="2075">
                        <c:v>1.36236E-3</c:v>
                      </c:pt>
                      <c:pt idx="2076">
                        <c:v>2.0023300000000001E-3</c:v>
                      </c:pt>
                      <c:pt idx="2077">
                        <c:v>7.2238399999999996E-4</c:v>
                      </c:pt>
                      <c:pt idx="2078">
                        <c:v>2.0023300000000001E-3</c:v>
                      </c:pt>
                      <c:pt idx="2079">
                        <c:v>2.0023300000000001E-3</c:v>
                      </c:pt>
                      <c:pt idx="2080">
                        <c:v>2.6423100000000001E-3</c:v>
                      </c:pt>
                      <c:pt idx="2081">
                        <c:v>3.2822900000000002E-3</c:v>
                      </c:pt>
                      <c:pt idx="2082">
                        <c:v>3.2822900000000002E-3</c:v>
                      </c:pt>
                      <c:pt idx="2083">
                        <c:v>2.6423100000000001E-3</c:v>
                      </c:pt>
                      <c:pt idx="2084">
                        <c:v>2.0023300000000001E-3</c:v>
                      </c:pt>
                      <c:pt idx="2085">
                        <c:v>2.0023300000000001E-3</c:v>
                      </c:pt>
                      <c:pt idx="2086">
                        <c:v>3.9222600000000003E-3</c:v>
                      </c:pt>
                      <c:pt idx="2087">
                        <c:v>3.2822900000000002E-3</c:v>
                      </c:pt>
                      <c:pt idx="2088">
                        <c:v>3.9222600000000003E-3</c:v>
                      </c:pt>
                      <c:pt idx="2089">
                        <c:v>3.9222600000000003E-3</c:v>
                      </c:pt>
                      <c:pt idx="2090">
                        <c:v>3.2822900000000002E-3</c:v>
                      </c:pt>
                      <c:pt idx="2091">
                        <c:v>3.2822900000000002E-3</c:v>
                      </c:pt>
                      <c:pt idx="2092">
                        <c:v>3.9222600000000003E-3</c:v>
                      </c:pt>
                      <c:pt idx="2093">
                        <c:v>2.6423100000000001E-3</c:v>
                      </c:pt>
                      <c:pt idx="2094">
                        <c:v>2.0023300000000001E-3</c:v>
                      </c:pt>
                      <c:pt idx="2095">
                        <c:v>2.6423100000000001E-3</c:v>
                      </c:pt>
                      <c:pt idx="2096">
                        <c:v>2.0023300000000001E-3</c:v>
                      </c:pt>
                      <c:pt idx="2097">
                        <c:v>2.6423100000000001E-3</c:v>
                      </c:pt>
                      <c:pt idx="2098">
                        <c:v>2.6423100000000001E-3</c:v>
                      </c:pt>
                      <c:pt idx="2099">
                        <c:v>2.6423100000000001E-3</c:v>
                      </c:pt>
                      <c:pt idx="2100">
                        <c:v>1.36236E-3</c:v>
                      </c:pt>
                      <c:pt idx="2101">
                        <c:v>1.36236E-3</c:v>
                      </c:pt>
                      <c:pt idx="2102">
                        <c:v>2.0023300000000001E-3</c:v>
                      </c:pt>
                      <c:pt idx="2103">
                        <c:v>3.2822900000000002E-3</c:v>
                      </c:pt>
                      <c:pt idx="2104">
                        <c:v>1.36236E-3</c:v>
                      </c:pt>
                      <c:pt idx="2105" formatCode="0.00E+00">
                        <c:v>8.2408400000000002E-5</c:v>
                      </c:pt>
                      <c:pt idx="2106">
                        <c:v>2.6423100000000001E-3</c:v>
                      </c:pt>
                      <c:pt idx="2107">
                        <c:v>2.6423100000000001E-3</c:v>
                      </c:pt>
                      <c:pt idx="2108">
                        <c:v>2.6423100000000001E-3</c:v>
                      </c:pt>
                      <c:pt idx="2109">
                        <c:v>1.36236E-3</c:v>
                      </c:pt>
                      <c:pt idx="2110">
                        <c:v>2.0023300000000001E-3</c:v>
                      </c:pt>
                      <c:pt idx="2111">
                        <c:v>1.36236E-3</c:v>
                      </c:pt>
                      <c:pt idx="2112">
                        <c:v>2.6423100000000001E-3</c:v>
                      </c:pt>
                      <c:pt idx="2113">
                        <c:v>1.36236E-3</c:v>
                      </c:pt>
                      <c:pt idx="2114">
                        <c:v>2.0023300000000001E-3</c:v>
                      </c:pt>
                      <c:pt idx="2115">
                        <c:v>2.0023300000000001E-3</c:v>
                      </c:pt>
                      <c:pt idx="2116">
                        <c:v>2.0023300000000001E-3</c:v>
                      </c:pt>
                      <c:pt idx="2117">
                        <c:v>2.0023300000000001E-3</c:v>
                      </c:pt>
                      <c:pt idx="2118">
                        <c:v>2.0023300000000001E-3</c:v>
                      </c:pt>
                      <c:pt idx="2119">
                        <c:v>2.0023300000000001E-3</c:v>
                      </c:pt>
                      <c:pt idx="2120">
                        <c:v>2.6423100000000001E-3</c:v>
                      </c:pt>
                      <c:pt idx="2121">
                        <c:v>4.5622400000000004E-3</c:v>
                      </c:pt>
                      <c:pt idx="2122">
                        <c:v>5.8421899999999997E-3</c:v>
                      </c:pt>
                      <c:pt idx="2123">
                        <c:v>3.9222600000000003E-3</c:v>
                      </c:pt>
                      <c:pt idx="2124">
                        <c:v>5.2022099999999996E-3</c:v>
                      </c:pt>
                      <c:pt idx="2125">
                        <c:v>4.5622400000000004E-3</c:v>
                      </c:pt>
                      <c:pt idx="2126">
                        <c:v>3.9222600000000003E-3</c:v>
                      </c:pt>
                      <c:pt idx="2127">
                        <c:v>4.5622400000000004E-3</c:v>
                      </c:pt>
                      <c:pt idx="2128">
                        <c:v>4.5622400000000004E-3</c:v>
                      </c:pt>
                      <c:pt idx="2129">
                        <c:v>3.9222600000000003E-3</c:v>
                      </c:pt>
                      <c:pt idx="2130">
                        <c:v>2.6423100000000001E-3</c:v>
                      </c:pt>
                      <c:pt idx="2131">
                        <c:v>5.2022099999999996E-3</c:v>
                      </c:pt>
                      <c:pt idx="2132">
                        <c:v>3.9222600000000003E-3</c:v>
                      </c:pt>
                      <c:pt idx="2133">
                        <c:v>3.2822900000000002E-3</c:v>
                      </c:pt>
                      <c:pt idx="2134">
                        <c:v>3.2822900000000002E-3</c:v>
                      </c:pt>
                      <c:pt idx="2135">
                        <c:v>4.5622400000000004E-3</c:v>
                      </c:pt>
                      <c:pt idx="2136">
                        <c:v>5.8421899999999997E-3</c:v>
                      </c:pt>
                      <c:pt idx="2137">
                        <c:v>3.2822900000000002E-3</c:v>
                      </c:pt>
                      <c:pt idx="2138">
                        <c:v>4.5622400000000004E-3</c:v>
                      </c:pt>
                      <c:pt idx="2139">
                        <c:v>3.2822900000000002E-3</c:v>
                      </c:pt>
                      <c:pt idx="2140">
                        <c:v>3.2822900000000002E-3</c:v>
                      </c:pt>
                      <c:pt idx="2141">
                        <c:v>3.9222600000000003E-3</c:v>
                      </c:pt>
                      <c:pt idx="2142">
                        <c:v>3.2822900000000002E-3</c:v>
                      </c:pt>
                      <c:pt idx="2143">
                        <c:v>2.0023300000000001E-3</c:v>
                      </c:pt>
                      <c:pt idx="2144">
                        <c:v>2.0023300000000001E-3</c:v>
                      </c:pt>
                      <c:pt idx="2145">
                        <c:v>2.6423100000000001E-3</c:v>
                      </c:pt>
                      <c:pt idx="2146">
                        <c:v>3.2822900000000002E-3</c:v>
                      </c:pt>
                      <c:pt idx="2147">
                        <c:v>2.6423100000000001E-3</c:v>
                      </c:pt>
                      <c:pt idx="2148">
                        <c:v>2.0023300000000001E-3</c:v>
                      </c:pt>
                      <c:pt idx="2149">
                        <c:v>2.0023300000000001E-3</c:v>
                      </c:pt>
                      <c:pt idx="2150">
                        <c:v>2.0023300000000001E-3</c:v>
                      </c:pt>
                      <c:pt idx="2151">
                        <c:v>1.36236E-3</c:v>
                      </c:pt>
                      <c:pt idx="2152">
                        <c:v>1.36236E-3</c:v>
                      </c:pt>
                      <c:pt idx="2153">
                        <c:v>2.0023300000000001E-3</c:v>
                      </c:pt>
                      <c:pt idx="2154">
                        <c:v>3.9222600000000003E-3</c:v>
                      </c:pt>
                      <c:pt idx="2155">
                        <c:v>3.2822900000000002E-3</c:v>
                      </c:pt>
                      <c:pt idx="2156">
                        <c:v>2.6423100000000001E-3</c:v>
                      </c:pt>
                      <c:pt idx="2157">
                        <c:v>5.8421899999999997E-3</c:v>
                      </c:pt>
                      <c:pt idx="2158">
                        <c:v>6.4821599999999998E-3</c:v>
                      </c:pt>
                      <c:pt idx="2159">
                        <c:v>7.76211E-3</c:v>
                      </c:pt>
                      <c:pt idx="2160">
                        <c:v>9.0420599999999993E-3</c:v>
                      </c:pt>
                      <c:pt idx="2161">
                        <c:v>6.4821599999999998E-3</c:v>
                      </c:pt>
                      <c:pt idx="2162">
                        <c:v>5.8421899999999997E-3</c:v>
                      </c:pt>
                      <c:pt idx="2163">
                        <c:v>5.2022099999999996E-3</c:v>
                      </c:pt>
                      <c:pt idx="2164">
                        <c:v>5.2022099999999996E-3</c:v>
                      </c:pt>
                      <c:pt idx="2165">
                        <c:v>3.9222600000000003E-3</c:v>
                      </c:pt>
                      <c:pt idx="2166">
                        <c:v>5.2022099999999996E-3</c:v>
                      </c:pt>
                      <c:pt idx="2167">
                        <c:v>7.76211E-3</c:v>
                      </c:pt>
                      <c:pt idx="2168">
                        <c:v>5.2022099999999996E-3</c:v>
                      </c:pt>
                      <c:pt idx="2169">
                        <c:v>5.2022099999999996E-3</c:v>
                      </c:pt>
                      <c:pt idx="2170">
                        <c:v>5.2022099999999996E-3</c:v>
                      </c:pt>
                      <c:pt idx="2171">
                        <c:v>4.5622400000000004E-3</c:v>
                      </c:pt>
                      <c:pt idx="2172">
                        <c:v>4.5622400000000004E-3</c:v>
                      </c:pt>
                      <c:pt idx="2173">
                        <c:v>3.9222600000000003E-3</c:v>
                      </c:pt>
                      <c:pt idx="2174">
                        <c:v>3.2822900000000002E-3</c:v>
                      </c:pt>
                      <c:pt idx="2175">
                        <c:v>3.2822900000000002E-3</c:v>
                      </c:pt>
                      <c:pt idx="2176">
                        <c:v>3.2822900000000002E-3</c:v>
                      </c:pt>
                      <c:pt idx="2177">
                        <c:v>2.6423100000000001E-3</c:v>
                      </c:pt>
                      <c:pt idx="2178">
                        <c:v>3.9222600000000003E-3</c:v>
                      </c:pt>
                      <c:pt idx="2179">
                        <c:v>3.2822900000000002E-3</c:v>
                      </c:pt>
                      <c:pt idx="2180">
                        <c:v>4.5622400000000004E-3</c:v>
                      </c:pt>
                      <c:pt idx="2181">
                        <c:v>3.2822900000000002E-3</c:v>
                      </c:pt>
                      <c:pt idx="2182">
                        <c:v>2.6423100000000001E-3</c:v>
                      </c:pt>
                      <c:pt idx="2183">
                        <c:v>2.6423100000000001E-3</c:v>
                      </c:pt>
                      <c:pt idx="2184">
                        <c:v>3.9222600000000003E-3</c:v>
                      </c:pt>
                      <c:pt idx="2185">
                        <c:v>2.0023300000000001E-3</c:v>
                      </c:pt>
                      <c:pt idx="2186">
                        <c:v>3.2822900000000002E-3</c:v>
                      </c:pt>
                      <c:pt idx="2187">
                        <c:v>3.2822900000000002E-3</c:v>
                      </c:pt>
                      <c:pt idx="2188">
                        <c:v>2.0023300000000001E-3</c:v>
                      </c:pt>
                      <c:pt idx="2189">
                        <c:v>3.2822900000000002E-3</c:v>
                      </c:pt>
                      <c:pt idx="2190">
                        <c:v>2.6423100000000001E-3</c:v>
                      </c:pt>
                      <c:pt idx="2191">
                        <c:v>5.2022099999999996E-3</c:v>
                      </c:pt>
                      <c:pt idx="2192">
                        <c:v>5.2022099999999996E-3</c:v>
                      </c:pt>
                      <c:pt idx="2193">
                        <c:v>7.1221399999999999E-3</c:v>
                      </c:pt>
                      <c:pt idx="2194">
                        <c:v>6.4821599999999998E-3</c:v>
                      </c:pt>
                      <c:pt idx="2195">
                        <c:v>7.1221399999999999E-3</c:v>
                      </c:pt>
                      <c:pt idx="2196">
                        <c:v>5.2022099999999996E-3</c:v>
                      </c:pt>
                      <c:pt idx="2197">
                        <c:v>5.2022099999999996E-3</c:v>
                      </c:pt>
                      <c:pt idx="2198">
                        <c:v>7.1221399999999999E-3</c:v>
                      </c:pt>
                      <c:pt idx="2199">
                        <c:v>7.1221399999999999E-3</c:v>
                      </c:pt>
                      <c:pt idx="2200">
                        <c:v>7.1221399999999999E-3</c:v>
                      </c:pt>
                      <c:pt idx="2201">
                        <c:v>5.8421899999999997E-3</c:v>
                      </c:pt>
                      <c:pt idx="2202">
                        <c:v>5.8421899999999997E-3</c:v>
                      </c:pt>
                      <c:pt idx="2203">
                        <c:v>7.1221399999999999E-3</c:v>
                      </c:pt>
                      <c:pt idx="2204">
                        <c:v>5.2022099999999996E-3</c:v>
                      </c:pt>
                      <c:pt idx="2205">
                        <c:v>4.5622400000000004E-3</c:v>
                      </c:pt>
                      <c:pt idx="2206">
                        <c:v>5.8421899999999997E-3</c:v>
                      </c:pt>
                      <c:pt idx="2207">
                        <c:v>3.2822900000000002E-3</c:v>
                      </c:pt>
                      <c:pt idx="2208">
                        <c:v>5.2022099999999996E-3</c:v>
                      </c:pt>
                      <c:pt idx="2209">
                        <c:v>4.5622400000000004E-3</c:v>
                      </c:pt>
                      <c:pt idx="2210">
                        <c:v>3.2822900000000002E-3</c:v>
                      </c:pt>
                      <c:pt idx="2211">
                        <c:v>4.5622400000000004E-3</c:v>
                      </c:pt>
                      <c:pt idx="2212">
                        <c:v>3.9222600000000003E-3</c:v>
                      </c:pt>
                      <c:pt idx="2213">
                        <c:v>2.6423100000000001E-3</c:v>
                      </c:pt>
                      <c:pt idx="2214">
                        <c:v>3.2822900000000002E-3</c:v>
                      </c:pt>
                      <c:pt idx="2215">
                        <c:v>1.36236E-3</c:v>
                      </c:pt>
                      <c:pt idx="2216">
                        <c:v>2.6423100000000001E-3</c:v>
                      </c:pt>
                      <c:pt idx="2217">
                        <c:v>5.2022099999999996E-3</c:v>
                      </c:pt>
                      <c:pt idx="2218">
                        <c:v>3.2822900000000002E-3</c:v>
                      </c:pt>
                      <c:pt idx="2219">
                        <c:v>3.2822900000000002E-3</c:v>
                      </c:pt>
                      <c:pt idx="2220">
                        <c:v>4.5622400000000004E-3</c:v>
                      </c:pt>
                      <c:pt idx="2221">
                        <c:v>3.2822900000000002E-3</c:v>
                      </c:pt>
                      <c:pt idx="2222">
                        <c:v>3.2822900000000002E-3</c:v>
                      </c:pt>
                      <c:pt idx="2223">
                        <c:v>3.9222600000000003E-3</c:v>
                      </c:pt>
                      <c:pt idx="2224">
                        <c:v>3.2822900000000002E-3</c:v>
                      </c:pt>
                      <c:pt idx="2225">
                        <c:v>4.5622400000000004E-3</c:v>
                      </c:pt>
                      <c:pt idx="2226">
                        <c:v>5.8421899999999997E-3</c:v>
                      </c:pt>
                      <c:pt idx="2227">
                        <c:v>7.1221399999999999E-3</c:v>
                      </c:pt>
                      <c:pt idx="2228">
                        <c:v>7.76211E-3</c:v>
                      </c:pt>
                      <c:pt idx="2229">
                        <c:v>9.0420599999999993E-3</c:v>
                      </c:pt>
                      <c:pt idx="2230">
                        <c:v>7.1221399999999999E-3</c:v>
                      </c:pt>
                      <c:pt idx="2231">
                        <c:v>7.76211E-3</c:v>
                      </c:pt>
                      <c:pt idx="2232">
                        <c:v>7.76211E-3</c:v>
                      </c:pt>
                      <c:pt idx="2233">
                        <c:v>8.4020899999999992E-3</c:v>
                      </c:pt>
                      <c:pt idx="2234">
                        <c:v>9.0420599999999993E-3</c:v>
                      </c:pt>
                      <c:pt idx="2235">
                        <c:v>7.76211E-3</c:v>
                      </c:pt>
                      <c:pt idx="2236">
                        <c:v>7.76211E-3</c:v>
                      </c:pt>
                      <c:pt idx="2237">
                        <c:v>7.1221399999999999E-3</c:v>
                      </c:pt>
                      <c:pt idx="2238">
                        <c:v>5.8421899999999997E-3</c:v>
                      </c:pt>
                      <c:pt idx="2239">
                        <c:v>8.4020899999999992E-3</c:v>
                      </c:pt>
                      <c:pt idx="2240">
                        <c:v>5.2022099999999996E-3</c:v>
                      </c:pt>
                      <c:pt idx="2241">
                        <c:v>5.8421899999999997E-3</c:v>
                      </c:pt>
                      <c:pt idx="2242">
                        <c:v>6.4821599999999998E-3</c:v>
                      </c:pt>
                      <c:pt idx="2243">
                        <c:v>4.5622400000000004E-3</c:v>
                      </c:pt>
                      <c:pt idx="2244">
                        <c:v>5.2022099999999996E-3</c:v>
                      </c:pt>
                      <c:pt idx="2245">
                        <c:v>3.2822900000000002E-3</c:v>
                      </c:pt>
                      <c:pt idx="2246">
                        <c:v>5.8421899999999997E-3</c:v>
                      </c:pt>
                      <c:pt idx="2247">
                        <c:v>5.2022099999999996E-3</c:v>
                      </c:pt>
                      <c:pt idx="2248">
                        <c:v>5.8421899999999997E-3</c:v>
                      </c:pt>
                      <c:pt idx="2249">
                        <c:v>3.9222600000000003E-3</c:v>
                      </c:pt>
                      <c:pt idx="2250">
                        <c:v>3.9222600000000003E-3</c:v>
                      </c:pt>
                      <c:pt idx="2251">
                        <c:v>2.6423100000000001E-3</c:v>
                      </c:pt>
                      <c:pt idx="2252">
                        <c:v>3.9222600000000003E-3</c:v>
                      </c:pt>
                      <c:pt idx="2253">
                        <c:v>3.2822900000000002E-3</c:v>
                      </c:pt>
                      <c:pt idx="2254">
                        <c:v>2.0023300000000001E-3</c:v>
                      </c:pt>
                      <c:pt idx="2255">
                        <c:v>3.2822900000000002E-3</c:v>
                      </c:pt>
                      <c:pt idx="2256">
                        <c:v>4.5622400000000004E-3</c:v>
                      </c:pt>
                      <c:pt idx="2257">
                        <c:v>3.2822900000000002E-3</c:v>
                      </c:pt>
                      <c:pt idx="2258">
                        <c:v>3.2822900000000002E-3</c:v>
                      </c:pt>
                      <c:pt idx="2259">
                        <c:v>1.36236E-3</c:v>
                      </c:pt>
                      <c:pt idx="2260">
                        <c:v>3.2822900000000002E-3</c:v>
                      </c:pt>
                      <c:pt idx="2261">
                        <c:v>3.9222600000000003E-3</c:v>
                      </c:pt>
                      <c:pt idx="2262">
                        <c:v>5.8421899999999997E-3</c:v>
                      </c:pt>
                      <c:pt idx="2263">
                        <c:v>7.1221399999999999E-3</c:v>
                      </c:pt>
                      <c:pt idx="2264">
                        <c:v>9.0420599999999993E-3</c:v>
                      </c:pt>
                      <c:pt idx="2265">
                        <c:v>7.76211E-3</c:v>
                      </c:pt>
                      <c:pt idx="2266">
                        <c:v>1.0322E-2</c:v>
                      </c:pt>
                      <c:pt idx="2267">
                        <c:v>1.0322E-2</c:v>
                      </c:pt>
                      <c:pt idx="2268">
                        <c:v>9.0420599999999993E-3</c:v>
                      </c:pt>
                      <c:pt idx="2269">
                        <c:v>9.0420599999999993E-3</c:v>
                      </c:pt>
                      <c:pt idx="2270">
                        <c:v>9.0420599999999993E-3</c:v>
                      </c:pt>
                      <c:pt idx="2271">
                        <c:v>8.4020899999999992E-3</c:v>
                      </c:pt>
                      <c:pt idx="2272">
                        <c:v>7.76211E-3</c:v>
                      </c:pt>
                      <c:pt idx="2273">
                        <c:v>7.76211E-3</c:v>
                      </c:pt>
                      <c:pt idx="2274">
                        <c:v>8.4020899999999992E-3</c:v>
                      </c:pt>
                      <c:pt idx="2275">
                        <c:v>7.76211E-3</c:v>
                      </c:pt>
                      <c:pt idx="2276">
                        <c:v>7.1221399999999999E-3</c:v>
                      </c:pt>
                      <c:pt idx="2277">
                        <c:v>5.2022099999999996E-3</c:v>
                      </c:pt>
                      <c:pt idx="2278">
                        <c:v>6.4821599999999998E-3</c:v>
                      </c:pt>
                      <c:pt idx="2279">
                        <c:v>5.2022099999999996E-3</c:v>
                      </c:pt>
                      <c:pt idx="2280">
                        <c:v>5.8421899999999997E-3</c:v>
                      </c:pt>
                      <c:pt idx="2281">
                        <c:v>3.9222600000000003E-3</c:v>
                      </c:pt>
                      <c:pt idx="2282">
                        <c:v>5.2022099999999996E-3</c:v>
                      </c:pt>
                      <c:pt idx="2283">
                        <c:v>5.8421899999999997E-3</c:v>
                      </c:pt>
                      <c:pt idx="2284">
                        <c:v>5.8421899999999997E-3</c:v>
                      </c:pt>
                      <c:pt idx="2285">
                        <c:v>4.5622400000000004E-3</c:v>
                      </c:pt>
                      <c:pt idx="2286">
                        <c:v>3.9222600000000003E-3</c:v>
                      </c:pt>
                      <c:pt idx="2287">
                        <c:v>4.5622400000000004E-3</c:v>
                      </c:pt>
                      <c:pt idx="2288">
                        <c:v>4.5622400000000004E-3</c:v>
                      </c:pt>
                      <c:pt idx="2289">
                        <c:v>5.2022099999999996E-3</c:v>
                      </c:pt>
                      <c:pt idx="2290">
                        <c:v>5.2022099999999996E-3</c:v>
                      </c:pt>
                      <c:pt idx="2291">
                        <c:v>4.5622400000000004E-3</c:v>
                      </c:pt>
                      <c:pt idx="2292">
                        <c:v>4.5622400000000004E-3</c:v>
                      </c:pt>
                      <c:pt idx="2293">
                        <c:v>3.2822900000000002E-3</c:v>
                      </c:pt>
                      <c:pt idx="2294">
                        <c:v>4.5622400000000004E-3</c:v>
                      </c:pt>
                      <c:pt idx="2295">
                        <c:v>3.2822900000000002E-3</c:v>
                      </c:pt>
                      <c:pt idx="2296">
                        <c:v>4.5622400000000004E-3</c:v>
                      </c:pt>
                      <c:pt idx="2297">
                        <c:v>5.8421899999999997E-3</c:v>
                      </c:pt>
                      <c:pt idx="2298">
                        <c:v>9.0420599999999993E-3</c:v>
                      </c:pt>
                      <c:pt idx="2299">
                        <c:v>7.76211E-3</c:v>
                      </c:pt>
                      <c:pt idx="2300">
                        <c:v>7.1221399999999999E-3</c:v>
                      </c:pt>
                      <c:pt idx="2301">
                        <c:v>9.6820399999999994E-3</c:v>
                      </c:pt>
                      <c:pt idx="2302">
                        <c:v>1.1601999999999999E-2</c:v>
                      </c:pt>
                      <c:pt idx="2303">
                        <c:v>1.0322E-2</c:v>
                      </c:pt>
                      <c:pt idx="2304">
                        <c:v>1.0322E-2</c:v>
                      </c:pt>
                      <c:pt idx="2305">
                        <c:v>1.0322E-2</c:v>
                      </c:pt>
                      <c:pt idx="2306">
                        <c:v>8.4020899999999992E-3</c:v>
                      </c:pt>
                      <c:pt idx="2307">
                        <c:v>9.0420599999999993E-3</c:v>
                      </c:pt>
                      <c:pt idx="2308">
                        <c:v>1.0322E-2</c:v>
                      </c:pt>
                      <c:pt idx="2309">
                        <c:v>1.0322E-2</c:v>
                      </c:pt>
                      <c:pt idx="2310">
                        <c:v>1.0322E-2</c:v>
                      </c:pt>
                      <c:pt idx="2311">
                        <c:v>1.0322E-2</c:v>
                      </c:pt>
                      <c:pt idx="2312">
                        <c:v>1.0962E-2</c:v>
                      </c:pt>
                      <c:pt idx="2313">
                        <c:v>8.4020899999999992E-3</c:v>
                      </c:pt>
                      <c:pt idx="2314">
                        <c:v>9.6820399999999994E-3</c:v>
                      </c:pt>
                      <c:pt idx="2315">
                        <c:v>7.1221399999999999E-3</c:v>
                      </c:pt>
                      <c:pt idx="2316">
                        <c:v>9.0420599999999993E-3</c:v>
                      </c:pt>
                      <c:pt idx="2317">
                        <c:v>7.1221399999999999E-3</c:v>
                      </c:pt>
                      <c:pt idx="2318">
                        <c:v>7.1221399999999999E-3</c:v>
                      </c:pt>
                      <c:pt idx="2319">
                        <c:v>7.1221399999999999E-3</c:v>
                      </c:pt>
                      <c:pt idx="2320">
                        <c:v>7.1221399999999999E-3</c:v>
                      </c:pt>
                      <c:pt idx="2321">
                        <c:v>5.2022099999999996E-3</c:v>
                      </c:pt>
                      <c:pt idx="2322">
                        <c:v>6.4821599999999998E-3</c:v>
                      </c:pt>
                      <c:pt idx="2323">
                        <c:v>5.8421899999999997E-3</c:v>
                      </c:pt>
                      <c:pt idx="2324">
                        <c:v>5.8421899999999997E-3</c:v>
                      </c:pt>
                      <c:pt idx="2325">
                        <c:v>4.5622400000000004E-3</c:v>
                      </c:pt>
                      <c:pt idx="2326">
                        <c:v>5.2022099999999996E-3</c:v>
                      </c:pt>
                      <c:pt idx="2327">
                        <c:v>5.8421899999999997E-3</c:v>
                      </c:pt>
                      <c:pt idx="2328">
                        <c:v>4.5622400000000004E-3</c:v>
                      </c:pt>
                      <c:pt idx="2329">
                        <c:v>4.5622400000000004E-3</c:v>
                      </c:pt>
                      <c:pt idx="2330">
                        <c:v>5.8421899999999997E-3</c:v>
                      </c:pt>
                      <c:pt idx="2331">
                        <c:v>5.2022099999999996E-3</c:v>
                      </c:pt>
                      <c:pt idx="2332">
                        <c:v>6.4821599999999998E-3</c:v>
                      </c:pt>
                      <c:pt idx="2333">
                        <c:v>8.4020899999999992E-3</c:v>
                      </c:pt>
                      <c:pt idx="2334">
                        <c:v>1.0962E-2</c:v>
                      </c:pt>
                      <c:pt idx="2335">
                        <c:v>1.0322E-2</c:v>
                      </c:pt>
                      <c:pt idx="2336">
                        <c:v>1.0322E-2</c:v>
                      </c:pt>
                      <c:pt idx="2337">
                        <c:v>1.0322E-2</c:v>
                      </c:pt>
                      <c:pt idx="2338">
                        <c:v>9.0420599999999993E-3</c:v>
                      </c:pt>
                      <c:pt idx="2339">
                        <c:v>1.0322E-2</c:v>
                      </c:pt>
                      <c:pt idx="2340">
                        <c:v>1.0962E-2</c:v>
                      </c:pt>
                      <c:pt idx="2341">
                        <c:v>1.0962E-2</c:v>
                      </c:pt>
                      <c:pt idx="2342">
                        <c:v>9.0420599999999993E-3</c:v>
                      </c:pt>
                      <c:pt idx="2343">
                        <c:v>9.6820399999999994E-3</c:v>
                      </c:pt>
                      <c:pt idx="2344">
                        <c:v>9.0420599999999993E-3</c:v>
                      </c:pt>
                      <c:pt idx="2345">
                        <c:v>6.4821599999999998E-3</c:v>
                      </c:pt>
                      <c:pt idx="2346">
                        <c:v>7.76211E-3</c:v>
                      </c:pt>
                      <c:pt idx="2347">
                        <c:v>6.4821599999999998E-3</c:v>
                      </c:pt>
                      <c:pt idx="2348">
                        <c:v>6.4821599999999998E-3</c:v>
                      </c:pt>
                      <c:pt idx="2349">
                        <c:v>7.1221399999999999E-3</c:v>
                      </c:pt>
                      <c:pt idx="2350">
                        <c:v>7.1221399999999999E-3</c:v>
                      </c:pt>
                      <c:pt idx="2351">
                        <c:v>7.76211E-3</c:v>
                      </c:pt>
                      <c:pt idx="2352">
                        <c:v>7.76211E-3</c:v>
                      </c:pt>
                      <c:pt idx="2353">
                        <c:v>8.4020899999999992E-3</c:v>
                      </c:pt>
                      <c:pt idx="2354">
                        <c:v>7.76211E-3</c:v>
                      </c:pt>
                      <c:pt idx="2355">
                        <c:v>5.8421899999999997E-3</c:v>
                      </c:pt>
                      <c:pt idx="2356">
                        <c:v>5.2022099999999996E-3</c:v>
                      </c:pt>
                      <c:pt idx="2357">
                        <c:v>3.9222600000000003E-3</c:v>
                      </c:pt>
                      <c:pt idx="2358">
                        <c:v>3.9222600000000003E-3</c:v>
                      </c:pt>
                      <c:pt idx="2359">
                        <c:v>5.2022099999999996E-3</c:v>
                      </c:pt>
                      <c:pt idx="2360">
                        <c:v>4.5622400000000004E-3</c:v>
                      </c:pt>
                      <c:pt idx="2361">
                        <c:v>4.5622400000000004E-3</c:v>
                      </c:pt>
                      <c:pt idx="2362">
                        <c:v>3.9222600000000003E-3</c:v>
                      </c:pt>
                      <c:pt idx="2363">
                        <c:v>5.2022099999999996E-3</c:v>
                      </c:pt>
                      <c:pt idx="2364">
                        <c:v>3.2822900000000002E-3</c:v>
                      </c:pt>
                      <c:pt idx="2365">
                        <c:v>5.2022099999999996E-3</c:v>
                      </c:pt>
                      <c:pt idx="2366">
                        <c:v>8.4020899999999992E-3</c:v>
                      </c:pt>
                      <c:pt idx="2367">
                        <c:v>1.0962E-2</c:v>
                      </c:pt>
                      <c:pt idx="2368">
                        <c:v>1.6721799999999998E-2</c:v>
                      </c:pt>
                      <c:pt idx="2369">
                        <c:v>2.2481500000000001E-2</c:v>
                      </c:pt>
                      <c:pt idx="2370">
                        <c:v>2.69614E-2</c:v>
                      </c:pt>
                      <c:pt idx="2371">
                        <c:v>3.2081199999999997E-2</c:v>
                      </c:pt>
                      <c:pt idx="2372">
                        <c:v>3.2721199999999999E-2</c:v>
                      </c:pt>
                      <c:pt idx="2373">
                        <c:v>3.7200999999999998E-2</c:v>
                      </c:pt>
                      <c:pt idx="2374">
                        <c:v>3.7200999999999998E-2</c:v>
                      </c:pt>
                      <c:pt idx="2375">
                        <c:v>3.7841E-2</c:v>
                      </c:pt>
                      <c:pt idx="2376">
                        <c:v>4.1680799999999997E-2</c:v>
                      </c:pt>
                      <c:pt idx="2377">
                        <c:v>4.29608E-2</c:v>
                      </c:pt>
                      <c:pt idx="2378">
                        <c:v>4.5520699999999997E-2</c:v>
                      </c:pt>
                      <c:pt idx="2379">
                        <c:v>4.4880700000000003E-2</c:v>
                      </c:pt>
                      <c:pt idx="2380">
                        <c:v>4.7440599999999999E-2</c:v>
                      </c:pt>
                      <c:pt idx="2381">
                        <c:v>4.5520699999999997E-2</c:v>
                      </c:pt>
                      <c:pt idx="2382">
                        <c:v>4.1040800000000002E-2</c:v>
                      </c:pt>
                      <c:pt idx="2383">
                        <c:v>3.8480899999999998E-2</c:v>
                      </c:pt>
                      <c:pt idx="2384">
                        <c:v>3.4641100000000001E-2</c:v>
                      </c:pt>
                      <c:pt idx="2385">
                        <c:v>3.2721199999999999E-2</c:v>
                      </c:pt>
                      <c:pt idx="2386">
                        <c:v>3.0801200000000001E-2</c:v>
                      </c:pt>
                      <c:pt idx="2387">
                        <c:v>3.0161299999999999E-2</c:v>
                      </c:pt>
                      <c:pt idx="2388">
                        <c:v>2.7601400000000002E-2</c:v>
                      </c:pt>
                      <c:pt idx="2389">
                        <c:v>2.95213E-2</c:v>
                      </c:pt>
                      <c:pt idx="2390">
                        <c:v>2.82413E-2</c:v>
                      </c:pt>
                      <c:pt idx="2391">
                        <c:v>2.69614E-2</c:v>
                      </c:pt>
                      <c:pt idx="2392">
                        <c:v>2.6321399999999998E-2</c:v>
                      </c:pt>
                      <c:pt idx="2393">
                        <c:v>2.3761500000000001E-2</c:v>
                      </c:pt>
                      <c:pt idx="2394">
                        <c:v>2.3761500000000001E-2</c:v>
                      </c:pt>
                      <c:pt idx="2395">
                        <c:v>2.2481500000000001E-2</c:v>
                      </c:pt>
                      <c:pt idx="2396">
                        <c:v>2.5041399999999998E-2</c:v>
                      </c:pt>
                      <c:pt idx="2397">
                        <c:v>2.3761500000000001E-2</c:v>
                      </c:pt>
                      <c:pt idx="2398">
                        <c:v>2.5041399999999998E-2</c:v>
                      </c:pt>
                      <c:pt idx="2399">
                        <c:v>2.5041399999999998E-2</c:v>
                      </c:pt>
                      <c:pt idx="2400">
                        <c:v>2.6321399999999998E-2</c:v>
                      </c:pt>
                      <c:pt idx="2401">
                        <c:v>3.2081199999999997E-2</c:v>
                      </c:pt>
                      <c:pt idx="2402">
                        <c:v>3.7200999999999998E-2</c:v>
                      </c:pt>
                      <c:pt idx="2403">
                        <c:v>4.6160600000000003E-2</c:v>
                      </c:pt>
                      <c:pt idx="2404">
                        <c:v>5.4480300000000002E-2</c:v>
                      </c:pt>
                      <c:pt idx="2405">
                        <c:v>6.0880099999999999E-2</c:v>
                      </c:pt>
                      <c:pt idx="2406">
                        <c:v>6.59999E-2</c:v>
                      </c:pt>
                      <c:pt idx="2407">
                        <c:v>6.4719899999999997E-2</c:v>
                      </c:pt>
                      <c:pt idx="2408">
                        <c:v>6.4079999999999998E-2</c:v>
                      </c:pt>
                      <c:pt idx="2409">
                        <c:v>6.5359899999999999E-2</c:v>
                      </c:pt>
                      <c:pt idx="2410">
                        <c:v>6.2799999999999995E-2</c:v>
                      </c:pt>
                      <c:pt idx="2411">
                        <c:v>6.216E-2</c:v>
                      </c:pt>
                      <c:pt idx="2412">
                        <c:v>6.2799999999999995E-2</c:v>
                      </c:pt>
                      <c:pt idx="2413">
                        <c:v>6.0240099999999998E-2</c:v>
                      </c:pt>
                      <c:pt idx="2414">
                        <c:v>5.9600100000000003E-2</c:v>
                      </c:pt>
                      <c:pt idx="2415">
                        <c:v>5.7040199999999999E-2</c:v>
                      </c:pt>
                      <c:pt idx="2416">
                        <c:v>5.3200400000000002E-2</c:v>
                      </c:pt>
                      <c:pt idx="2417">
                        <c:v>5.0000500000000003E-2</c:v>
                      </c:pt>
                      <c:pt idx="2418">
                        <c:v>4.7440599999999999E-2</c:v>
                      </c:pt>
                      <c:pt idx="2419">
                        <c:v>4.4240700000000001E-2</c:v>
                      </c:pt>
                      <c:pt idx="2420">
                        <c:v>4.29608E-2</c:v>
                      </c:pt>
                      <c:pt idx="2421">
                        <c:v>4.0400899999999997E-2</c:v>
                      </c:pt>
                      <c:pt idx="2422">
                        <c:v>3.9760900000000002E-2</c:v>
                      </c:pt>
                      <c:pt idx="2423">
                        <c:v>4.0400899999999997E-2</c:v>
                      </c:pt>
                      <c:pt idx="2424">
                        <c:v>3.7841E-2</c:v>
                      </c:pt>
                      <c:pt idx="2425">
                        <c:v>3.8480899999999998E-2</c:v>
                      </c:pt>
                      <c:pt idx="2426">
                        <c:v>3.5921000000000002E-2</c:v>
                      </c:pt>
                      <c:pt idx="2427">
                        <c:v>3.5281100000000003E-2</c:v>
                      </c:pt>
                      <c:pt idx="2428">
                        <c:v>3.1441200000000002E-2</c:v>
                      </c:pt>
                      <c:pt idx="2429">
                        <c:v>3.1441200000000002E-2</c:v>
                      </c:pt>
                      <c:pt idx="2430">
                        <c:v>2.95213E-2</c:v>
                      </c:pt>
                      <c:pt idx="2431">
                        <c:v>2.8881299999999999E-2</c:v>
                      </c:pt>
                      <c:pt idx="2432">
                        <c:v>2.82413E-2</c:v>
                      </c:pt>
                      <c:pt idx="2433">
                        <c:v>2.69614E-2</c:v>
                      </c:pt>
                      <c:pt idx="2434">
                        <c:v>2.56814E-2</c:v>
                      </c:pt>
                      <c:pt idx="2435">
                        <c:v>2.7601400000000002E-2</c:v>
                      </c:pt>
                      <c:pt idx="2436">
                        <c:v>2.69614E-2</c:v>
                      </c:pt>
                      <c:pt idx="2437">
                        <c:v>3.3361099999999998E-2</c:v>
                      </c:pt>
                      <c:pt idx="2438">
                        <c:v>3.8480899999999998E-2</c:v>
                      </c:pt>
                      <c:pt idx="2439">
                        <c:v>4.29608E-2</c:v>
                      </c:pt>
                      <c:pt idx="2440">
                        <c:v>4.8080600000000001E-2</c:v>
                      </c:pt>
                      <c:pt idx="2441">
                        <c:v>5.1920399999999998E-2</c:v>
                      </c:pt>
                      <c:pt idx="2442">
                        <c:v>5.25604E-2</c:v>
                      </c:pt>
                      <c:pt idx="2443">
                        <c:v>5.1280399999999997E-2</c:v>
                      </c:pt>
                      <c:pt idx="2444">
                        <c:v>5.1920399999999998E-2</c:v>
                      </c:pt>
                      <c:pt idx="2445">
                        <c:v>5.0000500000000003E-2</c:v>
                      </c:pt>
                      <c:pt idx="2446">
                        <c:v>4.87205E-2</c:v>
                      </c:pt>
                      <c:pt idx="2447">
                        <c:v>4.87205E-2</c:v>
                      </c:pt>
                      <c:pt idx="2448">
                        <c:v>5.0000500000000003E-2</c:v>
                      </c:pt>
                      <c:pt idx="2449">
                        <c:v>4.8080600000000001E-2</c:v>
                      </c:pt>
                      <c:pt idx="2450">
                        <c:v>4.6800599999999998E-2</c:v>
                      </c:pt>
                      <c:pt idx="2451">
                        <c:v>4.2320799999999999E-2</c:v>
                      </c:pt>
                      <c:pt idx="2452">
                        <c:v>3.91209E-2</c:v>
                      </c:pt>
                      <c:pt idx="2453">
                        <c:v>3.5281100000000003E-2</c:v>
                      </c:pt>
                      <c:pt idx="2454">
                        <c:v>3.2081199999999997E-2</c:v>
                      </c:pt>
                      <c:pt idx="2455">
                        <c:v>2.95213E-2</c:v>
                      </c:pt>
                      <c:pt idx="2456">
                        <c:v>2.56814E-2</c:v>
                      </c:pt>
                      <c:pt idx="2457">
                        <c:v>2.2481500000000001E-2</c:v>
                      </c:pt>
                      <c:pt idx="2458">
                        <c:v>2.1841599999999999E-2</c:v>
                      </c:pt>
                      <c:pt idx="2459">
                        <c:v>1.9921600000000001E-2</c:v>
                      </c:pt>
                      <c:pt idx="2460">
                        <c:v>1.8641700000000001E-2</c:v>
                      </c:pt>
                      <c:pt idx="2461">
                        <c:v>1.6721799999999998E-2</c:v>
                      </c:pt>
                      <c:pt idx="2462">
                        <c:v>1.8641700000000001E-2</c:v>
                      </c:pt>
                      <c:pt idx="2463">
                        <c:v>1.8001699999999999E-2</c:v>
                      </c:pt>
                      <c:pt idx="2464">
                        <c:v>1.6721799999999998E-2</c:v>
                      </c:pt>
                      <c:pt idx="2465">
                        <c:v>1.54418E-2</c:v>
                      </c:pt>
                      <c:pt idx="2466">
                        <c:v>1.41619E-2</c:v>
                      </c:pt>
                      <c:pt idx="2467">
                        <c:v>1.28819E-2</c:v>
                      </c:pt>
                      <c:pt idx="2468">
                        <c:v>1.22419E-2</c:v>
                      </c:pt>
                      <c:pt idx="2469">
                        <c:v>1.48018E-2</c:v>
                      </c:pt>
                      <c:pt idx="2470">
                        <c:v>1.0962E-2</c:v>
                      </c:pt>
                      <c:pt idx="2471">
                        <c:v>1.0962E-2</c:v>
                      </c:pt>
                      <c:pt idx="2472">
                        <c:v>1.22419E-2</c:v>
                      </c:pt>
                      <c:pt idx="2473">
                        <c:v>1.1601999999999999E-2</c:v>
                      </c:pt>
                      <c:pt idx="2474">
                        <c:v>1.22419E-2</c:v>
                      </c:pt>
                      <c:pt idx="2475">
                        <c:v>1.1601999999999999E-2</c:v>
                      </c:pt>
                      <c:pt idx="2476">
                        <c:v>1.0322E-2</c:v>
                      </c:pt>
                      <c:pt idx="2477">
                        <c:v>8.4020899999999992E-3</c:v>
                      </c:pt>
                      <c:pt idx="2478">
                        <c:v>7.76211E-3</c:v>
                      </c:pt>
                      <c:pt idx="2479">
                        <c:v>8.4020899999999992E-3</c:v>
                      </c:pt>
                      <c:pt idx="2480">
                        <c:v>7.76211E-3</c:v>
                      </c:pt>
                      <c:pt idx="2481">
                        <c:v>7.76211E-3</c:v>
                      </c:pt>
                      <c:pt idx="2482">
                        <c:v>8.4020899999999992E-3</c:v>
                      </c:pt>
                      <c:pt idx="2483">
                        <c:v>8.4020899999999992E-3</c:v>
                      </c:pt>
                      <c:pt idx="2484">
                        <c:v>6.4821599999999998E-3</c:v>
                      </c:pt>
                      <c:pt idx="2485">
                        <c:v>7.1221399999999999E-3</c:v>
                      </c:pt>
                      <c:pt idx="2486">
                        <c:v>5.8421899999999997E-3</c:v>
                      </c:pt>
                      <c:pt idx="2487">
                        <c:v>5.2022099999999996E-3</c:v>
                      </c:pt>
                      <c:pt idx="2488">
                        <c:v>5.2022099999999996E-3</c:v>
                      </c:pt>
                      <c:pt idx="2489">
                        <c:v>4.5622400000000004E-3</c:v>
                      </c:pt>
                      <c:pt idx="2490">
                        <c:v>5.2022099999999996E-3</c:v>
                      </c:pt>
                      <c:pt idx="2491">
                        <c:v>7.1221399999999999E-3</c:v>
                      </c:pt>
                      <c:pt idx="2492">
                        <c:v>6.4821599999999998E-3</c:v>
                      </c:pt>
                      <c:pt idx="2493">
                        <c:v>5.8421899999999997E-3</c:v>
                      </c:pt>
                      <c:pt idx="2494">
                        <c:v>5.8421899999999997E-3</c:v>
                      </c:pt>
                      <c:pt idx="2495">
                        <c:v>5.2022099999999996E-3</c:v>
                      </c:pt>
                      <c:pt idx="2496">
                        <c:v>5.8421899999999997E-3</c:v>
                      </c:pt>
                      <c:pt idx="2497">
                        <c:v>3.9222600000000003E-3</c:v>
                      </c:pt>
                      <c:pt idx="2498">
                        <c:v>4.5622400000000004E-3</c:v>
                      </c:pt>
                      <c:pt idx="2499">
                        <c:v>5.8421899999999997E-3</c:v>
                      </c:pt>
                      <c:pt idx="2500">
                        <c:v>3.9222600000000003E-3</c:v>
                      </c:pt>
                      <c:pt idx="2501">
                        <c:v>3.2822900000000002E-3</c:v>
                      </c:pt>
                      <c:pt idx="2502">
                        <c:v>3.9222600000000003E-3</c:v>
                      </c:pt>
                      <c:pt idx="2503">
                        <c:v>4.5622400000000004E-3</c:v>
                      </c:pt>
                      <c:pt idx="2504">
                        <c:v>2.6423100000000001E-3</c:v>
                      </c:pt>
                      <c:pt idx="2505">
                        <c:v>2.0023300000000001E-3</c:v>
                      </c:pt>
                      <c:pt idx="2506">
                        <c:v>3.2822900000000002E-3</c:v>
                      </c:pt>
                      <c:pt idx="2507">
                        <c:v>3.9222600000000003E-3</c:v>
                      </c:pt>
                      <c:pt idx="2508">
                        <c:v>2.6423100000000001E-3</c:v>
                      </c:pt>
                      <c:pt idx="2509">
                        <c:v>3.2822900000000002E-3</c:v>
                      </c:pt>
                      <c:pt idx="2510">
                        <c:v>3.9222600000000003E-3</c:v>
                      </c:pt>
                      <c:pt idx="2511">
                        <c:v>3.9222600000000003E-3</c:v>
                      </c:pt>
                      <c:pt idx="2512">
                        <c:v>2.6423100000000001E-3</c:v>
                      </c:pt>
                      <c:pt idx="2513">
                        <c:v>3.2822900000000002E-3</c:v>
                      </c:pt>
                      <c:pt idx="2514">
                        <c:v>2.6423100000000001E-3</c:v>
                      </c:pt>
                      <c:pt idx="2515">
                        <c:v>1.36236E-3</c:v>
                      </c:pt>
                      <c:pt idx="2516">
                        <c:v>2.0023300000000001E-3</c:v>
                      </c:pt>
                      <c:pt idx="2517">
                        <c:v>2.6423100000000001E-3</c:v>
                      </c:pt>
                      <c:pt idx="2518">
                        <c:v>2.0023300000000001E-3</c:v>
                      </c:pt>
                      <c:pt idx="2519">
                        <c:v>2.0023300000000001E-3</c:v>
                      </c:pt>
                      <c:pt idx="2520">
                        <c:v>1.36236E-3</c:v>
                      </c:pt>
                      <c:pt idx="2521">
                        <c:v>1.36236E-3</c:v>
                      </c:pt>
                      <c:pt idx="2522">
                        <c:v>1.36236E-3</c:v>
                      </c:pt>
                      <c:pt idx="2523">
                        <c:v>2.6423100000000001E-3</c:v>
                      </c:pt>
                      <c:pt idx="2524">
                        <c:v>2.0023300000000001E-3</c:v>
                      </c:pt>
                      <c:pt idx="2525">
                        <c:v>3.2822900000000002E-3</c:v>
                      </c:pt>
                      <c:pt idx="2526">
                        <c:v>2.6423100000000001E-3</c:v>
                      </c:pt>
                      <c:pt idx="2527">
                        <c:v>2.0023300000000001E-3</c:v>
                      </c:pt>
                      <c:pt idx="2528">
                        <c:v>2.0023300000000001E-3</c:v>
                      </c:pt>
                      <c:pt idx="2529">
                        <c:v>3.2822900000000002E-3</c:v>
                      </c:pt>
                      <c:pt idx="2530">
                        <c:v>3.2822900000000002E-3</c:v>
                      </c:pt>
                      <c:pt idx="2531">
                        <c:v>2.0023300000000001E-3</c:v>
                      </c:pt>
                      <c:pt idx="2532">
                        <c:v>3.2822900000000002E-3</c:v>
                      </c:pt>
                      <c:pt idx="2533">
                        <c:v>2.0023300000000001E-3</c:v>
                      </c:pt>
                      <c:pt idx="2534">
                        <c:v>2.6423100000000001E-3</c:v>
                      </c:pt>
                      <c:pt idx="2535">
                        <c:v>2.6423100000000001E-3</c:v>
                      </c:pt>
                      <c:pt idx="2536">
                        <c:v>2.6423100000000001E-3</c:v>
                      </c:pt>
                      <c:pt idx="2537">
                        <c:v>2.6423100000000001E-3</c:v>
                      </c:pt>
                      <c:pt idx="2538">
                        <c:v>2.6423100000000001E-3</c:v>
                      </c:pt>
                      <c:pt idx="2539">
                        <c:v>2.6423100000000001E-3</c:v>
                      </c:pt>
                      <c:pt idx="2540">
                        <c:v>7.2238399999999996E-4</c:v>
                      </c:pt>
                      <c:pt idx="2541">
                        <c:v>2.0023300000000001E-3</c:v>
                      </c:pt>
                      <c:pt idx="2542">
                        <c:v>1.36236E-3</c:v>
                      </c:pt>
                      <c:pt idx="2543">
                        <c:v>2.0023300000000001E-3</c:v>
                      </c:pt>
                      <c:pt idx="2544">
                        <c:v>3.2822900000000002E-3</c:v>
                      </c:pt>
                      <c:pt idx="2545">
                        <c:v>2.0023300000000001E-3</c:v>
                      </c:pt>
                      <c:pt idx="2546">
                        <c:v>2.6423100000000001E-3</c:v>
                      </c:pt>
                      <c:pt idx="2547">
                        <c:v>2.6423100000000001E-3</c:v>
                      </c:pt>
                      <c:pt idx="2548" formatCode="0.00E+00">
                        <c:v>8.2408400000000002E-5</c:v>
                      </c:pt>
                      <c:pt idx="2549">
                        <c:v>3.2822900000000002E-3</c:v>
                      </c:pt>
                      <c:pt idx="2550">
                        <c:v>7.2238399999999996E-4</c:v>
                      </c:pt>
                      <c:pt idx="2551">
                        <c:v>7.2238399999999996E-4</c:v>
                      </c:pt>
                      <c:pt idx="2552">
                        <c:v>7.2238399999999996E-4</c:v>
                      </c:pt>
                      <c:pt idx="2553">
                        <c:v>2.0023300000000001E-3</c:v>
                      </c:pt>
                      <c:pt idx="2554">
                        <c:v>1.36236E-3</c:v>
                      </c:pt>
                      <c:pt idx="2555">
                        <c:v>1.36236E-3</c:v>
                      </c:pt>
                      <c:pt idx="2556">
                        <c:v>7.2238399999999996E-4</c:v>
                      </c:pt>
                      <c:pt idx="2557">
                        <c:v>2.0023300000000001E-3</c:v>
                      </c:pt>
                      <c:pt idx="2558">
                        <c:v>7.2238399999999996E-4</c:v>
                      </c:pt>
                      <c:pt idx="2559" formatCode="0.00E+00">
                        <c:v>8.2408400000000002E-5</c:v>
                      </c:pt>
                      <c:pt idx="2560" formatCode="0.00E+00">
                        <c:v>8.2408400000000002E-5</c:v>
                      </c:pt>
                      <c:pt idx="2561">
                        <c:v>2.0023300000000001E-3</c:v>
                      </c:pt>
                      <c:pt idx="2562">
                        <c:v>3.2822900000000002E-3</c:v>
                      </c:pt>
                      <c:pt idx="2563">
                        <c:v>2.6423100000000001E-3</c:v>
                      </c:pt>
                      <c:pt idx="2564">
                        <c:v>1.36236E-3</c:v>
                      </c:pt>
                      <c:pt idx="2565">
                        <c:v>1.36236E-3</c:v>
                      </c:pt>
                      <c:pt idx="2566">
                        <c:v>1.36236E-3</c:v>
                      </c:pt>
                      <c:pt idx="2567">
                        <c:v>1.36236E-3</c:v>
                      </c:pt>
                      <c:pt idx="2568">
                        <c:v>2.0023300000000001E-3</c:v>
                      </c:pt>
                      <c:pt idx="2569">
                        <c:v>1.36236E-3</c:v>
                      </c:pt>
                      <c:pt idx="2570" formatCode="0.00E+00">
                        <c:v>8.2408400000000002E-5</c:v>
                      </c:pt>
                      <c:pt idx="2571">
                        <c:v>2.6423100000000001E-3</c:v>
                      </c:pt>
                      <c:pt idx="2572">
                        <c:v>1.36236E-3</c:v>
                      </c:pt>
                      <c:pt idx="2573">
                        <c:v>7.2238399999999996E-4</c:v>
                      </c:pt>
                      <c:pt idx="2574">
                        <c:v>1.36236E-3</c:v>
                      </c:pt>
                      <c:pt idx="2575">
                        <c:v>1.36236E-3</c:v>
                      </c:pt>
                      <c:pt idx="2576">
                        <c:v>2.0023300000000001E-3</c:v>
                      </c:pt>
                      <c:pt idx="2577">
                        <c:v>1.36236E-3</c:v>
                      </c:pt>
                      <c:pt idx="2578">
                        <c:v>2.0023300000000001E-3</c:v>
                      </c:pt>
                      <c:pt idx="2579">
                        <c:v>2.0023300000000001E-3</c:v>
                      </c:pt>
                      <c:pt idx="2580">
                        <c:v>2.0023300000000001E-3</c:v>
                      </c:pt>
                      <c:pt idx="2581">
                        <c:v>2.0023300000000001E-3</c:v>
                      </c:pt>
                      <c:pt idx="2582">
                        <c:v>7.2238399999999996E-4</c:v>
                      </c:pt>
                      <c:pt idx="2583">
                        <c:v>1.36236E-3</c:v>
                      </c:pt>
                      <c:pt idx="2584">
                        <c:v>2.0023300000000001E-3</c:v>
                      </c:pt>
                      <c:pt idx="2585">
                        <c:v>2.6423100000000001E-3</c:v>
                      </c:pt>
                      <c:pt idx="2586">
                        <c:v>1.36236E-3</c:v>
                      </c:pt>
                      <c:pt idx="2587">
                        <c:v>1.36236E-3</c:v>
                      </c:pt>
                      <c:pt idx="2588">
                        <c:v>2.0023300000000001E-3</c:v>
                      </c:pt>
                      <c:pt idx="2589">
                        <c:v>2.0023300000000001E-3</c:v>
                      </c:pt>
                      <c:pt idx="2590">
                        <c:v>2.0023300000000001E-3</c:v>
                      </c:pt>
                      <c:pt idx="2591">
                        <c:v>7.2238399999999996E-4</c:v>
                      </c:pt>
                      <c:pt idx="2592">
                        <c:v>1.36236E-3</c:v>
                      </c:pt>
                      <c:pt idx="2593">
                        <c:v>1.36236E-3</c:v>
                      </c:pt>
                      <c:pt idx="2594">
                        <c:v>1.36236E-3</c:v>
                      </c:pt>
                      <c:pt idx="2595">
                        <c:v>2.0023300000000001E-3</c:v>
                      </c:pt>
                      <c:pt idx="2596">
                        <c:v>7.2238399999999996E-4</c:v>
                      </c:pt>
                      <c:pt idx="2597">
                        <c:v>2.0023300000000001E-3</c:v>
                      </c:pt>
                      <c:pt idx="2598">
                        <c:v>2.0023300000000001E-3</c:v>
                      </c:pt>
                      <c:pt idx="2599">
                        <c:v>2.0023300000000001E-3</c:v>
                      </c:pt>
                      <c:pt idx="2600">
                        <c:v>2.6423100000000001E-3</c:v>
                      </c:pt>
                      <c:pt idx="2601">
                        <c:v>2.0023300000000001E-3</c:v>
                      </c:pt>
                      <c:pt idx="2602">
                        <c:v>2.0023300000000001E-3</c:v>
                      </c:pt>
                      <c:pt idx="2603">
                        <c:v>2.0023300000000001E-3</c:v>
                      </c:pt>
                      <c:pt idx="2604">
                        <c:v>1.36236E-3</c:v>
                      </c:pt>
                      <c:pt idx="2605">
                        <c:v>1.36236E-3</c:v>
                      </c:pt>
                      <c:pt idx="2606">
                        <c:v>2.6423100000000001E-3</c:v>
                      </c:pt>
                      <c:pt idx="2607">
                        <c:v>2.0023300000000001E-3</c:v>
                      </c:pt>
                      <c:pt idx="2608">
                        <c:v>2.6423100000000001E-3</c:v>
                      </c:pt>
                      <c:pt idx="2609">
                        <c:v>2.6423100000000001E-3</c:v>
                      </c:pt>
                      <c:pt idx="2610">
                        <c:v>1.36236E-3</c:v>
                      </c:pt>
                      <c:pt idx="2611" formatCode="0.00E+00">
                        <c:v>8.2408400000000002E-5</c:v>
                      </c:pt>
                      <c:pt idx="2612">
                        <c:v>2.6423100000000001E-3</c:v>
                      </c:pt>
                      <c:pt idx="2613">
                        <c:v>1.36236E-3</c:v>
                      </c:pt>
                      <c:pt idx="2614">
                        <c:v>2.0023300000000001E-3</c:v>
                      </c:pt>
                      <c:pt idx="2615">
                        <c:v>1.36236E-3</c:v>
                      </c:pt>
                      <c:pt idx="2616">
                        <c:v>2.6423100000000001E-3</c:v>
                      </c:pt>
                      <c:pt idx="2617">
                        <c:v>7.2238399999999996E-4</c:v>
                      </c:pt>
                      <c:pt idx="2618">
                        <c:v>2.0023300000000001E-3</c:v>
                      </c:pt>
                      <c:pt idx="2619">
                        <c:v>2.6423100000000001E-3</c:v>
                      </c:pt>
                      <c:pt idx="2620">
                        <c:v>1.36236E-3</c:v>
                      </c:pt>
                      <c:pt idx="2621">
                        <c:v>2.0023300000000001E-3</c:v>
                      </c:pt>
                      <c:pt idx="2622">
                        <c:v>1.36236E-3</c:v>
                      </c:pt>
                      <c:pt idx="2623">
                        <c:v>1.36236E-3</c:v>
                      </c:pt>
                      <c:pt idx="2624">
                        <c:v>2.0023300000000001E-3</c:v>
                      </c:pt>
                      <c:pt idx="2625">
                        <c:v>3.2822900000000002E-3</c:v>
                      </c:pt>
                      <c:pt idx="2626">
                        <c:v>1.36236E-3</c:v>
                      </c:pt>
                      <c:pt idx="2627">
                        <c:v>2.0023300000000001E-3</c:v>
                      </c:pt>
                      <c:pt idx="2628">
                        <c:v>4.5622400000000004E-3</c:v>
                      </c:pt>
                      <c:pt idx="2629">
                        <c:v>2.0023300000000001E-3</c:v>
                      </c:pt>
                      <c:pt idx="2630">
                        <c:v>2.6423100000000001E-3</c:v>
                      </c:pt>
                      <c:pt idx="2631">
                        <c:v>3.2822900000000002E-3</c:v>
                      </c:pt>
                      <c:pt idx="2632">
                        <c:v>2.6423100000000001E-3</c:v>
                      </c:pt>
                      <c:pt idx="2633">
                        <c:v>3.2822900000000002E-3</c:v>
                      </c:pt>
                      <c:pt idx="2634">
                        <c:v>3.2822900000000002E-3</c:v>
                      </c:pt>
                      <c:pt idx="2635">
                        <c:v>5.2022099999999996E-3</c:v>
                      </c:pt>
                      <c:pt idx="2636">
                        <c:v>4.5622400000000004E-3</c:v>
                      </c:pt>
                      <c:pt idx="2637">
                        <c:v>3.2822900000000002E-3</c:v>
                      </c:pt>
                      <c:pt idx="2638">
                        <c:v>3.9222600000000003E-3</c:v>
                      </c:pt>
                      <c:pt idx="2639">
                        <c:v>2.0023300000000001E-3</c:v>
                      </c:pt>
                      <c:pt idx="2640">
                        <c:v>3.2822900000000002E-3</c:v>
                      </c:pt>
                      <c:pt idx="2641">
                        <c:v>3.2822900000000002E-3</c:v>
                      </c:pt>
                      <c:pt idx="2642">
                        <c:v>3.2822900000000002E-3</c:v>
                      </c:pt>
                      <c:pt idx="2643">
                        <c:v>3.2822900000000002E-3</c:v>
                      </c:pt>
                      <c:pt idx="2644">
                        <c:v>2.6423100000000001E-3</c:v>
                      </c:pt>
                      <c:pt idx="2645">
                        <c:v>3.2822900000000002E-3</c:v>
                      </c:pt>
                      <c:pt idx="2646">
                        <c:v>3.2822900000000002E-3</c:v>
                      </c:pt>
                      <c:pt idx="2647">
                        <c:v>3.2822900000000002E-3</c:v>
                      </c:pt>
                      <c:pt idx="2648">
                        <c:v>3.9222600000000003E-3</c:v>
                      </c:pt>
                      <c:pt idx="2649">
                        <c:v>3.9222600000000003E-3</c:v>
                      </c:pt>
                      <c:pt idx="2650">
                        <c:v>3.2822900000000002E-3</c:v>
                      </c:pt>
                      <c:pt idx="2651">
                        <c:v>3.9222600000000003E-3</c:v>
                      </c:pt>
                      <c:pt idx="2652">
                        <c:v>3.9222600000000003E-3</c:v>
                      </c:pt>
                      <c:pt idx="2653">
                        <c:v>3.9222600000000003E-3</c:v>
                      </c:pt>
                      <c:pt idx="2654">
                        <c:v>3.9222600000000003E-3</c:v>
                      </c:pt>
                      <c:pt idx="2655">
                        <c:v>4.5622400000000004E-3</c:v>
                      </c:pt>
                      <c:pt idx="2656">
                        <c:v>3.9222600000000003E-3</c:v>
                      </c:pt>
                      <c:pt idx="2657">
                        <c:v>3.2822900000000002E-3</c:v>
                      </c:pt>
                      <c:pt idx="2658">
                        <c:v>5.2022099999999996E-3</c:v>
                      </c:pt>
                      <c:pt idx="2659">
                        <c:v>3.2822900000000002E-3</c:v>
                      </c:pt>
                      <c:pt idx="2660">
                        <c:v>3.2822900000000002E-3</c:v>
                      </c:pt>
                      <c:pt idx="2661">
                        <c:v>3.9222600000000003E-3</c:v>
                      </c:pt>
                      <c:pt idx="2662">
                        <c:v>4.5622400000000004E-3</c:v>
                      </c:pt>
                      <c:pt idx="2663">
                        <c:v>3.2822900000000002E-3</c:v>
                      </c:pt>
                      <c:pt idx="2664">
                        <c:v>3.9222600000000003E-3</c:v>
                      </c:pt>
                      <c:pt idx="2665">
                        <c:v>3.9222600000000003E-3</c:v>
                      </c:pt>
                      <c:pt idx="2666">
                        <c:v>3.2822900000000002E-3</c:v>
                      </c:pt>
                      <c:pt idx="2667">
                        <c:v>3.9222600000000003E-3</c:v>
                      </c:pt>
                      <c:pt idx="2668">
                        <c:v>5.2022099999999996E-3</c:v>
                      </c:pt>
                      <c:pt idx="2669">
                        <c:v>3.2822900000000002E-3</c:v>
                      </c:pt>
                      <c:pt idx="2670">
                        <c:v>5.2022099999999996E-3</c:v>
                      </c:pt>
                      <c:pt idx="2671">
                        <c:v>5.2022099999999996E-3</c:v>
                      </c:pt>
                      <c:pt idx="2672">
                        <c:v>3.2822900000000002E-3</c:v>
                      </c:pt>
                      <c:pt idx="2673">
                        <c:v>4.5622400000000004E-3</c:v>
                      </c:pt>
                      <c:pt idx="2674">
                        <c:v>3.9222600000000003E-3</c:v>
                      </c:pt>
                      <c:pt idx="2675">
                        <c:v>5.2022099999999996E-3</c:v>
                      </c:pt>
                      <c:pt idx="2676">
                        <c:v>5.2022099999999996E-3</c:v>
                      </c:pt>
                      <c:pt idx="2677">
                        <c:v>5.2022099999999996E-3</c:v>
                      </c:pt>
                      <c:pt idx="2678">
                        <c:v>3.2822900000000002E-3</c:v>
                      </c:pt>
                      <c:pt idx="2679">
                        <c:v>4.5622400000000004E-3</c:v>
                      </c:pt>
                      <c:pt idx="2680">
                        <c:v>4.5622400000000004E-3</c:v>
                      </c:pt>
                      <c:pt idx="2681">
                        <c:v>4.5622400000000004E-3</c:v>
                      </c:pt>
                      <c:pt idx="2682">
                        <c:v>2.6423100000000001E-3</c:v>
                      </c:pt>
                      <c:pt idx="2683">
                        <c:v>5.2022099999999996E-3</c:v>
                      </c:pt>
                      <c:pt idx="2684">
                        <c:v>3.9222600000000003E-3</c:v>
                      </c:pt>
                      <c:pt idx="2685">
                        <c:v>4.5622400000000004E-3</c:v>
                      </c:pt>
                      <c:pt idx="2686">
                        <c:v>3.9222600000000003E-3</c:v>
                      </c:pt>
                      <c:pt idx="2687">
                        <c:v>3.9222600000000003E-3</c:v>
                      </c:pt>
                      <c:pt idx="2688">
                        <c:v>4.5622400000000004E-3</c:v>
                      </c:pt>
                      <c:pt idx="2689">
                        <c:v>3.9222600000000003E-3</c:v>
                      </c:pt>
                      <c:pt idx="2690">
                        <c:v>3.2822900000000002E-3</c:v>
                      </c:pt>
                      <c:pt idx="2691">
                        <c:v>3.9222600000000003E-3</c:v>
                      </c:pt>
                      <c:pt idx="2692">
                        <c:v>2.6423100000000001E-3</c:v>
                      </c:pt>
                      <c:pt idx="2693">
                        <c:v>3.9222600000000003E-3</c:v>
                      </c:pt>
                      <c:pt idx="2694">
                        <c:v>4.5622400000000004E-3</c:v>
                      </c:pt>
                      <c:pt idx="2695">
                        <c:v>2.6423100000000001E-3</c:v>
                      </c:pt>
                      <c:pt idx="2696">
                        <c:v>2.6423100000000001E-3</c:v>
                      </c:pt>
                      <c:pt idx="2697">
                        <c:v>2.6423100000000001E-3</c:v>
                      </c:pt>
                      <c:pt idx="2698">
                        <c:v>2.6423100000000001E-3</c:v>
                      </c:pt>
                      <c:pt idx="2699">
                        <c:v>3.9222600000000003E-3</c:v>
                      </c:pt>
                      <c:pt idx="2700">
                        <c:v>3.2822900000000002E-3</c:v>
                      </c:pt>
                      <c:pt idx="2701">
                        <c:v>2.0023300000000001E-3</c:v>
                      </c:pt>
                      <c:pt idx="2702">
                        <c:v>2.6423100000000001E-3</c:v>
                      </c:pt>
                      <c:pt idx="2703">
                        <c:v>3.9222600000000003E-3</c:v>
                      </c:pt>
                      <c:pt idx="2704">
                        <c:v>3.2822900000000002E-3</c:v>
                      </c:pt>
                      <c:pt idx="2705">
                        <c:v>2.0023300000000001E-3</c:v>
                      </c:pt>
                      <c:pt idx="2706">
                        <c:v>3.9222600000000003E-3</c:v>
                      </c:pt>
                      <c:pt idx="2707">
                        <c:v>2.6423100000000001E-3</c:v>
                      </c:pt>
                      <c:pt idx="2708">
                        <c:v>3.2822900000000002E-3</c:v>
                      </c:pt>
                      <c:pt idx="2709">
                        <c:v>2.6423100000000001E-3</c:v>
                      </c:pt>
                      <c:pt idx="2710">
                        <c:v>2.6423100000000001E-3</c:v>
                      </c:pt>
                      <c:pt idx="2711">
                        <c:v>3.2822900000000002E-3</c:v>
                      </c:pt>
                      <c:pt idx="2712">
                        <c:v>3.2822900000000002E-3</c:v>
                      </c:pt>
                      <c:pt idx="2713">
                        <c:v>3.2822900000000002E-3</c:v>
                      </c:pt>
                      <c:pt idx="2714">
                        <c:v>3.2822900000000002E-3</c:v>
                      </c:pt>
                      <c:pt idx="2715">
                        <c:v>2.0023300000000001E-3</c:v>
                      </c:pt>
                      <c:pt idx="2716">
                        <c:v>3.2822900000000002E-3</c:v>
                      </c:pt>
                      <c:pt idx="2717">
                        <c:v>3.2822900000000002E-3</c:v>
                      </c:pt>
                      <c:pt idx="2718">
                        <c:v>4.5622400000000004E-3</c:v>
                      </c:pt>
                      <c:pt idx="2719">
                        <c:v>2.0023300000000001E-3</c:v>
                      </c:pt>
                      <c:pt idx="2720">
                        <c:v>3.9222600000000003E-3</c:v>
                      </c:pt>
                      <c:pt idx="2721">
                        <c:v>2.6423100000000001E-3</c:v>
                      </c:pt>
                      <c:pt idx="2722">
                        <c:v>3.2822900000000002E-3</c:v>
                      </c:pt>
                      <c:pt idx="2723">
                        <c:v>3.2822900000000002E-3</c:v>
                      </c:pt>
                      <c:pt idx="2724">
                        <c:v>4.5622400000000004E-3</c:v>
                      </c:pt>
                      <c:pt idx="2725">
                        <c:v>2.6423100000000001E-3</c:v>
                      </c:pt>
                      <c:pt idx="2726">
                        <c:v>2.6423100000000001E-3</c:v>
                      </c:pt>
                      <c:pt idx="2727">
                        <c:v>3.2822900000000002E-3</c:v>
                      </c:pt>
                      <c:pt idx="2728">
                        <c:v>2.6423100000000001E-3</c:v>
                      </c:pt>
                      <c:pt idx="2729">
                        <c:v>2.0023300000000001E-3</c:v>
                      </c:pt>
                      <c:pt idx="2730">
                        <c:v>2.6423100000000001E-3</c:v>
                      </c:pt>
                      <c:pt idx="2731">
                        <c:v>2.0023300000000001E-3</c:v>
                      </c:pt>
                      <c:pt idx="2732">
                        <c:v>1.36236E-3</c:v>
                      </c:pt>
                      <c:pt idx="2733">
                        <c:v>2.6423100000000001E-3</c:v>
                      </c:pt>
                      <c:pt idx="2734">
                        <c:v>7.2238399999999996E-4</c:v>
                      </c:pt>
                      <c:pt idx="2735" formatCode="0.00E+00">
                        <c:v>8.2408400000000002E-5</c:v>
                      </c:pt>
                      <c:pt idx="2736">
                        <c:v>2.0023300000000001E-3</c:v>
                      </c:pt>
                      <c:pt idx="2737">
                        <c:v>-1.19754E-3</c:v>
                      </c:pt>
                      <c:pt idx="2738">
                        <c:v>7.2238399999999996E-4</c:v>
                      </c:pt>
                      <c:pt idx="2739">
                        <c:v>7.2238399999999996E-4</c:v>
                      </c:pt>
                      <c:pt idx="2740">
                        <c:v>2.6423100000000001E-3</c:v>
                      </c:pt>
                      <c:pt idx="2741">
                        <c:v>2.6423100000000001E-3</c:v>
                      </c:pt>
                      <c:pt idx="2742">
                        <c:v>7.2238399999999996E-4</c:v>
                      </c:pt>
                      <c:pt idx="2743">
                        <c:v>1.36236E-3</c:v>
                      </c:pt>
                      <c:pt idx="2744">
                        <c:v>1.36236E-3</c:v>
                      </c:pt>
                      <c:pt idx="2745">
                        <c:v>7.2238399999999996E-4</c:v>
                      </c:pt>
                      <c:pt idx="2746">
                        <c:v>2.6423100000000001E-3</c:v>
                      </c:pt>
                      <c:pt idx="2747">
                        <c:v>1.36236E-3</c:v>
                      </c:pt>
                      <c:pt idx="2748">
                        <c:v>7.2238399999999996E-4</c:v>
                      </c:pt>
                      <c:pt idx="2749">
                        <c:v>1.36236E-3</c:v>
                      </c:pt>
                      <c:pt idx="2750">
                        <c:v>1.36236E-3</c:v>
                      </c:pt>
                      <c:pt idx="2751">
                        <c:v>1.36236E-3</c:v>
                      </c:pt>
                      <c:pt idx="2752">
                        <c:v>-5.5756700000000002E-4</c:v>
                      </c:pt>
                      <c:pt idx="2753" formatCode="0.00E+00">
                        <c:v>8.2408400000000002E-5</c:v>
                      </c:pt>
                      <c:pt idx="2754">
                        <c:v>7.2238399999999996E-4</c:v>
                      </c:pt>
                      <c:pt idx="2755">
                        <c:v>-5.5756700000000002E-4</c:v>
                      </c:pt>
                      <c:pt idx="2756">
                        <c:v>7.2238399999999996E-4</c:v>
                      </c:pt>
                      <c:pt idx="2757" formatCode="0.00E+00">
                        <c:v>8.2408400000000002E-5</c:v>
                      </c:pt>
                      <c:pt idx="2758">
                        <c:v>-1.19754E-3</c:v>
                      </c:pt>
                      <c:pt idx="2759" formatCode="0.00E+00">
                        <c:v>8.2408400000000002E-5</c:v>
                      </c:pt>
                      <c:pt idx="2760" formatCode="0.00E+00">
                        <c:v>8.2408400000000002E-5</c:v>
                      </c:pt>
                      <c:pt idx="2761">
                        <c:v>-1.83752E-3</c:v>
                      </c:pt>
                      <c:pt idx="2762" formatCode="0.00E+00">
                        <c:v>8.2408400000000002E-5</c:v>
                      </c:pt>
                      <c:pt idx="2763">
                        <c:v>7.2238399999999996E-4</c:v>
                      </c:pt>
                      <c:pt idx="2764">
                        <c:v>-1.83752E-3</c:v>
                      </c:pt>
                      <c:pt idx="2765">
                        <c:v>-5.5756700000000002E-4</c:v>
                      </c:pt>
                      <c:pt idx="2766">
                        <c:v>7.2238399999999996E-4</c:v>
                      </c:pt>
                      <c:pt idx="2767">
                        <c:v>7.2238399999999996E-4</c:v>
                      </c:pt>
                      <c:pt idx="2768">
                        <c:v>7.2238399999999996E-4</c:v>
                      </c:pt>
                      <c:pt idx="2769" formatCode="0.00E+00">
                        <c:v>8.2408400000000002E-5</c:v>
                      </c:pt>
                      <c:pt idx="2770">
                        <c:v>-2.4774900000000002E-3</c:v>
                      </c:pt>
                      <c:pt idx="2771" formatCode="0.00E+00">
                        <c:v>8.2408400000000002E-5</c:v>
                      </c:pt>
                      <c:pt idx="2772">
                        <c:v>-5.5756700000000002E-4</c:v>
                      </c:pt>
                      <c:pt idx="2773">
                        <c:v>-1.19754E-3</c:v>
                      </c:pt>
                      <c:pt idx="2774">
                        <c:v>-5.5756700000000002E-4</c:v>
                      </c:pt>
                      <c:pt idx="2775">
                        <c:v>-5.5756700000000002E-4</c:v>
                      </c:pt>
                      <c:pt idx="2776">
                        <c:v>-5.5756700000000002E-4</c:v>
                      </c:pt>
                      <c:pt idx="2777">
                        <c:v>2.0023300000000001E-3</c:v>
                      </c:pt>
                      <c:pt idx="2778">
                        <c:v>1.36236E-3</c:v>
                      </c:pt>
                      <c:pt idx="2779">
                        <c:v>-5.5756700000000002E-4</c:v>
                      </c:pt>
                      <c:pt idx="2780" formatCode="0.00E+00">
                        <c:v>8.2408400000000002E-5</c:v>
                      </c:pt>
                      <c:pt idx="2781">
                        <c:v>-5.5756700000000002E-4</c:v>
                      </c:pt>
                      <c:pt idx="2782">
                        <c:v>-1.19754E-3</c:v>
                      </c:pt>
                      <c:pt idx="2783">
                        <c:v>-5.5756700000000002E-4</c:v>
                      </c:pt>
                      <c:pt idx="2784" formatCode="0.00E+00">
                        <c:v>8.2408400000000002E-5</c:v>
                      </c:pt>
                      <c:pt idx="2785">
                        <c:v>-5.5756700000000002E-4</c:v>
                      </c:pt>
                      <c:pt idx="2786">
                        <c:v>-5.5756700000000002E-4</c:v>
                      </c:pt>
                      <c:pt idx="2787">
                        <c:v>7.2238399999999996E-4</c:v>
                      </c:pt>
                      <c:pt idx="2788" formatCode="0.00E+00">
                        <c:v>8.2408400000000002E-5</c:v>
                      </c:pt>
                      <c:pt idx="2789">
                        <c:v>-1.19754E-3</c:v>
                      </c:pt>
                      <c:pt idx="2790">
                        <c:v>7.2238399999999996E-4</c:v>
                      </c:pt>
                      <c:pt idx="2791">
                        <c:v>-1.19754E-3</c:v>
                      </c:pt>
                      <c:pt idx="2792" formatCode="0.00E+00">
                        <c:v>8.2408400000000002E-5</c:v>
                      </c:pt>
                      <c:pt idx="2793">
                        <c:v>7.2238399999999996E-4</c:v>
                      </c:pt>
                      <c:pt idx="2794" formatCode="0.00E+00">
                        <c:v>8.2408400000000002E-5</c:v>
                      </c:pt>
                      <c:pt idx="2795" formatCode="0.00E+00">
                        <c:v>8.2408400000000002E-5</c:v>
                      </c:pt>
                      <c:pt idx="2796" formatCode="0.00E+00">
                        <c:v>8.2408400000000002E-5</c:v>
                      </c:pt>
                      <c:pt idx="2797">
                        <c:v>-1.83752E-3</c:v>
                      </c:pt>
                      <c:pt idx="2798" formatCode="0.00E+00">
                        <c:v>8.2408400000000002E-5</c:v>
                      </c:pt>
                      <c:pt idx="2799">
                        <c:v>7.2238399999999996E-4</c:v>
                      </c:pt>
                      <c:pt idx="2800">
                        <c:v>-5.5756700000000002E-4</c:v>
                      </c:pt>
                      <c:pt idx="2801">
                        <c:v>1.36236E-3</c:v>
                      </c:pt>
                      <c:pt idx="2802">
                        <c:v>1.36236E-3</c:v>
                      </c:pt>
                      <c:pt idx="2803">
                        <c:v>1.36236E-3</c:v>
                      </c:pt>
                      <c:pt idx="2804" formatCode="0.00E+00">
                        <c:v>8.2408400000000002E-5</c:v>
                      </c:pt>
                      <c:pt idx="2805">
                        <c:v>1.36236E-3</c:v>
                      </c:pt>
                      <c:pt idx="2806">
                        <c:v>7.2238399999999996E-4</c:v>
                      </c:pt>
                      <c:pt idx="2807" formatCode="0.00E+00">
                        <c:v>8.2408400000000002E-5</c:v>
                      </c:pt>
                      <c:pt idx="2808">
                        <c:v>1.36236E-3</c:v>
                      </c:pt>
                      <c:pt idx="2809">
                        <c:v>7.2238399999999996E-4</c:v>
                      </c:pt>
                      <c:pt idx="2810">
                        <c:v>2.0023300000000001E-3</c:v>
                      </c:pt>
                      <c:pt idx="2811">
                        <c:v>2.6423100000000001E-3</c:v>
                      </c:pt>
                      <c:pt idx="2812">
                        <c:v>1.36236E-3</c:v>
                      </c:pt>
                      <c:pt idx="2813">
                        <c:v>7.2238399999999996E-4</c:v>
                      </c:pt>
                      <c:pt idx="2814">
                        <c:v>7.2238399999999996E-4</c:v>
                      </c:pt>
                      <c:pt idx="2815" formatCode="0.00E+00">
                        <c:v>8.2408400000000002E-5</c:v>
                      </c:pt>
                      <c:pt idx="2816">
                        <c:v>-5.5756700000000002E-4</c:v>
                      </c:pt>
                      <c:pt idx="2817">
                        <c:v>7.2238399999999996E-4</c:v>
                      </c:pt>
                      <c:pt idx="2818">
                        <c:v>-5.5756700000000002E-4</c:v>
                      </c:pt>
                      <c:pt idx="2819">
                        <c:v>-5.5756700000000002E-4</c:v>
                      </c:pt>
                      <c:pt idx="2820">
                        <c:v>-5.5756700000000002E-4</c:v>
                      </c:pt>
                      <c:pt idx="2821">
                        <c:v>-2.4774900000000002E-3</c:v>
                      </c:pt>
                      <c:pt idx="2822">
                        <c:v>2.0023300000000001E-3</c:v>
                      </c:pt>
                      <c:pt idx="2823">
                        <c:v>1.36236E-3</c:v>
                      </c:pt>
                      <c:pt idx="2824">
                        <c:v>-5.5756700000000002E-4</c:v>
                      </c:pt>
                      <c:pt idx="2825">
                        <c:v>-5.5756700000000002E-4</c:v>
                      </c:pt>
                      <c:pt idx="2826" formatCode="0.00E+00">
                        <c:v>8.2408400000000002E-5</c:v>
                      </c:pt>
                      <c:pt idx="2827">
                        <c:v>-5.5756700000000002E-4</c:v>
                      </c:pt>
                      <c:pt idx="2828">
                        <c:v>-5.5756700000000002E-4</c:v>
                      </c:pt>
                      <c:pt idx="2829">
                        <c:v>1.36236E-3</c:v>
                      </c:pt>
                      <c:pt idx="2830">
                        <c:v>-5.5756700000000002E-4</c:v>
                      </c:pt>
                      <c:pt idx="2831" formatCode="0.00E+00">
                        <c:v>8.2408400000000002E-5</c:v>
                      </c:pt>
                      <c:pt idx="2832">
                        <c:v>1.36236E-3</c:v>
                      </c:pt>
                      <c:pt idx="2833" formatCode="0.00E+00">
                        <c:v>8.2408400000000002E-5</c:v>
                      </c:pt>
                      <c:pt idx="2834">
                        <c:v>-1.83752E-3</c:v>
                      </c:pt>
                      <c:pt idx="2835">
                        <c:v>1.36236E-3</c:v>
                      </c:pt>
                      <c:pt idx="2836">
                        <c:v>-5.5756700000000002E-4</c:v>
                      </c:pt>
                      <c:pt idx="2837">
                        <c:v>2.0023300000000001E-3</c:v>
                      </c:pt>
                      <c:pt idx="2838">
                        <c:v>2.0023300000000001E-3</c:v>
                      </c:pt>
                      <c:pt idx="2839">
                        <c:v>1.36236E-3</c:v>
                      </c:pt>
                      <c:pt idx="2840">
                        <c:v>2.0023300000000001E-3</c:v>
                      </c:pt>
                      <c:pt idx="2841">
                        <c:v>2.0023300000000001E-3</c:v>
                      </c:pt>
                      <c:pt idx="2842">
                        <c:v>-1.19754E-3</c:v>
                      </c:pt>
                      <c:pt idx="2843">
                        <c:v>1.36236E-3</c:v>
                      </c:pt>
                      <c:pt idx="2844">
                        <c:v>-5.5756700000000002E-4</c:v>
                      </c:pt>
                      <c:pt idx="2845">
                        <c:v>1.36236E-3</c:v>
                      </c:pt>
                      <c:pt idx="2846">
                        <c:v>1.36236E-3</c:v>
                      </c:pt>
                      <c:pt idx="2847">
                        <c:v>7.2238399999999996E-4</c:v>
                      </c:pt>
                      <c:pt idx="2848">
                        <c:v>1.36236E-3</c:v>
                      </c:pt>
                      <c:pt idx="2849">
                        <c:v>7.2238399999999996E-4</c:v>
                      </c:pt>
                      <c:pt idx="2850">
                        <c:v>1.36236E-3</c:v>
                      </c:pt>
                      <c:pt idx="2851">
                        <c:v>2.0023300000000001E-3</c:v>
                      </c:pt>
                      <c:pt idx="2852">
                        <c:v>-1.19754E-3</c:v>
                      </c:pt>
                      <c:pt idx="2853">
                        <c:v>2.0023300000000001E-3</c:v>
                      </c:pt>
                      <c:pt idx="2854" formatCode="0.00E+00">
                        <c:v>8.2408400000000002E-5</c:v>
                      </c:pt>
                      <c:pt idx="2855">
                        <c:v>7.2238399999999996E-4</c:v>
                      </c:pt>
                      <c:pt idx="2856" formatCode="0.00E+00">
                        <c:v>8.2408400000000002E-5</c:v>
                      </c:pt>
                      <c:pt idx="2857">
                        <c:v>-1.19754E-3</c:v>
                      </c:pt>
                      <c:pt idx="2858">
                        <c:v>2.6423100000000001E-3</c:v>
                      </c:pt>
                      <c:pt idx="2859">
                        <c:v>1.36236E-3</c:v>
                      </c:pt>
                      <c:pt idx="2860">
                        <c:v>-5.5756700000000002E-4</c:v>
                      </c:pt>
                      <c:pt idx="2861" formatCode="0.00E+00">
                        <c:v>8.2408400000000002E-5</c:v>
                      </c:pt>
                      <c:pt idx="2862" formatCode="0.00E+00">
                        <c:v>8.2408400000000002E-5</c:v>
                      </c:pt>
                      <c:pt idx="2863">
                        <c:v>-5.5756700000000002E-4</c:v>
                      </c:pt>
                      <c:pt idx="2864">
                        <c:v>-1.19754E-3</c:v>
                      </c:pt>
                      <c:pt idx="2865">
                        <c:v>1.36236E-3</c:v>
                      </c:pt>
                      <c:pt idx="2866" formatCode="0.00E+00">
                        <c:v>8.2408400000000002E-5</c:v>
                      </c:pt>
                      <c:pt idx="2867" formatCode="0.00E+00">
                        <c:v>8.2408400000000002E-5</c:v>
                      </c:pt>
                      <c:pt idx="2868">
                        <c:v>7.2238399999999996E-4</c:v>
                      </c:pt>
                      <c:pt idx="2869">
                        <c:v>-1.83752E-3</c:v>
                      </c:pt>
                      <c:pt idx="2870">
                        <c:v>7.2238399999999996E-4</c:v>
                      </c:pt>
                      <c:pt idx="2871">
                        <c:v>1.36236E-3</c:v>
                      </c:pt>
                      <c:pt idx="2872">
                        <c:v>-1.83752E-3</c:v>
                      </c:pt>
                      <c:pt idx="2873" formatCode="0.00E+00">
                        <c:v>8.2408400000000002E-5</c:v>
                      </c:pt>
                      <c:pt idx="2874">
                        <c:v>7.2238399999999996E-4</c:v>
                      </c:pt>
                      <c:pt idx="2875">
                        <c:v>-5.5756700000000002E-4</c:v>
                      </c:pt>
                      <c:pt idx="2876">
                        <c:v>-2.4774900000000002E-3</c:v>
                      </c:pt>
                      <c:pt idx="2877">
                        <c:v>-1.19754E-3</c:v>
                      </c:pt>
                      <c:pt idx="2878">
                        <c:v>-1.83752E-3</c:v>
                      </c:pt>
                      <c:pt idx="2879">
                        <c:v>-1.83752E-3</c:v>
                      </c:pt>
                      <c:pt idx="2880" formatCode="0.00E+00">
                        <c:v>8.2408400000000002E-5</c:v>
                      </c:pt>
                      <c:pt idx="2881">
                        <c:v>-1.19754E-3</c:v>
                      </c:pt>
                      <c:pt idx="2882">
                        <c:v>-5.5756700000000002E-4</c:v>
                      </c:pt>
                      <c:pt idx="2883">
                        <c:v>-2.4774900000000002E-3</c:v>
                      </c:pt>
                      <c:pt idx="2884">
                        <c:v>-1.19754E-3</c:v>
                      </c:pt>
                      <c:pt idx="2885">
                        <c:v>-2.4774900000000002E-3</c:v>
                      </c:pt>
                      <c:pt idx="2886">
                        <c:v>-1.83752E-3</c:v>
                      </c:pt>
                      <c:pt idx="2887">
                        <c:v>-3.1174699999999998E-3</c:v>
                      </c:pt>
                      <c:pt idx="2888">
                        <c:v>-2.4774900000000002E-3</c:v>
                      </c:pt>
                      <c:pt idx="2889">
                        <c:v>-1.83752E-3</c:v>
                      </c:pt>
                      <c:pt idx="2890">
                        <c:v>-3.1174699999999998E-3</c:v>
                      </c:pt>
                      <c:pt idx="2891">
                        <c:v>-2.4774900000000002E-3</c:v>
                      </c:pt>
                      <c:pt idx="2892">
                        <c:v>-1.83752E-3</c:v>
                      </c:pt>
                      <c:pt idx="2893">
                        <c:v>-1.83752E-3</c:v>
                      </c:pt>
                      <c:pt idx="2894">
                        <c:v>-1.19754E-3</c:v>
                      </c:pt>
                      <c:pt idx="2895">
                        <c:v>-2.4774900000000002E-3</c:v>
                      </c:pt>
                      <c:pt idx="2896">
                        <c:v>-3.7574399999999999E-3</c:v>
                      </c:pt>
                      <c:pt idx="2897">
                        <c:v>-2.4774900000000002E-3</c:v>
                      </c:pt>
                      <c:pt idx="2898">
                        <c:v>-1.19754E-3</c:v>
                      </c:pt>
                      <c:pt idx="2899">
                        <c:v>-3.1174699999999998E-3</c:v>
                      </c:pt>
                      <c:pt idx="2900">
                        <c:v>-1.83752E-3</c:v>
                      </c:pt>
                      <c:pt idx="2901">
                        <c:v>-1.83752E-3</c:v>
                      </c:pt>
                      <c:pt idx="2902">
                        <c:v>-3.1174699999999998E-3</c:v>
                      </c:pt>
                      <c:pt idx="2903">
                        <c:v>-3.7574399999999999E-3</c:v>
                      </c:pt>
                      <c:pt idx="2904">
                        <c:v>-3.1174699999999998E-3</c:v>
                      </c:pt>
                      <c:pt idx="2905">
                        <c:v>-3.7574399999999999E-3</c:v>
                      </c:pt>
                      <c:pt idx="2906">
                        <c:v>-3.1174699999999998E-3</c:v>
                      </c:pt>
                      <c:pt idx="2907">
                        <c:v>-1.19754E-3</c:v>
                      </c:pt>
                      <c:pt idx="2908">
                        <c:v>-4.39742E-3</c:v>
                      </c:pt>
                      <c:pt idx="2909">
                        <c:v>-4.39742E-3</c:v>
                      </c:pt>
                      <c:pt idx="2910">
                        <c:v>-2.4774900000000002E-3</c:v>
                      </c:pt>
                      <c:pt idx="2911">
                        <c:v>-5.0374E-3</c:v>
                      </c:pt>
                      <c:pt idx="2912">
                        <c:v>-3.1174699999999998E-3</c:v>
                      </c:pt>
                      <c:pt idx="2913">
                        <c:v>-1.19754E-3</c:v>
                      </c:pt>
                      <c:pt idx="2914">
                        <c:v>-4.39742E-3</c:v>
                      </c:pt>
                      <c:pt idx="2915">
                        <c:v>-2.4774900000000002E-3</c:v>
                      </c:pt>
                      <c:pt idx="2916">
                        <c:v>-3.1174699999999998E-3</c:v>
                      </c:pt>
                      <c:pt idx="2917">
                        <c:v>-4.39742E-3</c:v>
                      </c:pt>
                      <c:pt idx="2918">
                        <c:v>-2.4774900000000002E-3</c:v>
                      </c:pt>
                      <c:pt idx="2919">
                        <c:v>-1.83752E-3</c:v>
                      </c:pt>
                      <c:pt idx="2920">
                        <c:v>-3.1174699999999998E-3</c:v>
                      </c:pt>
                      <c:pt idx="2921">
                        <c:v>-3.7574399999999999E-3</c:v>
                      </c:pt>
                      <c:pt idx="2922">
                        <c:v>-2.4774900000000002E-3</c:v>
                      </c:pt>
                      <c:pt idx="2923">
                        <c:v>-4.39742E-3</c:v>
                      </c:pt>
                      <c:pt idx="2924">
                        <c:v>-2.4774900000000002E-3</c:v>
                      </c:pt>
                      <c:pt idx="2925">
                        <c:v>-3.1174699999999998E-3</c:v>
                      </c:pt>
                      <c:pt idx="2926">
                        <c:v>-5.0374E-3</c:v>
                      </c:pt>
                      <c:pt idx="2927">
                        <c:v>-4.39742E-3</c:v>
                      </c:pt>
                      <c:pt idx="2928">
                        <c:v>-1.83752E-3</c:v>
                      </c:pt>
                      <c:pt idx="2929">
                        <c:v>-3.7574399999999999E-3</c:v>
                      </c:pt>
                      <c:pt idx="2930">
                        <c:v>-4.39742E-3</c:v>
                      </c:pt>
                      <c:pt idx="2931">
                        <c:v>-3.7574399999999999E-3</c:v>
                      </c:pt>
                      <c:pt idx="2932">
                        <c:v>-4.39742E-3</c:v>
                      </c:pt>
                      <c:pt idx="2933">
                        <c:v>-3.7574399999999999E-3</c:v>
                      </c:pt>
                      <c:pt idx="2934">
                        <c:v>-1.19754E-3</c:v>
                      </c:pt>
                      <c:pt idx="2935">
                        <c:v>-3.7574399999999999E-3</c:v>
                      </c:pt>
                      <c:pt idx="2936">
                        <c:v>-3.7574399999999999E-3</c:v>
                      </c:pt>
                      <c:pt idx="2937">
                        <c:v>-1.83752E-3</c:v>
                      </c:pt>
                      <c:pt idx="2938">
                        <c:v>-3.7574399999999999E-3</c:v>
                      </c:pt>
                      <c:pt idx="2939">
                        <c:v>-2.4774900000000002E-3</c:v>
                      </c:pt>
                      <c:pt idx="2940">
                        <c:v>-1.83752E-3</c:v>
                      </c:pt>
                      <c:pt idx="2941">
                        <c:v>-2.4774900000000002E-3</c:v>
                      </c:pt>
                      <c:pt idx="2942">
                        <c:v>-2.4774900000000002E-3</c:v>
                      </c:pt>
                      <c:pt idx="2943">
                        <c:v>-1.83752E-3</c:v>
                      </c:pt>
                      <c:pt idx="2944">
                        <c:v>-4.39742E-3</c:v>
                      </c:pt>
                      <c:pt idx="2945">
                        <c:v>-3.7574399999999999E-3</c:v>
                      </c:pt>
                      <c:pt idx="2946">
                        <c:v>-1.83752E-3</c:v>
                      </c:pt>
                      <c:pt idx="2947">
                        <c:v>-2.4774900000000002E-3</c:v>
                      </c:pt>
                      <c:pt idx="2948">
                        <c:v>-5.6773700000000002E-3</c:v>
                      </c:pt>
                      <c:pt idx="2949">
                        <c:v>-3.1174699999999998E-3</c:v>
                      </c:pt>
                      <c:pt idx="2950">
                        <c:v>-3.7574399999999999E-3</c:v>
                      </c:pt>
                      <c:pt idx="2951">
                        <c:v>-5.0374E-3</c:v>
                      </c:pt>
                      <c:pt idx="2952">
                        <c:v>-3.1174699999999998E-3</c:v>
                      </c:pt>
                      <c:pt idx="2953">
                        <c:v>-2.4774900000000002E-3</c:v>
                      </c:pt>
                      <c:pt idx="2954">
                        <c:v>-2.4774900000000002E-3</c:v>
                      </c:pt>
                      <c:pt idx="2955">
                        <c:v>-1.83752E-3</c:v>
                      </c:pt>
                      <c:pt idx="2956">
                        <c:v>-3.7574399999999999E-3</c:v>
                      </c:pt>
                      <c:pt idx="2957">
                        <c:v>-1.19754E-3</c:v>
                      </c:pt>
                      <c:pt idx="2958">
                        <c:v>-3.1174699999999998E-3</c:v>
                      </c:pt>
                      <c:pt idx="2959">
                        <c:v>-5.5756700000000002E-4</c:v>
                      </c:pt>
                      <c:pt idx="2960">
                        <c:v>-3.1174699999999998E-3</c:v>
                      </c:pt>
                      <c:pt idx="2961">
                        <c:v>-1.83752E-3</c:v>
                      </c:pt>
                      <c:pt idx="2962">
                        <c:v>-3.1174699999999998E-3</c:v>
                      </c:pt>
                      <c:pt idx="2963">
                        <c:v>-2.4774900000000002E-3</c:v>
                      </c:pt>
                      <c:pt idx="2964">
                        <c:v>-1.83752E-3</c:v>
                      </c:pt>
                      <c:pt idx="2965">
                        <c:v>-3.1174699999999998E-3</c:v>
                      </c:pt>
                      <c:pt idx="2966">
                        <c:v>-2.4774900000000002E-3</c:v>
                      </c:pt>
                      <c:pt idx="2967">
                        <c:v>-1.19754E-3</c:v>
                      </c:pt>
                      <c:pt idx="2968">
                        <c:v>-5.5756700000000002E-4</c:v>
                      </c:pt>
                      <c:pt idx="2969">
                        <c:v>-2.4774900000000002E-3</c:v>
                      </c:pt>
                      <c:pt idx="2970">
                        <c:v>-1.19754E-3</c:v>
                      </c:pt>
                      <c:pt idx="2971">
                        <c:v>-3.1174699999999998E-3</c:v>
                      </c:pt>
                      <c:pt idx="2972">
                        <c:v>-3.7574399999999999E-3</c:v>
                      </c:pt>
                      <c:pt idx="2973">
                        <c:v>-5.5756700000000002E-4</c:v>
                      </c:pt>
                      <c:pt idx="2974">
                        <c:v>-1.83752E-3</c:v>
                      </c:pt>
                      <c:pt idx="2975">
                        <c:v>-1.19754E-3</c:v>
                      </c:pt>
                      <c:pt idx="2976">
                        <c:v>-1.83752E-3</c:v>
                      </c:pt>
                      <c:pt idx="2977">
                        <c:v>-5.5756700000000002E-4</c:v>
                      </c:pt>
                      <c:pt idx="2978">
                        <c:v>-1.19754E-3</c:v>
                      </c:pt>
                      <c:pt idx="2979">
                        <c:v>-1.19754E-3</c:v>
                      </c:pt>
                      <c:pt idx="2980">
                        <c:v>-5.5756700000000002E-4</c:v>
                      </c:pt>
                      <c:pt idx="2981">
                        <c:v>-5.5756700000000002E-4</c:v>
                      </c:pt>
                      <c:pt idx="2982">
                        <c:v>-1.19754E-3</c:v>
                      </c:pt>
                      <c:pt idx="2983">
                        <c:v>-5.5756700000000002E-4</c:v>
                      </c:pt>
                      <c:pt idx="2984">
                        <c:v>-5.5756700000000002E-4</c:v>
                      </c:pt>
                      <c:pt idx="2985" formatCode="0.00E+00">
                        <c:v>8.2408400000000002E-5</c:v>
                      </c:pt>
                      <c:pt idx="2986" formatCode="0.00E+00">
                        <c:v>8.2408400000000002E-5</c:v>
                      </c:pt>
                      <c:pt idx="2987">
                        <c:v>7.2238399999999996E-4</c:v>
                      </c:pt>
                      <c:pt idx="2988">
                        <c:v>7.2238399999999996E-4</c:v>
                      </c:pt>
                      <c:pt idx="2989">
                        <c:v>-1.83752E-3</c:v>
                      </c:pt>
                      <c:pt idx="2990" formatCode="0.00E+00">
                        <c:v>8.2408400000000002E-5</c:v>
                      </c:pt>
                      <c:pt idx="2991">
                        <c:v>7.2238399999999996E-4</c:v>
                      </c:pt>
                      <c:pt idx="2992">
                        <c:v>-5.5756700000000002E-4</c:v>
                      </c:pt>
                      <c:pt idx="2993" formatCode="0.00E+00">
                        <c:v>8.2408400000000002E-5</c:v>
                      </c:pt>
                      <c:pt idx="2994">
                        <c:v>-1.19754E-3</c:v>
                      </c:pt>
                      <c:pt idx="2995">
                        <c:v>-5.5756700000000002E-4</c:v>
                      </c:pt>
                      <c:pt idx="2996">
                        <c:v>-5.5756700000000002E-4</c:v>
                      </c:pt>
                      <c:pt idx="2997" formatCode="0.00E+00">
                        <c:v>8.2408400000000002E-5</c:v>
                      </c:pt>
                      <c:pt idx="2998">
                        <c:v>-2.4774900000000002E-3</c:v>
                      </c:pt>
                      <c:pt idx="2999">
                        <c:v>-3.1174699999999998E-3</c:v>
                      </c:pt>
                      <c:pt idx="3000">
                        <c:v>-1.19754E-3</c:v>
                      </c:pt>
                      <c:pt idx="3001">
                        <c:v>-1.19754E-3</c:v>
                      </c:pt>
                      <c:pt idx="3002" formatCode="0.00E+00">
                        <c:v>8.2408400000000002E-5</c:v>
                      </c:pt>
                      <c:pt idx="3003" formatCode="0.00E+00">
                        <c:v>8.2408400000000002E-5</c:v>
                      </c:pt>
                      <c:pt idx="3004">
                        <c:v>-1.19754E-3</c:v>
                      </c:pt>
                      <c:pt idx="3005">
                        <c:v>-1.19754E-3</c:v>
                      </c:pt>
                      <c:pt idx="3006" formatCode="0.00E+00">
                        <c:v>8.2408400000000002E-5</c:v>
                      </c:pt>
                      <c:pt idx="3007" formatCode="0.00E+00">
                        <c:v>8.2408400000000002E-5</c:v>
                      </c:pt>
                      <c:pt idx="3008" formatCode="0.00E+00">
                        <c:v>8.2408400000000002E-5</c:v>
                      </c:pt>
                      <c:pt idx="3009">
                        <c:v>-5.5756700000000002E-4</c:v>
                      </c:pt>
                      <c:pt idx="3010">
                        <c:v>-1.83752E-3</c:v>
                      </c:pt>
                      <c:pt idx="3011">
                        <c:v>-1.83752E-3</c:v>
                      </c:pt>
                      <c:pt idx="3012">
                        <c:v>-1.19754E-3</c:v>
                      </c:pt>
                      <c:pt idx="3013">
                        <c:v>-1.19754E-3</c:v>
                      </c:pt>
                      <c:pt idx="3014">
                        <c:v>-1.19754E-3</c:v>
                      </c:pt>
                      <c:pt idx="3015">
                        <c:v>-1.83752E-3</c:v>
                      </c:pt>
                      <c:pt idx="3016">
                        <c:v>-1.83752E-3</c:v>
                      </c:pt>
                      <c:pt idx="3017">
                        <c:v>-1.19754E-3</c:v>
                      </c:pt>
                      <c:pt idx="3018">
                        <c:v>-1.83752E-3</c:v>
                      </c:pt>
                      <c:pt idx="3019">
                        <c:v>-2.4774900000000002E-3</c:v>
                      </c:pt>
                      <c:pt idx="3020">
                        <c:v>-1.83752E-3</c:v>
                      </c:pt>
                      <c:pt idx="3021">
                        <c:v>-5.5756700000000002E-4</c:v>
                      </c:pt>
                      <c:pt idx="3022">
                        <c:v>-3.1174699999999998E-3</c:v>
                      </c:pt>
                      <c:pt idx="3023">
                        <c:v>-1.83752E-3</c:v>
                      </c:pt>
                      <c:pt idx="3024">
                        <c:v>-1.19754E-3</c:v>
                      </c:pt>
                      <c:pt idx="3025">
                        <c:v>-1.83752E-3</c:v>
                      </c:pt>
                      <c:pt idx="3026">
                        <c:v>-5.5756700000000002E-4</c:v>
                      </c:pt>
                      <c:pt idx="3027">
                        <c:v>-5.5756700000000002E-4</c:v>
                      </c:pt>
                      <c:pt idx="3028" formatCode="0.00E+00">
                        <c:v>8.2408400000000002E-5</c:v>
                      </c:pt>
                      <c:pt idx="3029">
                        <c:v>-2.4774900000000002E-3</c:v>
                      </c:pt>
                      <c:pt idx="3030">
                        <c:v>-1.19754E-3</c:v>
                      </c:pt>
                      <c:pt idx="3031">
                        <c:v>-1.83752E-3</c:v>
                      </c:pt>
                      <c:pt idx="3032">
                        <c:v>-2.4774900000000002E-3</c:v>
                      </c:pt>
                      <c:pt idx="3033">
                        <c:v>-1.83752E-3</c:v>
                      </c:pt>
                      <c:pt idx="3034">
                        <c:v>-1.19754E-3</c:v>
                      </c:pt>
                      <c:pt idx="3035">
                        <c:v>-1.83752E-3</c:v>
                      </c:pt>
                      <c:pt idx="3036">
                        <c:v>7.2238399999999996E-4</c:v>
                      </c:pt>
                      <c:pt idx="3037">
                        <c:v>-3.7574399999999999E-3</c:v>
                      </c:pt>
                      <c:pt idx="3038">
                        <c:v>-5.5756700000000002E-4</c:v>
                      </c:pt>
                      <c:pt idx="3039" formatCode="0.00E+00">
                        <c:v>8.2408400000000002E-5</c:v>
                      </c:pt>
                      <c:pt idx="3040">
                        <c:v>-1.83752E-3</c:v>
                      </c:pt>
                      <c:pt idx="3041">
                        <c:v>7.2238399999999996E-4</c:v>
                      </c:pt>
                      <c:pt idx="3042">
                        <c:v>-1.19754E-3</c:v>
                      </c:pt>
                      <c:pt idx="3043">
                        <c:v>-5.5756700000000002E-4</c:v>
                      </c:pt>
                      <c:pt idx="3044">
                        <c:v>-1.83752E-3</c:v>
                      </c:pt>
                      <c:pt idx="3045">
                        <c:v>-1.19754E-3</c:v>
                      </c:pt>
                      <c:pt idx="3046" formatCode="0.00E+00">
                        <c:v>8.2408400000000002E-5</c:v>
                      </c:pt>
                      <c:pt idx="3047">
                        <c:v>-1.19754E-3</c:v>
                      </c:pt>
                      <c:pt idx="3048">
                        <c:v>7.2238399999999996E-4</c:v>
                      </c:pt>
                      <c:pt idx="3049">
                        <c:v>1.36236E-3</c:v>
                      </c:pt>
                      <c:pt idx="3050" formatCode="0.00E+00">
                        <c:v>8.2408400000000002E-5</c:v>
                      </c:pt>
                      <c:pt idx="3051">
                        <c:v>7.2238399999999996E-4</c:v>
                      </c:pt>
                      <c:pt idx="3052">
                        <c:v>-5.5756700000000002E-4</c:v>
                      </c:pt>
                      <c:pt idx="3053">
                        <c:v>-1.19754E-3</c:v>
                      </c:pt>
                      <c:pt idx="3054" formatCode="0.00E+00">
                        <c:v>8.2408400000000002E-5</c:v>
                      </c:pt>
                      <c:pt idx="3055" formatCode="0.00E+00">
                        <c:v>8.2408400000000002E-5</c:v>
                      </c:pt>
                      <c:pt idx="3056">
                        <c:v>2.6423100000000001E-3</c:v>
                      </c:pt>
                      <c:pt idx="3057">
                        <c:v>7.2238399999999996E-4</c:v>
                      </c:pt>
                      <c:pt idx="3058">
                        <c:v>-5.5756700000000002E-4</c:v>
                      </c:pt>
                      <c:pt idx="3059">
                        <c:v>-5.5756700000000002E-4</c:v>
                      </c:pt>
                      <c:pt idx="3060" formatCode="0.00E+00">
                        <c:v>8.2408400000000002E-5</c:v>
                      </c:pt>
                      <c:pt idx="3061">
                        <c:v>-2.4774900000000002E-3</c:v>
                      </c:pt>
                      <c:pt idx="3062" formatCode="0.00E+00">
                        <c:v>8.2408400000000002E-5</c:v>
                      </c:pt>
                      <c:pt idx="3063">
                        <c:v>-5.5756700000000002E-4</c:v>
                      </c:pt>
                      <c:pt idx="3064" formatCode="0.00E+00">
                        <c:v>8.2408400000000002E-5</c:v>
                      </c:pt>
                      <c:pt idx="3065">
                        <c:v>-1.19754E-3</c:v>
                      </c:pt>
                      <c:pt idx="3066">
                        <c:v>-1.19754E-3</c:v>
                      </c:pt>
                      <c:pt idx="3067">
                        <c:v>7.2238399999999996E-4</c:v>
                      </c:pt>
                      <c:pt idx="3068" formatCode="0.00E+00">
                        <c:v>8.2408400000000002E-5</c:v>
                      </c:pt>
                      <c:pt idx="3069">
                        <c:v>7.2238399999999996E-4</c:v>
                      </c:pt>
                      <c:pt idx="3070">
                        <c:v>7.2238399999999996E-4</c:v>
                      </c:pt>
                      <c:pt idx="3071" formatCode="0.00E+00">
                        <c:v>8.2408400000000002E-5</c:v>
                      </c:pt>
                      <c:pt idx="3072">
                        <c:v>2.0023300000000001E-3</c:v>
                      </c:pt>
                      <c:pt idx="3073">
                        <c:v>-5.5756700000000002E-4</c:v>
                      </c:pt>
                      <c:pt idx="3074">
                        <c:v>-1.19754E-3</c:v>
                      </c:pt>
                      <c:pt idx="3075">
                        <c:v>-1.19754E-3</c:v>
                      </c:pt>
                      <c:pt idx="3076">
                        <c:v>7.2238399999999996E-4</c:v>
                      </c:pt>
                      <c:pt idx="3077" formatCode="0.00E+00">
                        <c:v>8.2408400000000002E-5</c:v>
                      </c:pt>
                      <c:pt idx="3078">
                        <c:v>7.2238399999999996E-4</c:v>
                      </c:pt>
                      <c:pt idx="3079">
                        <c:v>-5.5756700000000002E-4</c:v>
                      </c:pt>
                      <c:pt idx="3080">
                        <c:v>-5.5756700000000002E-4</c:v>
                      </c:pt>
                      <c:pt idx="3081">
                        <c:v>-1.19754E-3</c:v>
                      </c:pt>
                      <c:pt idx="3082">
                        <c:v>1.36236E-3</c:v>
                      </c:pt>
                      <c:pt idx="3083">
                        <c:v>7.2238399999999996E-4</c:v>
                      </c:pt>
                      <c:pt idx="3084">
                        <c:v>-1.19754E-3</c:v>
                      </c:pt>
                      <c:pt idx="3085">
                        <c:v>7.2238399999999996E-4</c:v>
                      </c:pt>
                      <c:pt idx="3086">
                        <c:v>7.2238399999999996E-4</c:v>
                      </c:pt>
                      <c:pt idx="3087">
                        <c:v>2.0023300000000001E-3</c:v>
                      </c:pt>
                      <c:pt idx="3088">
                        <c:v>1.36236E-3</c:v>
                      </c:pt>
                      <c:pt idx="3089">
                        <c:v>7.2238399999999996E-4</c:v>
                      </c:pt>
                      <c:pt idx="3090">
                        <c:v>7.2238399999999996E-4</c:v>
                      </c:pt>
                      <c:pt idx="3091">
                        <c:v>2.6423100000000001E-3</c:v>
                      </c:pt>
                      <c:pt idx="3092">
                        <c:v>-5.5756700000000002E-4</c:v>
                      </c:pt>
                      <c:pt idx="3093">
                        <c:v>2.0023300000000001E-3</c:v>
                      </c:pt>
                      <c:pt idx="3094" formatCode="0.00E+00">
                        <c:v>8.2408400000000002E-5</c:v>
                      </c:pt>
                      <c:pt idx="3095">
                        <c:v>2.0023300000000001E-3</c:v>
                      </c:pt>
                      <c:pt idx="3096" formatCode="0.00E+00">
                        <c:v>8.2408400000000002E-5</c:v>
                      </c:pt>
                      <c:pt idx="3097">
                        <c:v>2.0023300000000001E-3</c:v>
                      </c:pt>
                      <c:pt idx="3098">
                        <c:v>1.36236E-3</c:v>
                      </c:pt>
                      <c:pt idx="3099">
                        <c:v>7.2238399999999996E-4</c:v>
                      </c:pt>
                      <c:pt idx="3100">
                        <c:v>2.0023300000000001E-3</c:v>
                      </c:pt>
                      <c:pt idx="3101">
                        <c:v>2.0023300000000001E-3</c:v>
                      </c:pt>
                      <c:pt idx="3102">
                        <c:v>2.0023300000000001E-3</c:v>
                      </c:pt>
                      <c:pt idx="3103">
                        <c:v>2.0023300000000001E-3</c:v>
                      </c:pt>
                      <c:pt idx="3104">
                        <c:v>2.0023300000000001E-3</c:v>
                      </c:pt>
                      <c:pt idx="3105">
                        <c:v>1.36236E-3</c:v>
                      </c:pt>
                      <c:pt idx="3106">
                        <c:v>1.36236E-3</c:v>
                      </c:pt>
                      <c:pt idx="3107">
                        <c:v>2.6423100000000001E-3</c:v>
                      </c:pt>
                      <c:pt idx="3108">
                        <c:v>1.36236E-3</c:v>
                      </c:pt>
                      <c:pt idx="3109">
                        <c:v>2.0023300000000001E-3</c:v>
                      </c:pt>
                      <c:pt idx="3110">
                        <c:v>2.6423100000000001E-3</c:v>
                      </c:pt>
                      <c:pt idx="3111">
                        <c:v>2.6423100000000001E-3</c:v>
                      </c:pt>
                      <c:pt idx="3112">
                        <c:v>3.2822900000000002E-3</c:v>
                      </c:pt>
                      <c:pt idx="3113">
                        <c:v>2.0023300000000001E-3</c:v>
                      </c:pt>
                      <c:pt idx="3114">
                        <c:v>1.36236E-3</c:v>
                      </c:pt>
                      <c:pt idx="3115">
                        <c:v>2.6423100000000001E-3</c:v>
                      </c:pt>
                      <c:pt idx="3116">
                        <c:v>2.6423100000000001E-3</c:v>
                      </c:pt>
                      <c:pt idx="3117">
                        <c:v>3.9222600000000003E-3</c:v>
                      </c:pt>
                      <c:pt idx="3118">
                        <c:v>2.0023300000000001E-3</c:v>
                      </c:pt>
                      <c:pt idx="3119">
                        <c:v>3.2822900000000002E-3</c:v>
                      </c:pt>
                      <c:pt idx="3120">
                        <c:v>2.0023300000000001E-3</c:v>
                      </c:pt>
                      <c:pt idx="3121">
                        <c:v>2.6423100000000001E-3</c:v>
                      </c:pt>
                      <c:pt idx="3122" formatCode="0.00E+00">
                        <c:v>8.2408400000000002E-5</c:v>
                      </c:pt>
                      <c:pt idx="3123">
                        <c:v>2.0023300000000001E-3</c:v>
                      </c:pt>
                      <c:pt idx="3124">
                        <c:v>1.36236E-3</c:v>
                      </c:pt>
                      <c:pt idx="3125">
                        <c:v>2.0023300000000001E-3</c:v>
                      </c:pt>
                      <c:pt idx="3126">
                        <c:v>1.36236E-3</c:v>
                      </c:pt>
                      <c:pt idx="3127">
                        <c:v>2.0023300000000001E-3</c:v>
                      </c:pt>
                      <c:pt idx="3128">
                        <c:v>2.0023300000000001E-3</c:v>
                      </c:pt>
                      <c:pt idx="3129">
                        <c:v>2.6423100000000001E-3</c:v>
                      </c:pt>
                      <c:pt idx="3130">
                        <c:v>2.0023300000000001E-3</c:v>
                      </c:pt>
                      <c:pt idx="3131">
                        <c:v>2.0023300000000001E-3</c:v>
                      </c:pt>
                      <c:pt idx="3132">
                        <c:v>2.6423100000000001E-3</c:v>
                      </c:pt>
                      <c:pt idx="3133">
                        <c:v>2.0023300000000001E-3</c:v>
                      </c:pt>
                      <c:pt idx="3134">
                        <c:v>3.2822900000000002E-3</c:v>
                      </c:pt>
                      <c:pt idx="3135">
                        <c:v>3.2822900000000002E-3</c:v>
                      </c:pt>
                      <c:pt idx="3136">
                        <c:v>4.5622400000000004E-3</c:v>
                      </c:pt>
                      <c:pt idx="3137">
                        <c:v>2.0023300000000001E-3</c:v>
                      </c:pt>
                      <c:pt idx="3138">
                        <c:v>3.9222600000000003E-3</c:v>
                      </c:pt>
                      <c:pt idx="3139">
                        <c:v>3.2822900000000002E-3</c:v>
                      </c:pt>
                      <c:pt idx="3140">
                        <c:v>2.0023300000000001E-3</c:v>
                      </c:pt>
                      <c:pt idx="3141">
                        <c:v>1.36236E-3</c:v>
                      </c:pt>
                      <c:pt idx="3142">
                        <c:v>2.0023300000000001E-3</c:v>
                      </c:pt>
                      <c:pt idx="3143">
                        <c:v>2.6423100000000001E-3</c:v>
                      </c:pt>
                      <c:pt idx="3144">
                        <c:v>2.0023300000000001E-3</c:v>
                      </c:pt>
                      <c:pt idx="3145">
                        <c:v>2.0023300000000001E-3</c:v>
                      </c:pt>
                      <c:pt idx="3146">
                        <c:v>3.2822900000000002E-3</c:v>
                      </c:pt>
                      <c:pt idx="3147">
                        <c:v>2.6423100000000001E-3</c:v>
                      </c:pt>
                      <c:pt idx="3148">
                        <c:v>2.0023300000000001E-3</c:v>
                      </c:pt>
                      <c:pt idx="3149">
                        <c:v>2.0023300000000001E-3</c:v>
                      </c:pt>
                      <c:pt idx="3150">
                        <c:v>7.2238399999999996E-4</c:v>
                      </c:pt>
                      <c:pt idx="3151">
                        <c:v>1.36236E-3</c:v>
                      </c:pt>
                      <c:pt idx="3152">
                        <c:v>2.0023300000000001E-3</c:v>
                      </c:pt>
                      <c:pt idx="3153">
                        <c:v>2.0023300000000001E-3</c:v>
                      </c:pt>
                      <c:pt idx="3154">
                        <c:v>3.2822900000000002E-3</c:v>
                      </c:pt>
                      <c:pt idx="3155">
                        <c:v>2.0023300000000001E-3</c:v>
                      </c:pt>
                      <c:pt idx="3156">
                        <c:v>2.6423100000000001E-3</c:v>
                      </c:pt>
                      <c:pt idx="3157">
                        <c:v>2.0023300000000001E-3</c:v>
                      </c:pt>
                      <c:pt idx="3158">
                        <c:v>2.0023300000000001E-3</c:v>
                      </c:pt>
                      <c:pt idx="3159">
                        <c:v>2.0023300000000001E-3</c:v>
                      </c:pt>
                      <c:pt idx="3160">
                        <c:v>2.0023300000000001E-3</c:v>
                      </c:pt>
                      <c:pt idx="3161">
                        <c:v>2.6423100000000001E-3</c:v>
                      </c:pt>
                      <c:pt idx="3162">
                        <c:v>2.0023300000000001E-3</c:v>
                      </c:pt>
                      <c:pt idx="3163">
                        <c:v>2.6423100000000001E-3</c:v>
                      </c:pt>
                      <c:pt idx="3164">
                        <c:v>1.36236E-3</c:v>
                      </c:pt>
                      <c:pt idx="3165">
                        <c:v>3.9222600000000003E-3</c:v>
                      </c:pt>
                      <c:pt idx="3166">
                        <c:v>2.0023300000000001E-3</c:v>
                      </c:pt>
                      <c:pt idx="3167">
                        <c:v>7.2238399999999996E-4</c:v>
                      </c:pt>
                      <c:pt idx="3168">
                        <c:v>3.2822900000000002E-3</c:v>
                      </c:pt>
                      <c:pt idx="3169">
                        <c:v>3.2822900000000002E-3</c:v>
                      </c:pt>
                      <c:pt idx="3170">
                        <c:v>3.2822900000000002E-3</c:v>
                      </c:pt>
                      <c:pt idx="3171">
                        <c:v>3.2822900000000002E-3</c:v>
                      </c:pt>
                      <c:pt idx="3172">
                        <c:v>2.6423100000000001E-3</c:v>
                      </c:pt>
                      <c:pt idx="3173">
                        <c:v>2.6423100000000001E-3</c:v>
                      </c:pt>
                      <c:pt idx="3174">
                        <c:v>3.2822900000000002E-3</c:v>
                      </c:pt>
                      <c:pt idx="3175">
                        <c:v>2.0023300000000001E-3</c:v>
                      </c:pt>
                      <c:pt idx="3176">
                        <c:v>2.6423100000000001E-3</c:v>
                      </c:pt>
                      <c:pt idx="3177">
                        <c:v>2.6423100000000001E-3</c:v>
                      </c:pt>
                      <c:pt idx="3178">
                        <c:v>2.0023300000000001E-3</c:v>
                      </c:pt>
                      <c:pt idx="3179">
                        <c:v>3.2822900000000002E-3</c:v>
                      </c:pt>
                      <c:pt idx="3180">
                        <c:v>1.36236E-3</c:v>
                      </c:pt>
                      <c:pt idx="3181">
                        <c:v>2.0023300000000001E-3</c:v>
                      </c:pt>
                      <c:pt idx="3182">
                        <c:v>1.36236E-3</c:v>
                      </c:pt>
                      <c:pt idx="3183">
                        <c:v>2.6423100000000001E-3</c:v>
                      </c:pt>
                      <c:pt idx="3184">
                        <c:v>2.6423100000000001E-3</c:v>
                      </c:pt>
                      <c:pt idx="3185">
                        <c:v>2.6423100000000001E-3</c:v>
                      </c:pt>
                      <c:pt idx="3186">
                        <c:v>1.36236E-3</c:v>
                      </c:pt>
                      <c:pt idx="3187">
                        <c:v>1.36236E-3</c:v>
                      </c:pt>
                      <c:pt idx="3188">
                        <c:v>2.6423100000000001E-3</c:v>
                      </c:pt>
                      <c:pt idx="3189">
                        <c:v>3.2822900000000002E-3</c:v>
                      </c:pt>
                      <c:pt idx="3190">
                        <c:v>-5.5756700000000002E-4</c:v>
                      </c:pt>
                      <c:pt idx="3191">
                        <c:v>2.6423100000000001E-3</c:v>
                      </c:pt>
                      <c:pt idx="3192">
                        <c:v>2.0023300000000001E-3</c:v>
                      </c:pt>
                      <c:pt idx="3193">
                        <c:v>-5.5756700000000002E-4</c:v>
                      </c:pt>
                      <c:pt idx="3194">
                        <c:v>2.0023300000000001E-3</c:v>
                      </c:pt>
                      <c:pt idx="3195">
                        <c:v>-5.5756700000000002E-4</c:v>
                      </c:pt>
                      <c:pt idx="3196">
                        <c:v>7.2238399999999996E-4</c:v>
                      </c:pt>
                      <c:pt idx="3197">
                        <c:v>7.2238399999999996E-4</c:v>
                      </c:pt>
                      <c:pt idx="3198">
                        <c:v>1.36236E-3</c:v>
                      </c:pt>
                      <c:pt idx="3199" formatCode="0.00E+00">
                        <c:v>8.2408400000000002E-5</c:v>
                      </c:pt>
                      <c:pt idx="3200">
                        <c:v>2.0023300000000001E-3</c:v>
                      </c:pt>
                      <c:pt idx="3201" formatCode="0.00E+00">
                        <c:v>8.2408400000000002E-5</c:v>
                      </c:pt>
                      <c:pt idx="3202" formatCode="0.00E+00">
                        <c:v>8.2408400000000002E-5</c:v>
                      </c:pt>
                      <c:pt idx="3203">
                        <c:v>7.2238399999999996E-4</c:v>
                      </c:pt>
                      <c:pt idx="3204">
                        <c:v>-5.5756700000000002E-4</c:v>
                      </c:pt>
                      <c:pt idx="3205">
                        <c:v>7.2238399999999996E-4</c:v>
                      </c:pt>
                      <c:pt idx="3206">
                        <c:v>-5.5756700000000002E-4</c:v>
                      </c:pt>
                      <c:pt idx="3207">
                        <c:v>7.2238399999999996E-4</c:v>
                      </c:pt>
                      <c:pt idx="3208" formatCode="0.00E+00">
                        <c:v>8.2408400000000002E-5</c:v>
                      </c:pt>
                      <c:pt idx="3209">
                        <c:v>-1.83752E-3</c:v>
                      </c:pt>
                      <c:pt idx="3210" formatCode="0.00E+00">
                        <c:v>8.2408400000000002E-5</c:v>
                      </c:pt>
                      <c:pt idx="3211">
                        <c:v>-5.5756700000000002E-4</c:v>
                      </c:pt>
                      <c:pt idx="3212">
                        <c:v>1.36236E-3</c:v>
                      </c:pt>
                      <c:pt idx="3213">
                        <c:v>7.2238399999999996E-4</c:v>
                      </c:pt>
                      <c:pt idx="3214" formatCode="0.00E+00">
                        <c:v>8.2408400000000002E-5</c:v>
                      </c:pt>
                      <c:pt idx="3215">
                        <c:v>7.2238399999999996E-4</c:v>
                      </c:pt>
                      <c:pt idx="3216">
                        <c:v>2.0023300000000001E-3</c:v>
                      </c:pt>
                      <c:pt idx="3217">
                        <c:v>1.36236E-3</c:v>
                      </c:pt>
                      <c:pt idx="3218">
                        <c:v>1.36236E-3</c:v>
                      </c:pt>
                      <c:pt idx="3219" formatCode="0.00E+00">
                        <c:v>8.2408400000000002E-5</c:v>
                      </c:pt>
                      <c:pt idx="3220" formatCode="0.00E+00">
                        <c:v>8.2408400000000002E-5</c:v>
                      </c:pt>
                      <c:pt idx="3221">
                        <c:v>-1.19754E-3</c:v>
                      </c:pt>
                      <c:pt idx="3222" formatCode="0.00E+00">
                        <c:v>8.2408400000000002E-5</c:v>
                      </c:pt>
                      <c:pt idx="3223" formatCode="0.00E+00">
                        <c:v>8.2408400000000002E-5</c:v>
                      </c:pt>
                      <c:pt idx="3224">
                        <c:v>1.36236E-3</c:v>
                      </c:pt>
                      <c:pt idx="3225">
                        <c:v>2.6423100000000001E-3</c:v>
                      </c:pt>
                      <c:pt idx="3226">
                        <c:v>-5.5756700000000002E-4</c:v>
                      </c:pt>
                      <c:pt idx="3227">
                        <c:v>1.36236E-3</c:v>
                      </c:pt>
                      <c:pt idx="3228" formatCode="0.00E+00">
                        <c:v>8.2408400000000002E-5</c:v>
                      </c:pt>
                      <c:pt idx="3229">
                        <c:v>-5.5756700000000002E-4</c:v>
                      </c:pt>
                      <c:pt idx="3230">
                        <c:v>1.36236E-3</c:v>
                      </c:pt>
                      <c:pt idx="3231">
                        <c:v>7.2238399999999996E-4</c:v>
                      </c:pt>
                      <c:pt idx="3232" formatCode="0.00E+00">
                        <c:v>8.2408400000000002E-5</c:v>
                      </c:pt>
                      <c:pt idx="3233">
                        <c:v>-5.5756700000000002E-4</c:v>
                      </c:pt>
                      <c:pt idx="3234" formatCode="0.00E+00">
                        <c:v>8.2408400000000002E-5</c:v>
                      </c:pt>
                      <c:pt idx="3235">
                        <c:v>7.2238399999999996E-4</c:v>
                      </c:pt>
                      <c:pt idx="3236">
                        <c:v>2.0023300000000001E-3</c:v>
                      </c:pt>
                      <c:pt idx="3237">
                        <c:v>1.36236E-3</c:v>
                      </c:pt>
                      <c:pt idx="3238">
                        <c:v>7.2238399999999996E-4</c:v>
                      </c:pt>
                      <c:pt idx="3239">
                        <c:v>-1.19754E-3</c:v>
                      </c:pt>
                      <c:pt idx="3240">
                        <c:v>2.6423100000000001E-3</c:v>
                      </c:pt>
                      <c:pt idx="3241" formatCode="0.00E+00">
                        <c:v>8.2408400000000002E-5</c:v>
                      </c:pt>
                      <c:pt idx="3242">
                        <c:v>2.0023300000000001E-3</c:v>
                      </c:pt>
                      <c:pt idx="3243">
                        <c:v>2.0023300000000001E-3</c:v>
                      </c:pt>
                      <c:pt idx="3244">
                        <c:v>2.0023300000000001E-3</c:v>
                      </c:pt>
                      <c:pt idx="3245">
                        <c:v>1.36236E-3</c:v>
                      </c:pt>
                      <c:pt idx="3246">
                        <c:v>7.2238399999999996E-4</c:v>
                      </c:pt>
                      <c:pt idx="3247" formatCode="0.00E+00">
                        <c:v>8.2408400000000002E-5</c:v>
                      </c:pt>
                      <c:pt idx="3248">
                        <c:v>7.2238399999999996E-4</c:v>
                      </c:pt>
                      <c:pt idx="3249">
                        <c:v>3.9222600000000003E-3</c:v>
                      </c:pt>
                      <c:pt idx="3250">
                        <c:v>7.2238399999999996E-4</c:v>
                      </c:pt>
                      <c:pt idx="3251" formatCode="0.00E+00">
                        <c:v>8.2408400000000002E-5</c:v>
                      </c:pt>
                      <c:pt idx="3252">
                        <c:v>2.0023300000000001E-3</c:v>
                      </c:pt>
                      <c:pt idx="3253">
                        <c:v>7.2238399999999996E-4</c:v>
                      </c:pt>
                      <c:pt idx="3254">
                        <c:v>7.2238399999999996E-4</c:v>
                      </c:pt>
                      <c:pt idx="3255">
                        <c:v>1.36236E-3</c:v>
                      </c:pt>
                      <c:pt idx="3256">
                        <c:v>2.0023300000000001E-3</c:v>
                      </c:pt>
                      <c:pt idx="3257">
                        <c:v>7.2238399999999996E-4</c:v>
                      </c:pt>
                      <c:pt idx="3258">
                        <c:v>2.0023300000000001E-3</c:v>
                      </c:pt>
                      <c:pt idx="3259">
                        <c:v>1.36236E-3</c:v>
                      </c:pt>
                      <c:pt idx="3260">
                        <c:v>7.2238399999999996E-4</c:v>
                      </c:pt>
                      <c:pt idx="3261">
                        <c:v>2.6423100000000001E-3</c:v>
                      </c:pt>
                      <c:pt idx="3262">
                        <c:v>-5.5756700000000002E-4</c:v>
                      </c:pt>
                      <c:pt idx="3263">
                        <c:v>2.6423100000000001E-3</c:v>
                      </c:pt>
                      <c:pt idx="3264">
                        <c:v>2.6423100000000001E-3</c:v>
                      </c:pt>
                      <c:pt idx="3265" formatCode="0.00E+00">
                        <c:v>8.2408400000000002E-5</c:v>
                      </c:pt>
                      <c:pt idx="3266">
                        <c:v>2.6423100000000001E-3</c:v>
                      </c:pt>
                      <c:pt idx="3267" formatCode="0.00E+00">
                        <c:v>8.2408400000000002E-5</c:v>
                      </c:pt>
                      <c:pt idx="3268">
                        <c:v>7.2238399999999996E-4</c:v>
                      </c:pt>
                      <c:pt idx="3269">
                        <c:v>2.0023300000000001E-3</c:v>
                      </c:pt>
                      <c:pt idx="3270">
                        <c:v>2.0023300000000001E-3</c:v>
                      </c:pt>
                      <c:pt idx="3271">
                        <c:v>2.0023300000000001E-3</c:v>
                      </c:pt>
                      <c:pt idx="3272" formatCode="0.00E+00">
                        <c:v>8.2408400000000002E-5</c:v>
                      </c:pt>
                      <c:pt idx="3273">
                        <c:v>3.2822900000000002E-3</c:v>
                      </c:pt>
                      <c:pt idx="3274">
                        <c:v>7.2238399999999996E-4</c:v>
                      </c:pt>
                      <c:pt idx="3275">
                        <c:v>1.36236E-3</c:v>
                      </c:pt>
                      <c:pt idx="3276">
                        <c:v>1.36236E-3</c:v>
                      </c:pt>
                      <c:pt idx="3277">
                        <c:v>2.6423100000000001E-3</c:v>
                      </c:pt>
                      <c:pt idx="3278">
                        <c:v>3.2822900000000002E-3</c:v>
                      </c:pt>
                      <c:pt idx="3279">
                        <c:v>3.9222600000000003E-3</c:v>
                      </c:pt>
                      <c:pt idx="3280" formatCode="0.00E+00">
                        <c:v>8.2408400000000002E-5</c:v>
                      </c:pt>
                      <c:pt idx="3281">
                        <c:v>2.0023300000000001E-3</c:v>
                      </c:pt>
                      <c:pt idx="3282">
                        <c:v>2.0023300000000001E-3</c:v>
                      </c:pt>
                      <c:pt idx="3283">
                        <c:v>2.6423100000000001E-3</c:v>
                      </c:pt>
                      <c:pt idx="3284">
                        <c:v>7.2238399999999996E-4</c:v>
                      </c:pt>
                      <c:pt idx="3285">
                        <c:v>2.0023300000000001E-3</c:v>
                      </c:pt>
                      <c:pt idx="3286">
                        <c:v>1.36236E-3</c:v>
                      </c:pt>
                      <c:pt idx="3287">
                        <c:v>2.6423100000000001E-3</c:v>
                      </c:pt>
                      <c:pt idx="3288">
                        <c:v>3.2822900000000002E-3</c:v>
                      </c:pt>
                      <c:pt idx="3289">
                        <c:v>2.6423100000000001E-3</c:v>
                      </c:pt>
                      <c:pt idx="3290">
                        <c:v>2.0023300000000001E-3</c:v>
                      </c:pt>
                      <c:pt idx="3291">
                        <c:v>1.36236E-3</c:v>
                      </c:pt>
                      <c:pt idx="3292">
                        <c:v>2.6423100000000001E-3</c:v>
                      </c:pt>
                      <c:pt idx="3293">
                        <c:v>3.2822900000000002E-3</c:v>
                      </c:pt>
                      <c:pt idx="3294">
                        <c:v>3.2822900000000002E-3</c:v>
                      </c:pt>
                      <c:pt idx="3295">
                        <c:v>2.0023300000000001E-3</c:v>
                      </c:pt>
                      <c:pt idx="3296">
                        <c:v>3.2822900000000002E-3</c:v>
                      </c:pt>
                      <c:pt idx="3297">
                        <c:v>2.0023300000000001E-3</c:v>
                      </c:pt>
                      <c:pt idx="3298">
                        <c:v>2.6423100000000001E-3</c:v>
                      </c:pt>
                      <c:pt idx="3299">
                        <c:v>3.2822900000000002E-3</c:v>
                      </c:pt>
                      <c:pt idx="3300">
                        <c:v>2.6423100000000001E-3</c:v>
                      </c:pt>
                      <c:pt idx="3301">
                        <c:v>-5.5756700000000002E-4</c:v>
                      </c:pt>
                      <c:pt idx="3302">
                        <c:v>1.36236E-3</c:v>
                      </c:pt>
                      <c:pt idx="3303">
                        <c:v>2.0023300000000001E-3</c:v>
                      </c:pt>
                      <c:pt idx="3304">
                        <c:v>2.0023300000000001E-3</c:v>
                      </c:pt>
                      <c:pt idx="3305">
                        <c:v>7.2238399999999996E-4</c:v>
                      </c:pt>
                      <c:pt idx="3306">
                        <c:v>2.6423100000000001E-3</c:v>
                      </c:pt>
                      <c:pt idx="3307" formatCode="0.00E+00">
                        <c:v>8.2408400000000002E-5</c:v>
                      </c:pt>
                      <c:pt idx="3308">
                        <c:v>1.36236E-3</c:v>
                      </c:pt>
                      <c:pt idx="3309">
                        <c:v>2.0023300000000001E-3</c:v>
                      </c:pt>
                      <c:pt idx="3310">
                        <c:v>1.36236E-3</c:v>
                      </c:pt>
                      <c:pt idx="3311">
                        <c:v>2.6423100000000001E-3</c:v>
                      </c:pt>
                      <c:pt idx="3312">
                        <c:v>2.0023300000000001E-3</c:v>
                      </c:pt>
                      <c:pt idx="3313">
                        <c:v>2.6423100000000001E-3</c:v>
                      </c:pt>
                      <c:pt idx="3314">
                        <c:v>2.0023300000000001E-3</c:v>
                      </c:pt>
                      <c:pt idx="3315">
                        <c:v>1.36236E-3</c:v>
                      </c:pt>
                      <c:pt idx="3316">
                        <c:v>1.36236E-3</c:v>
                      </c:pt>
                      <c:pt idx="3317">
                        <c:v>2.0023300000000001E-3</c:v>
                      </c:pt>
                      <c:pt idx="3318">
                        <c:v>2.6423100000000001E-3</c:v>
                      </c:pt>
                      <c:pt idx="3319">
                        <c:v>2.0023300000000001E-3</c:v>
                      </c:pt>
                      <c:pt idx="3320">
                        <c:v>1.36236E-3</c:v>
                      </c:pt>
                      <c:pt idx="3321">
                        <c:v>1.36236E-3</c:v>
                      </c:pt>
                      <c:pt idx="3322">
                        <c:v>2.6423100000000001E-3</c:v>
                      </c:pt>
                      <c:pt idx="3323">
                        <c:v>2.0023300000000001E-3</c:v>
                      </c:pt>
                      <c:pt idx="3324">
                        <c:v>1.36236E-3</c:v>
                      </c:pt>
                      <c:pt idx="3325">
                        <c:v>-5.5756700000000002E-4</c:v>
                      </c:pt>
                      <c:pt idx="3326" formatCode="0.00E+00">
                        <c:v>8.2408400000000002E-5</c:v>
                      </c:pt>
                      <c:pt idx="3327">
                        <c:v>1.36236E-3</c:v>
                      </c:pt>
                      <c:pt idx="3328">
                        <c:v>7.2238399999999996E-4</c:v>
                      </c:pt>
                      <c:pt idx="3329">
                        <c:v>2.0023300000000001E-3</c:v>
                      </c:pt>
                      <c:pt idx="3330">
                        <c:v>7.2238399999999996E-4</c:v>
                      </c:pt>
                      <c:pt idx="3331">
                        <c:v>1.36236E-3</c:v>
                      </c:pt>
                      <c:pt idx="3332" formatCode="0.00E+00">
                        <c:v>8.2408400000000002E-5</c:v>
                      </c:pt>
                      <c:pt idx="3333">
                        <c:v>1.36236E-3</c:v>
                      </c:pt>
                      <c:pt idx="3334">
                        <c:v>1.36236E-3</c:v>
                      </c:pt>
                      <c:pt idx="3335">
                        <c:v>-5.5756700000000002E-4</c:v>
                      </c:pt>
                      <c:pt idx="3336">
                        <c:v>1.36236E-3</c:v>
                      </c:pt>
                      <c:pt idx="3337">
                        <c:v>1.36236E-3</c:v>
                      </c:pt>
                      <c:pt idx="3338">
                        <c:v>7.2238399999999996E-4</c:v>
                      </c:pt>
                      <c:pt idx="3339" formatCode="0.00E+00">
                        <c:v>8.2408400000000002E-5</c:v>
                      </c:pt>
                      <c:pt idx="3340">
                        <c:v>-5.5756700000000002E-4</c:v>
                      </c:pt>
                      <c:pt idx="3341">
                        <c:v>7.2238399999999996E-4</c:v>
                      </c:pt>
                      <c:pt idx="3342">
                        <c:v>7.2238399999999996E-4</c:v>
                      </c:pt>
                      <c:pt idx="3343">
                        <c:v>7.2238399999999996E-4</c:v>
                      </c:pt>
                      <c:pt idx="3344">
                        <c:v>-1.19754E-3</c:v>
                      </c:pt>
                      <c:pt idx="3345">
                        <c:v>7.2238399999999996E-4</c:v>
                      </c:pt>
                      <c:pt idx="3346">
                        <c:v>-5.5756700000000002E-4</c:v>
                      </c:pt>
                      <c:pt idx="3347" formatCode="0.00E+00">
                        <c:v>8.2408400000000002E-5</c:v>
                      </c:pt>
                      <c:pt idx="3348">
                        <c:v>7.2238399999999996E-4</c:v>
                      </c:pt>
                      <c:pt idx="3349">
                        <c:v>7.2238399999999996E-4</c:v>
                      </c:pt>
                      <c:pt idx="3350">
                        <c:v>-5.5756700000000002E-4</c:v>
                      </c:pt>
                      <c:pt idx="3351" formatCode="0.00E+00">
                        <c:v>8.2408400000000002E-5</c:v>
                      </c:pt>
                      <c:pt idx="3352">
                        <c:v>1.36236E-3</c:v>
                      </c:pt>
                      <c:pt idx="3353">
                        <c:v>7.2238399999999996E-4</c:v>
                      </c:pt>
                      <c:pt idx="3354">
                        <c:v>-5.5756700000000002E-4</c:v>
                      </c:pt>
                      <c:pt idx="3355">
                        <c:v>-1.83752E-3</c:v>
                      </c:pt>
                      <c:pt idx="3356">
                        <c:v>-1.83752E-3</c:v>
                      </c:pt>
                      <c:pt idx="3357">
                        <c:v>-5.5756700000000002E-4</c:v>
                      </c:pt>
                      <c:pt idx="3358">
                        <c:v>-5.5756700000000002E-4</c:v>
                      </c:pt>
                      <c:pt idx="3359">
                        <c:v>-1.83752E-3</c:v>
                      </c:pt>
                      <c:pt idx="3360">
                        <c:v>-5.5756700000000002E-4</c:v>
                      </c:pt>
                      <c:pt idx="3361">
                        <c:v>7.2238399999999996E-4</c:v>
                      </c:pt>
                      <c:pt idx="3362">
                        <c:v>7.2238399999999996E-4</c:v>
                      </c:pt>
                      <c:pt idx="3363">
                        <c:v>-5.5756700000000002E-4</c:v>
                      </c:pt>
                      <c:pt idx="3364" formatCode="0.00E+00">
                        <c:v>8.2408400000000002E-5</c:v>
                      </c:pt>
                      <c:pt idx="3365">
                        <c:v>2.0023300000000001E-3</c:v>
                      </c:pt>
                      <c:pt idx="3366" formatCode="0.00E+00">
                        <c:v>8.2408400000000002E-5</c:v>
                      </c:pt>
                      <c:pt idx="3367">
                        <c:v>-1.19754E-3</c:v>
                      </c:pt>
                      <c:pt idx="3368">
                        <c:v>-3.1174699999999998E-3</c:v>
                      </c:pt>
                      <c:pt idx="3369" formatCode="0.00E+00">
                        <c:v>8.2408400000000002E-5</c:v>
                      </c:pt>
                      <c:pt idx="3370" formatCode="0.00E+00">
                        <c:v>8.2408400000000002E-5</c:v>
                      </c:pt>
                      <c:pt idx="3371">
                        <c:v>2.0023300000000001E-3</c:v>
                      </c:pt>
                      <c:pt idx="3372" formatCode="0.00E+00">
                        <c:v>8.2408400000000002E-5</c:v>
                      </c:pt>
                      <c:pt idx="3373">
                        <c:v>-1.19754E-3</c:v>
                      </c:pt>
                      <c:pt idx="3374">
                        <c:v>-1.83752E-3</c:v>
                      </c:pt>
                      <c:pt idx="3375">
                        <c:v>-1.19754E-3</c:v>
                      </c:pt>
                      <c:pt idx="3376">
                        <c:v>-2.4774900000000002E-3</c:v>
                      </c:pt>
                      <c:pt idx="3377" formatCode="0.00E+00">
                        <c:v>8.2408400000000002E-5</c:v>
                      </c:pt>
                      <c:pt idx="3378">
                        <c:v>7.2238399999999996E-4</c:v>
                      </c:pt>
                      <c:pt idx="3379">
                        <c:v>-1.19754E-3</c:v>
                      </c:pt>
                      <c:pt idx="3380" formatCode="0.00E+00">
                        <c:v>8.2408400000000002E-5</c:v>
                      </c:pt>
                      <c:pt idx="3381" formatCode="0.00E+00">
                        <c:v>8.2408400000000002E-5</c:v>
                      </c:pt>
                      <c:pt idx="3382">
                        <c:v>-1.83752E-3</c:v>
                      </c:pt>
                      <c:pt idx="3383">
                        <c:v>-1.83752E-3</c:v>
                      </c:pt>
                      <c:pt idx="3384">
                        <c:v>-5.5756700000000002E-4</c:v>
                      </c:pt>
                      <c:pt idx="3385">
                        <c:v>-1.19754E-3</c:v>
                      </c:pt>
                      <c:pt idx="3386">
                        <c:v>-1.83752E-3</c:v>
                      </c:pt>
                      <c:pt idx="3387" formatCode="0.00E+00">
                        <c:v>8.2408400000000002E-5</c:v>
                      </c:pt>
                      <c:pt idx="3388">
                        <c:v>-1.19754E-3</c:v>
                      </c:pt>
                      <c:pt idx="3389">
                        <c:v>-5.5756700000000002E-4</c:v>
                      </c:pt>
                      <c:pt idx="3390">
                        <c:v>-5.5756700000000002E-4</c:v>
                      </c:pt>
                      <c:pt idx="3391" formatCode="0.00E+00">
                        <c:v>8.2408400000000002E-5</c:v>
                      </c:pt>
                      <c:pt idx="3392">
                        <c:v>-5.5756700000000002E-4</c:v>
                      </c:pt>
                      <c:pt idx="3393" formatCode="0.00E+00">
                        <c:v>8.2408400000000002E-5</c:v>
                      </c:pt>
                      <c:pt idx="3394">
                        <c:v>-1.19754E-3</c:v>
                      </c:pt>
                      <c:pt idx="3395">
                        <c:v>-5.5756700000000002E-4</c:v>
                      </c:pt>
                      <c:pt idx="3396">
                        <c:v>7.2238399999999996E-4</c:v>
                      </c:pt>
                      <c:pt idx="3397">
                        <c:v>7.2238399999999996E-4</c:v>
                      </c:pt>
                      <c:pt idx="3398">
                        <c:v>-5.5756700000000002E-4</c:v>
                      </c:pt>
                      <c:pt idx="3399">
                        <c:v>7.2238399999999996E-4</c:v>
                      </c:pt>
                      <c:pt idx="3400">
                        <c:v>-5.5756700000000002E-4</c:v>
                      </c:pt>
                      <c:pt idx="3401">
                        <c:v>1.36236E-3</c:v>
                      </c:pt>
                      <c:pt idx="3402">
                        <c:v>7.2238399999999996E-4</c:v>
                      </c:pt>
                      <c:pt idx="3403">
                        <c:v>1.36236E-3</c:v>
                      </c:pt>
                      <c:pt idx="3404">
                        <c:v>-5.5756700000000002E-4</c:v>
                      </c:pt>
                      <c:pt idx="3405">
                        <c:v>1.36236E-3</c:v>
                      </c:pt>
                      <c:pt idx="3406" formatCode="0.00E+00">
                        <c:v>8.2408400000000002E-5</c:v>
                      </c:pt>
                      <c:pt idx="3407">
                        <c:v>2.0023300000000001E-3</c:v>
                      </c:pt>
                      <c:pt idx="3408">
                        <c:v>1.36236E-3</c:v>
                      </c:pt>
                      <c:pt idx="3409">
                        <c:v>1.36236E-3</c:v>
                      </c:pt>
                      <c:pt idx="3410" formatCode="0.00E+00">
                        <c:v>8.2408400000000002E-5</c:v>
                      </c:pt>
                      <c:pt idx="3411">
                        <c:v>2.0023300000000001E-3</c:v>
                      </c:pt>
                      <c:pt idx="3412">
                        <c:v>7.2238399999999996E-4</c:v>
                      </c:pt>
                      <c:pt idx="3413">
                        <c:v>2.0023300000000001E-3</c:v>
                      </c:pt>
                      <c:pt idx="3414">
                        <c:v>7.2238399999999996E-4</c:v>
                      </c:pt>
                      <c:pt idx="3415" formatCode="0.00E+00">
                        <c:v>8.2408400000000002E-5</c:v>
                      </c:pt>
                      <c:pt idx="3416">
                        <c:v>2.0023300000000001E-3</c:v>
                      </c:pt>
                      <c:pt idx="3417">
                        <c:v>7.2238399999999996E-4</c:v>
                      </c:pt>
                      <c:pt idx="3418">
                        <c:v>3.2822900000000002E-3</c:v>
                      </c:pt>
                      <c:pt idx="3419">
                        <c:v>1.36236E-3</c:v>
                      </c:pt>
                      <c:pt idx="3420">
                        <c:v>7.2238399999999996E-4</c:v>
                      </c:pt>
                      <c:pt idx="3421" formatCode="0.00E+00">
                        <c:v>8.2408400000000002E-5</c:v>
                      </c:pt>
                      <c:pt idx="3422">
                        <c:v>2.6423100000000001E-3</c:v>
                      </c:pt>
                      <c:pt idx="3423">
                        <c:v>2.0023300000000001E-3</c:v>
                      </c:pt>
                      <c:pt idx="3424">
                        <c:v>1.36236E-3</c:v>
                      </c:pt>
                      <c:pt idx="3425" formatCode="0.00E+00">
                        <c:v>8.2408400000000002E-5</c:v>
                      </c:pt>
                      <c:pt idx="3426">
                        <c:v>2.0023300000000001E-3</c:v>
                      </c:pt>
                      <c:pt idx="3427">
                        <c:v>2.0023300000000001E-3</c:v>
                      </c:pt>
                      <c:pt idx="3428">
                        <c:v>7.2238399999999996E-4</c:v>
                      </c:pt>
                      <c:pt idx="3429">
                        <c:v>1.36236E-3</c:v>
                      </c:pt>
                      <c:pt idx="3430">
                        <c:v>2.0023300000000001E-3</c:v>
                      </c:pt>
                      <c:pt idx="3431">
                        <c:v>1.36236E-3</c:v>
                      </c:pt>
                      <c:pt idx="3432">
                        <c:v>7.2238399999999996E-4</c:v>
                      </c:pt>
                      <c:pt idx="3433">
                        <c:v>7.2238399999999996E-4</c:v>
                      </c:pt>
                      <c:pt idx="3434">
                        <c:v>7.2238399999999996E-4</c:v>
                      </c:pt>
                      <c:pt idx="3435">
                        <c:v>7.2238399999999996E-4</c:v>
                      </c:pt>
                      <c:pt idx="3436">
                        <c:v>7.2238399999999996E-4</c:v>
                      </c:pt>
                      <c:pt idx="3437">
                        <c:v>-5.5756700000000002E-4</c:v>
                      </c:pt>
                      <c:pt idx="3438" formatCode="0.00E+00">
                        <c:v>8.2408400000000002E-5</c:v>
                      </c:pt>
                      <c:pt idx="3439">
                        <c:v>1.36236E-3</c:v>
                      </c:pt>
                      <c:pt idx="3440">
                        <c:v>1.36236E-3</c:v>
                      </c:pt>
                      <c:pt idx="3441">
                        <c:v>2.0023300000000001E-3</c:v>
                      </c:pt>
                      <c:pt idx="3442">
                        <c:v>1.36236E-3</c:v>
                      </c:pt>
                      <c:pt idx="3443">
                        <c:v>2.0023300000000001E-3</c:v>
                      </c:pt>
                      <c:pt idx="3444">
                        <c:v>1.36236E-3</c:v>
                      </c:pt>
                      <c:pt idx="3445">
                        <c:v>7.2238399999999996E-4</c:v>
                      </c:pt>
                      <c:pt idx="3446">
                        <c:v>7.2238399999999996E-4</c:v>
                      </c:pt>
                      <c:pt idx="3447">
                        <c:v>2.6423100000000001E-3</c:v>
                      </c:pt>
                      <c:pt idx="3448" formatCode="0.00E+00">
                        <c:v>8.2408400000000002E-5</c:v>
                      </c:pt>
                      <c:pt idx="3449">
                        <c:v>1.36236E-3</c:v>
                      </c:pt>
                      <c:pt idx="3450">
                        <c:v>1.36236E-3</c:v>
                      </c:pt>
                      <c:pt idx="3451">
                        <c:v>1.36236E-3</c:v>
                      </c:pt>
                      <c:pt idx="3452" formatCode="0.00E+00">
                        <c:v>8.2408400000000002E-5</c:v>
                      </c:pt>
                      <c:pt idx="3453" formatCode="0.00E+00">
                        <c:v>8.2408400000000002E-5</c:v>
                      </c:pt>
                      <c:pt idx="3454">
                        <c:v>1.36236E-3</c:v>
                      </c:pt>
                      <c:pt idx="3455">
                        <c:v>1.36236E-3</c:v>
                      </c:pt>
                      <c:pt idx="3456">
                        <c:v>2.6423100000000001E-3</c:v>
                      </c:pt>
                      <c:pt idx="3457">
                        <c:v>1.36236E-3</c:v>
                      </c:pt>
                      <c:pt idx="3458" formatCode="0.00E+00">
                        <c:v>8.2408400000000002E-5</c:v>
                      </c:pt>
                      <c:pt idx="3459">
                        <c:v>7.2238399999999996E-4</c:v>
                      </c:pt>
                      <c:pt idx="3460">
                        <c:v>1.36236E-3</c:v>
                      </c:pt>
                      <c:pt idx="3461">
                        <c:v>1.36236E-3</c:v>
                      </c:pt>
                      <c:pt idx="3462">
                        <c:v>7.2238399999999996E-4</c:v>
                      </c:pt>
                      <c:pt idx="3463">
                        <c:v>7.2238399999999996E-4</c:v>
                      </c:pt>
                      <c:pt idx="3464">
                        <c:v>-5.5756700000000002E-4</c:v>
                      </c:pt>
                      <c:pt idx="3465">
                        <c:v>7.2238399999999996E-4</c:v>
                      </c:pt>
                      <c:pt idx="3466">
                        <c:v>1.36236E-3</c:v>
                      </c:pt>
                      <c:pt idx="3467">
                        <c:v>7.2238399999999996E-4</c:v>
                      </c:pt>
                      <c:pt idx="3468">
                        <c:v>1.36236E-3</c:v>
                      </c:pt>
                      <c:pt idx="3469" formatCode="0.00E+00">
                        <c:v>8.2408400000000002E-5</c:v>
                      </c:pt>
                      <c:pt idx="3470">
                        <c:v>-5.5756700000000002E-4</c:v>
                      </c:pt>
                      <c:pt idx="3471">
                        <c:v>1.36236E-3</c:v>
                      </c:pt>
                      <c:pt idx="3472" formatCode="0.00E+00">
                        <c:v>8.2408400000000002E-5</c:v>
                      </c:pt>
                      <c:pt idx="3473" formatCode="0.00E+00">
                        <c:v>8.2408400000000002E-5</c:v>
                      </c:pt>
                      <c:pt idx="3474">
                        <c:v>7.2238399999999996E-4</c:v>
                      </c:pt>
                      <c:pt idx="3475">
                        <c:v>-5.5756700000000002E-4</c:v>
                      </c:pt>
                      <c:pt idx="3476">
                        <c:v>7.2238399999999996E-4</c:v>
                      </c:pt>
                      <c:pt idx="3477" formatCode="0.00E+00">
                        <c:v>8.2408400000000002E-5</c:v>
                      </c:pt>
                      <c:pt idx="3478">
                        <c:v>-1.19754E-3</c:v>
                      </c:pt>
                      <c:pt idx="3479" formatCode="0.00E+00">
                        <c:v>8.2408400000000002E-5</c:v>
                      </c:pt>
                      <c:pt idx="3480">
                        <c:v>7.2238399999999996E-4</c:v>
                      </c:pt>
                      <c:pt idx="3481">
                        <c:v>1.36236E-3</c:v>
                      </c:pt>
                      <c:pt idx="3482">
                        <c:v>1.36236E-3</c:v>
                      </c:pt>
                      <c:pt idx="3483">
                        <c:v>1.36236E-3</c:v>
                      </c:pt>
                      <c:pt idx="3484">
                        <c:v>1.36236E-3</c:v>
                      </c:pt>
                      <c:pt idx="3485">
                        <c:v>7.2238399999999996E-4</c:v>
                      </c:pt>
                      <c:pt idx="3486">
                        <c:v>7.2238399999999996E-4</c:v>
                      </c:pt>
                      <c:pt idx="3487">
                        <c:v>1.36236E-3</c:v>
                      </c:pt>
                      <c:pt idx="3488" formatCode="0.00E+00">
                        <c:v>8.2408400000000002E-5</c:v>
                      </c:pt>
                      <c:pt idx="3489">
                        <c:v>7.2238399999999996E-4</c:v>
                      </c:pt>
                      <c:pt idx="3490" formatCode="0.00E+00">
                        <c:v>8.2408400000000002E-5</c:v>
                      </c:pt>
                      <c:pt idx="3491">
                        <c:v>1.36236E-3</c:v>
                      </c:pt>
                      <c:pt idx="3492">
                        <c:v>1.36236E-3</c:v>
                      </c:pt>
                      <c:pt idx="3493">
                        <c:v>7.2238399999999996E-4</c:v>
                      </c:pt>
                      <c:pt idx="3494">
                        <c:v>1.36236E-3</c:v>
                      </c:pt>
                      <c:pt idx="3495">
                        <c:v>-5.5756700000000002E-4</c:v>
                      </c:pt>
                      <c:pt idx="3496">
                        <c:v>2.0023300000000001E-3</c:v>
                      </c:pt>
                      <c:pt idx="3497">
                        <c:v>7.2238399999999996E-4</c:v>
                      </c:pt>
                      <c:pt idx="3498">
                        <c:v>7.2238399999999996E-4</c:v>
                      </c:pt>
                      <c:pt idx="3499">
                        <c:v>7.2238399999999996E-4</c:v>
                      </c:pt>
                      <c:pt idx="3500">
                        <c:v>7.2238399999999996E-4</c:v>
                      </c:pt>
                      <c:pt idx="3501">
                        <c:v>7.2238399999999996E-4</c:v>
                      </c:pt>
                      <c:pt idx="3502">
                        <c:v>1.36236E-3</c:v>
                      </c:pt>
                      <c:pt idx="3503">
                        <c:v>2.0023300000000001E-3</c:v>
                      </c:pt>
                      <c:pt idx="3504">
                        <c:v>-5.5756700000000002E-4</c:v>
                      </c:pt>
                      <c:pt idx="3505">
                        <c:v>1.36236E-3</c:v>
                      </c:pt>
                      <c:pt idx="3506">
                        <c:v>-5.5756700000000002E-4</c:v>
                      </c:pt>
                      <c:pt idx="3507">
                        <c:v>1.36236E-3</c:v>
                      </c:pt>
                      <c:pt idx="3508">
                        <c:v>1.36236E-3</c:v>
                      </c:pt>
                      <c:pt idx="3509">
                        <c:v>-5.5756700000000002E-4</c:v>
                      </c:pt>
                      <c:pt idx="3510" formatCode="0.00E+00">
                        <c:v>8.2408400000000002E-5</c:v>
                      </c:pt>
                      <c:pt idx="3511">
                        <c:v>-1.83752E-3</c:v>
                      </c:pt>
                      <c:pt idx="3512">
                        <c:v>-1.19754E-3</c:v>
                      </c:pt>
                      <c:pt idx="3513">
                        <c:v>7.2238399999999996E-4</c:v>
                      </c:pt>
                      <c:pt idx="3514">
                        <c:v>-1.19754E-3</c:v>
                      </c:pt>
                      <c:pt idx="3515">
                        <c:v>-3.1174699999999998E-3</c:v>
                      </c:pt>
                      <c:pt idx="3516">
                        <c:v>-1.19754E-3</c:v>
                      </c:pt>
                      <c:pt idx="3517">
                        <c:v>-1.83752E-3</c:v>
                      </c:pt>
                      <c:pt idx="3518">
                        <c:v>-1.83752E-3</c:v>
                      </c:pt>
                      <c:pt idx="3519">
                        <c:v>7.2238399999999996E-4</c:v>
                      </c:pt>
                      <c:pt idx="3520">
                        <c:v>1.36236E-3</c:v>
                      </c:pt>
                      <c:pt idx="3521" formatCode="0.00E+00">
                        <c:v>8.2408400000000002E-5</c:v>
                      </c:pt>
                      <c:pt idx="3522">
                        <c:v>-5.5756700000000002E-4</c:v>
                      </c:pt>
                      <c:pt idx="3523">
                        <c:v>-5.5756700000000002E-4</c:v>
                      </c:pt>
                      <c:pt idx="3524">
                        <c:v>-1.19754E-3</c:v>
                      </c:pt>
                      <c:pt idx="3525" formatCode="0.00E+00">
                        <c:v>8.2408400000000002E-5</c:v>
                      </c:pt>
                      <c:pt idx="3526">
                        <c:v>7.2238399999999996E-4</c:v>
                      </c:pt>
                      <c:pt idx="3527">
                        <c:v>-5.5756700000000002E-4</c:v>
                      </c:pt>
                      <c:pt idx="3528">
                        <c:v>7.2238399999999996E-4</c:v>
                      </c:pt>
                      <c:pt idx="3529">
                        <c:v>-1.19754E-3</c:v>
                      </c:pt>
                      <c:pt idx="3530">
                        <c:v>-5.5756700000000002E-4</c:v>
                      </c:pt>
                      <c:pt idx="3531">
                        <c:v>7.2238399999999996E-4</c:v>
                      </c:pt>
                      <c:pt idx="3532" formatCode="0.00E+00">
                        <c:v>8.2408400000000002E-5</c:v>
                      </c:pt>
                      <c:pt idx="3533">
                        <c:v>-1.19754E-3</c:v>
                      </c:pt>
                      <c:pt idx="3534">
                        <c:v>7.2238399999999996E-4</c:v>
                      </c:pt>
                      <c:pt idx="3535">
                        <c:v>-1.19754E-3</c:v>
                      </c:pt>
                      <c:pt idx="3536">
                        <c:v>7.2238399999999996E-4</c:v>
                      </c:pt>
                      <c:pt idx="3537">
                        <c:v>1.36236E-3</c:v>
                      </c:pt>
                      <c:pt idx="3538">
                        <c:v>7.2238399999999996E-4</c:v>
                      </c:pt>
                      <c:pt idx="3539">
                        <c:v>2.0023300000000001E-3</c:v>
                      </c:pt>
                      <c:pt idx="3540">
                        <c:v>2.6423100000000001E-3</c:v>
                      </c:pt>
                      <c:pt idx="3541" formatCode="0.00E+00">
                        <c:v>8.2408400000000002E-5</c:v>
                      </c:pt>
                      <c:pt idx="3542">
                        <c:v>1.36236E-3</c:v>
                      </c:pt>
                      <c:pt idx="3543">
                        <c:v>7.2238399999999996E-4</c:v>
                      </c:pt>
                      <c:pt idx="3544">
                        <c:v>-5.5756700000000002E-4</c:v>
                      </c:pt>
                      <c:pt idx="3545" formatCode="0.00E+00">
                        <c:v>8.2408400000000002E-5</c:v>
                      </c:pt>
                      <c:pt idx="3546">
                        <c:v>7.2238399999999996E-4</c:v>
                      </c:pt>
                      <c:pt idx="3547">
                        <c:v>-5.5756700000000002E-4</c:v>
                      </c:pt>
                      <c:pt idx="3548">
                        <c:v>-5.5756700000000002E-4</c:v>
                      </c:pt>
                      <c:pt idx="3549">
                        <c:v>7.2238399999999996E-4</c:v>
                      </c:pt>
                      <c:pt idx="3550">
                        <c:v>1.36236E-3</c:v>
                      </c:pt>
                      <c:pt idx="3551">
                        <c:v>7.2238399999999996E-4</c:v>
                      </c:pt>
                      <c:pt idx="3552">
                        <c:v>-5.5756700000000002E-4</c:v>
                      </c:pt>
                      <c:pt idx="3553">
                        <c:v>1.36236E-3</c:v>
                      </c:pt>
                      <c:pt idx="3554" formatCode="0.00E+00">
                        <c:v>8.2408400000000002E-5</c:v>
                      </c:pt>
                      <c:pt idx="3555" formatCode="0.00E+00">
                        <c:v>8.2408400000000002E-5</c:v>
                      </c:pt>
                      <c:pt idx="3556">
                        <c:v>7.2238399999999996E-4</c:v>
                      </c:pt>
                      <c:pt idx="3557" formatCode="0.00E+00">
                        <c:v>8.2408400000000002E-5</c:v>
                      </c:pt>
                      <c:pt idx="3558">
                        <c:v>7.2238399999999996E-4</c:v>
                      </c:pt>
                      <c:pt idx="3559" formatCode="0.00E+00">
                        <c:v>8.2408400000000002E-5</c:v>
                      </c:pt>
                      <c:pt idx="3560" formatCode="0.00E+00">
                        <c:v>8.2408400000000002E-5</c:v>
                      </c:pt>
                      <c:pt idx="3561">
                        <c:v>2.0023300000000001E-3</c:v>
                      </c:pt>
                      <c:pt idx="3562">
                        <c:v>1.36236E-3</c:v>
                      </c:pt>
                      <c:pt idx="3563">
                        <c:v>7.2238399999999996E-4</c:v>
                      </c:pt>
                      <c:pt idx="3564">
                        <c:v>-5.5756700000000002E-4</c:v>
                      </c:pt>
                      <c:pt idx="3565" formatCode="0.00E+00">
                        <c:v>8.2408400000000002E-5</c:v>
                      </c:pt>
                      <c:pt idx="3566">
                        <c:v>7.2238399999999996E-4</c:v>
                      </c:pt>
                      <c:pt idx="3567" formatCode="0.00E+00">
                        <c:v>8.2408400000000002E-5</c:v>
                      </c:pt>
                      <c:pt idx="3568" formatCode="0.00E+00">
                        <c:v>8.2408400000000002E-5</c:v>
                      </c:pt>
                      <c:pt idx="3569">
                        <c:v>7.2238399999999996E-4</c:v>
                      </c:pt>
                      <c:pt idx="3570">
                        <c:v>1.36236E-3</c:v>
                      </c:pt>
                      <c:pt idx="3571">
                        <c:v>1.36236E-3</c:v>
                      </c:pt>
                      <c:pt idx="3572" formatCode="0.00E+00">
                        <c:v>8.2408400000000002E-5</c:v>
                      </c:pt>
                      <c:pt idx="3573" formatCode="0.00E+00">
                        <c:v>8.2408400000000002E-5</c:v>
                      </c:pt>
                      <c:pt idx="3574">
                        <c:v>-1.19754E-3</c:v>
                      </c:pt>
                      <c:pt idx="3575">
                        <c:v>-5.5756700000000002E-4</c:v>
                      </c:pt>
                      <c:pt idx="3576">
                        <c:v>1.36236E-3</c:v>
                      </c:pt>
                      <c:pt idx="3577">
                        <c:v>1.36236E-3</c:v>
                      </c:pt>
                      <c:pt idx="3578" formatCode="0.00E+00">
                        <c:v>8.2408400000000002E-5</c:v>
                      </c:pt>
                      <c:pt idx="3579" formatCode="0.00E+00">
                        <c:v>8.2408400000000002E-5</c:v>
                      </c:pt>
                      <c:pt idx="3580">
                        <c:v>1.36236E-3</c:v>
                      </c:pt>
                      <c:pt idx="3581" formatCode="0.00E+00">
                        <c:v>8.2408400000000002E-5</c:v>
                      </c:pt>
                      <c:pt idx="3582">
                        <c:v>7.2238399999999996E-4</c:v>
                      </c:pt>
                      <c:pt idx="3583" formatCode="0.00E+00">
                        <c:v>8.2408400000000002E-5</c:v>
                      </c:pt>
                      <c:pt idx="3584">
                        <c:v>7.2238399999999996E-4</c:v>
                      </c:pt>
                      <c:pt idx="3585">
                        <c:v>7.2238399999999996E-4</c:v>
                      </c:pt>
                      <c:pt idx="3586" formatCode="0.00E+00">
                        <c:v>8.2408400000000002E-5</c:v>
                      </c:pt>
                      <c:pt idx="3587">
                        <c:v>-5.5756700000000002E-4</c:v>
                      </c:pt>
                      <c:pt idx="3588">
                        <c:v>2.0023300000000001E-3</c:v>
                      </c:pt>
                      <c:pt idx="3589">
                        <c:v>2.0023300000000001E-3</c:v>
                      </c:pt>
                      <c:pt idx="3590">
                        <c:v>-5.5756700000000002E-4</c:v>
                      </c:pt>
                      <c:pt idx="3591">
                        <c:v>7.2238399999999996E-4</c:v>
                      </c:pt>
                      <c:pt idx="3592">
                        <c:v>1.36236E-3</c:v>
                      </c:pt>
                      <c:pt idx="3593">
                        <c:v>1.36236E-3</c:v>
                      </c:pt>
                      <c:pt idx="3594" formatCode="0.00E+00">
                        <c:v>8.2408400000000002E-5</c:v>
                      </c:pt>
                      <c:pt idx="3595">
                        <c:v>-5.5756700000000002E-4</c:v>
                      </c:pt>
                      <c:pt idx="3596">
                        <c:v>7.2238399999999996E-4</c:v>
                      </c:pt>
                      <c:pt idx="3597">
                        <c:v>1.36236E-3</c:v>
                      </c:pt>
                      <c:pt idx="3598">
                        <c:v>2.0023300000000001E-3</c:v>
                      </c:pt>
                      <c:pt idx="3599">
                        <c:v>7.2238399999999996E-4</c:v>
                      </c:pt>
                      <c:pt idx="3600">
                        <c:v>1.36236E-3</c:v>
                      </c:pt>
                      <c:pt idx="3601">
                        <c:v>2.0023300000000001E-3</c:v>
                      </c:pt>
                      <c:pt idx="3602">
                        <c:v>1.36236E-3</c:v>
                      </c:pt>
                      <c:pt idx="3603">
                        <c:v>2.0023300000000001E-3</c:v>
                      </c:pt>
                      <c:pt idx="3604">
                        <c:v>-1.83752E-3</c:v>
                      </c:pt>
                      <c:pt idx="3605">
                        <c:v>7.2238399999999996E-4</c:v>
                      </c:pt>
                      <c:pt idx="3606">
                        <c:v>1.36236E-3</c:v>
                      </c:pt>
                      <c:pt idx="3607">
                        <c:v>2.6423100000000001E-3</c:v>
                      </c:pt>
                      <c:pt idx="3608">
                        <c:v>2.0023300000000001E-3</c:v>
                      </c:pt>
                      <c:pt idx="3609">
                        <c:v>1.36236E-3</c:v>
                      </c:pt>
                      <c:pt idx="3610">
                        <c:v>2.0023300000000001E-3</c:v>
                      </c:pt>
                      <c:pt idx="3611">
                        <c:v>1.36236E-3</c:v>
                      </c:pt>
                      <c:pt idx="3612">
                        <c:v>7.2238399999999996E-4</c:v>
                      </c:pt>
                      <c:pt idx="3613">
                        <c:v>2.0023300000000001E-3</c:v>
                      </c:pt>
                      <c:pt idx="3614">
                        <c:v>2.6423100000000001E-3</c:v>
                      </c:pt>
                      <c:pt idx="3615">
                        <c:v>1.36236E-3</c:v>
                      </c:pt>
                      <c:pt idx="3616">
                        <c:v>7.2238399999999996E-4</c:v>
                      </c:pt>
                      <c:pt idx="3617" formatCode="0.00E+00">
                        <c:v>8.2408400000000002E-5</c:v>
                      </c:pt>
                      <c:pt idx="3618">
                        <c:v>1.36236E-3</c:v>
                      </c:pt>
                      <c:pt idx="3619">
                        <c:v>1.36236E-3</c:v>
                      </c:pt>
                      <c:pt idx="3620">
                        <c:v>7.2238399999999996E-4</c:v>
                      </c:pt>
                      <c:pt idx="3621" formatCode="0.00E+00">
                        <c:v>8.2408400000000002E-5</c:v>
                      </c:pt>
                      <c:pt idx="3622">
                        <c:v>7.2238399999999996E-4</c:v>
                      </c:pt>
                      <c:pt idx="3623" formatCode="0.00E+00">
                        <c:v>8.2408400000000002E-5</c:v>
                      </c:pt>
                      <c:pt idx="3624">
                        <c:v>1.36236E-3</c:v>
                      </c:pt>
                      <c:pt idx="3625">
                        <c:v>1.36236E-3</c:v>
                      </c:pt>
                      <c:pt idx="3626">
                        <c:v>7.2238399999999996E-4</c:v>
                      </c:pt>
                      <c:pt idx="3627" formatCode="0.00E+00">
                        <c:v>8.2408400000000002E-5</c:v>
                      </c:pt>
                      <c:pt idx="3628">
                        <c:v>-5.5756700000000002E-4</c:v>
                      </c:pt>
                      <c:pt idx="3629" formatCode="0.00E+00">
                        <c:v>8.2408400000000002E-5</c:v>
                      </c:pt>
                      <c:pt idx="3630">
                        <c:v>7.2238399999999996E-4</c:v>
                      </c:pt>
                      <c:pt idx="3631">
                        <c:v>7.2238399999999996E-4</c:v>
                      </c:pt>
                      <c:pt idx="3632" formatCode="0.00E+00">
                        <c:v>8.2408400000000002E-5</c:v>
                      </c:pt>
                      <c:pt idx="3633" formatCode="0.00E+00">
                        <c:v>8.2408400000000002E-5</c:v>
                      </c:pt>
                      <c:pt idx="3634">
                        <c:v>-5.5756700000000002E-4</c:v>
                      </c:pt>
                      <c:pt idx="3635">
                        <c:v>-5.5756700000000002E-4</c:v>
                      </c:pt>
                      <c:pt idx="3636">
                        <c:v>7.2238399999999996E-4</c:v>
                      </c:pt>
                      <c:pt idx="3637">
                        <c:v>-5.5756700000000002E-4</c:v>
                      </c:pt>
                      <c:pt idx="3638">
                        <c:v>-5.5756700000000002E-4</c:v>
                      </c:pt>
                      <c:pt idx="3639">
                        <c:v>-5.5756700000000002E-4</c:v>
                      </c:pt>
                      <c:pt idx="3640">
                        <c:v>7.2238399999999996E-4</c:v>
                      </c:pt>
                      <c:pt idx="3641" formatCode="0.00E+00">
                        <c:v>8.2408400000000002E-5</c:v>
                      </c:pt>
                      <c:pt idx="3642" formatCode="0.00E+00">
                        <c:v>8.2408400000000002E-5</c:v>
                      </c:pt>
                      <c:pt idx="3643" formatCode="0.00E+00">
                        <c:v>8.2408400000000002E-5</c:v>
                      </c:pt>
                      <c:pt idx="3644">
                        <c:v>1.36236E-3</c:v>
                      </c:pt>
                      <c:pt idx="3645">
                        <c:v>1.36236E-3</c:v>
                      </c:pt>
                      <c:pt idx="3646" formatCode="0.00E+00">
                        <c:v>8.2408400000000002E-5</c:v>
                      </c:pt>
                      <c:pt idx="3647">
                        <c:v>-1.83752E-3</c:v>
                      </c:pt>
                      <c:pt idx="3648" formatCode="0.00E+00">
                        <c:v>8.2408400000000002E-5</c:v>
                      </c:pt>
                      <c:pt idx="3649">
                        <c:v>-5.5756700000000002E-4</c:v>
                      </c:pt>
                      <c:pt idx="3650">
                        <c:v>-5.5756700000000002E-4</c:v>
                      </c:pt>
                      <c:pt idx="3651">
                        <c:v>-5.5756700000000002E-4</c:v>
                      </c:pt>
                      <c:pt idx="3652">
                        <c:v>-5.5756700000000002E-4</c:v>
                      </c:pt>
                      <c:pt idx="3653">
                        <c:v>-5.5756700000000002E-4</c:v>
                      </c:pt>
                      <c:pt idx="3654" formatCode="0.00E+00">
                        <c:v>8.2408400000000002E-5</c:v>
                      </c:pt>
                      <c:pt idx="3655">
                        <c:v>-1.19754E-3</c:v>
                      </c:pt>
                      <c:pt idx="3656">
                        <c:v>-5.5756700000000002E-4</c:v>
                      </c:pt>
                      <c:pt idx="3657">
                        <c:v>-5.5756700000000002E-4</c:v>
                      </c:pt>
                      <c:pt idx="3658" formatCode="0.00E+00">
                        <c:v>8.2408400000000002E-5</c:v>
                      </c:pt>
                      <c:pt idx="3659">
                        <c:v>-2.4774900000000002E-3</c:v>
                      </c:pt>
                      <c:pt idx="3660">
                        <c:v>-1.19754E-3</c:v>
                      </c:pt>
                      <c:pt idx="3661">
                        <c:v>-5.5756700000000002E-4</c:v>
                      </c:pt>
                      <c:pt idx="3662">
                        <c:v>-2.4774900000000002E-3</c:v>
                      </c:pt>
                      <c:pt idx="3663">
                        <c:v>-5.5756700000000002E-4</c:v>
                      </c:pt>
                      <c:pt idx="3664" formatCode="0.00E+00">
                        <c:v>8.2408400000000002E-5</c:v>
                      </c:pt>
                      <c:pt idx="3665">
                        <c:v>-1.83752E-3</c:v>
                      </c:pt>
                      <c:pt idx="3666">
                        <c:v>-1.83752E-3</c:v>
                      </c:pt>
                      <c:pt idx="3667" formatCode="0.00E+00">
                        <c:v>8.2408400000000002E-5</c:v>
                      </c:pt>
                      <c:pt idx="3668">
                        <c:v>-1.83752E-3</c:v>
                      </c:pt>
                      <c:pt idx="3669">
                        <c:v>-5.5756700000000002E-4</c:v>
                      </c:pt>
                      <c:pt idx="3670">
                        <c:v>-1.19754E-3</c:v>
                      </c:pt>
                      <c:pt idx="3671">
                        <c:v>-1.83752E-3</c:v>
                      </c:pt>
                      <c:pt idx="3672">
                        <c:v>-1.19754E-3</c:v>
                      </c:pt>
                      <c:pt idx="3673">
                        <c:v>-1.83752E-3</c:v>
                      </c:pt>
                      <c:pt idx="3674">
                        <c:v>-2.4774900000000002E-3</c:v>
                      </c:pt>
                      <c:pt idx="3675">
                        <c:v>-2.4774900000000002E-3</c:v>
                      </c:pt>
                      <c:pt idx="3676">
                        <c:v>-2.4774900000000002E-3</c:v>
                      </c:pt>
                      <c:pt idx="3677">
                        <c:v>-1.19754E-3</c:v>
                      </c:pt>
                      <c:pt idx="3678">
                        <c:v>-5.5756700000000002E-4</c:v>
                      </c:pt>
                      <c:pt idx="3679">
                        <c:v>-1.83752E-3</c:v>
                      </c:pt>
                      <c:pt idx="3680">
                        <c:v>-1.19754E-3</c:v>
                      </c:pt>
                      <c:pt idx="3681" formatCode="0.00E+00">
                        <c:v>8.2408400000000002E-5</c:v>
                      </c:pt>
                      <c:pt idx="3682">
                        <c:v>-1.83752E-3</c:v>
                      </c:pt>
                      <c:pt idx="3683">
                        <c:v>-1.83752E-3</c:v>
                      </c:pt>
                      <c:pt idx="3684">
                        <c:v>-1.83752E-3</c:v>
                      </c:pt>
                      <c:pt idx="3685">
                        <c:v>-2.4774900000000002E-3</c:v>
                      </c:pt>
                      <c:pt idx="3686">
                        <c:v>7.2238399999999996E-4</c:v>
                      </c:pt>
                      <c:pt idx="3687">
                        <c:v>-1.83752E-3</c:v>
                      </c:pt>
                      <c:pt idx="3688">
                        <c:v>-2.4774900000000002E-3</c:v>
                      </c:pt>
                      <c:pt idx="3689">
                        <c:v>-1.83752E-3</c:v>
                      </c:pt>
                      <c:pt idx="3690">
                        <c:v>-5.5756700000000002E-4</c:v>
                      </c:pt>
                      <c:pt idx="3691">
                        <c:v>-5.5756700000000002E-4</c:v>
                      </c:pt>
                      <c:pt idx="3692">
                        <c:v>-5.5756700000000002E-4</c:v>
                      </c:pt>
                      <c:pt idx="3693" formatCode="0.00E+00">
                        <c:v>8.2408400000000002E-5</c:v>
                      </c:pt>
                      <c:pt idx="3694" formatCode="0.00E+00">
                        <c:v>8.2408400000000002E-5</c:v>
                      </c:pt>
                      <c:pt idx="3695">
                        <c:v>-3.1174699999999998E-3</c:v>
                      </c:pt>
                      <c:pt idx="3696">
                        <c:v>-5.5756700000000002E-4</c:v>
                      </c:pt>
                      <c:pt idx="3697">
                        <c:v>-1.19754E-3</c:v>
                      </c:pt>
                      <c:pt idx="3698">
                        <c:v>-1.19754E-3</c:v>
                      </c:pt>
                      <c:pt idx="3699">
                        <c:v>-1.83752E-3</c:v>
                      </c:pt>
                      <c:pt idx="3700">
                        <c:v>-1.19754E-3</c:v>
                      </c:pt>
                      <c:pt idx="3701">
                        <c:v>-1.19754E-3</c:v>
                      </c:pt>
                      <c:pt idx="3702">
                        <c:v>-2.4774900000000002E-3</c:v>
                      </c:pt>
                      <c:pt idx="3703">
                        <c:v>-1.83752E-3</c:v>
                      </c:pt>
                      <c:pt idx="3704">
                        <c:v>7.2238399999999996E-4</c:v>
                      </c:pt>
                      <c:pt idx="3705">
                        <c:v>-5.5756700000000002E-4</c:v>
                      </c:pt>
                      <c:pt idx="3706">
                        <c:v>-1.19754E-3</c:v>
                      </c:pt>
                      <c:pt idx="3707">
                        <c:v>-2.4774900000000002E-3</c:v>
                      </c:pt>
                      <c:pt idx="3708">
                        <c:v>-1.83752E-3</c:v>
                      </c:pt>
                      <c:pt idx="3709">
                        <c:v>-3.1174699999999998E-3</c:v>
                      </c:pt>
                      <c:pt idx="3710">
                        <c:v>-1.83752E-3</c:v>
                      </c:pt>
                      <c:pt idx="3711">
                        <c:v>-1.83752E-3</c:v>
                      </c:pt>
                      <c:pt idx="3712">
                        <c:v>-1.83752E-3</c:v>
                      </c:pt>
                      <c:pt idx="3713">
                        <c:v>-1.83752E-3</c:v>
                      </c:pt>
                      <c:pt idx="3714">
                        <c:v>-5.5756700000000002E-4</c:v>
                      </c:pt>
                      <c:pt idx="3715">
                        <c:v>-1.19754E-3</c:v>
                      </c:pt>
                      <c:pt idx="3716">
                        <c:v>-5.5756700000000002E-4</c:v>
                      </c:pt>
                      <c:pt idx="3717" formatCode="0.00E+00">
                        <c:v>8.2408400000000002E-5</c:v>
                      </c:pt>
                      <c:pt idx="3718">
                        <c:v>-5.5756700000000002E-4</c:v>
                      </c:pt>
                      <c:pt idx="3719">
                        <c:v>7.2238399999999996E-4</c:v>
                      </c:pt>
                      <c:pt idx="3720">
                        <c:v>-5.5756700000000002E-4</c:v>
                      </c:pt>
                      <c:pt idx="3721">
                        <c:v>-5.5756700000000002E-4</c:v>
                      </c:pt>
                      <c:pt idx="3722" formatCode="0.00E+00">
                        <c:v>8.2408400000000002E-5</c:v>
                      </c:pt>
                      <c:pt idx="3723">
                        <c:v>-5.5756700000000002E-4</c:v>
                      </c:pt>
                      <c:pt idx="3724">
                        <c:v>-5.5756700000000002E-4</c:v>
                      </c:pt>
                      <c:pt idx="3725">
                        <c:v>-5.5756700000000002E-4</c:v>
                      </c:pt>
                      <c:pt idx="3726">
                        <c:v>1.36236E-3</c:v>
                      </c:pt>
                      <c:pt idx="3727">
                        <c:v>-1.19754E-3</c:v>
                      </c:pt>
                      <c:pt idx="3728" formatCode="0.00E+00">
                        <c:v>8.2408400000000002E-5</c:v>
                      </c:pt>
                      <c:pt idx="3729">
                        <c:v>1.36236E-3</c:v>
                      </c:pt>
                      <c:pt idx="3730">
                        <c:v>-1.83752E-3</c:v>
                      </c:pt>
                      <c:pt idx="3731">
                        <c:v>-1.19754E-3</c:v>
                      </c:pt>
                      <c:pt idx="3732">
                        <c:v>7.2238399999999996E-4</c:v>
                      </c:pt>
                      <c:pt idx="3733">
                        <c:v>-5.5756700000000002E-4</c:v>
                      </c:pt>
                      <c:pt idx="3734">
                        <c:v>1.36236E-3</c:v>
                      </c:pt>
                      <c:pt idx="3735">
                        <c:v>-1.19754E-3</c:v>
                      </c:pt>
                      <c:pt idx="3736">
                        <c:v>-1.19754E-3</c:v>
                      </c:pt>
                      <c:pt idx="3737">
                        <c:v>7.2238399999999996E-4</c:v>
                      </c:pt>
                      <c:pt idx="3738" formatCode="0.00E+00">
                        <c:v>8.2408400000000002E-5</c:v>
                      </c:pt>
                      <c:pt idx="3739" formatCode="0.00E+00">
                        <c:v>8.2408400000000002E-5</c:v>
                      </c:pt>
                      <c:pt idx="3740">
                        <c:v>7.2238399999999996E-4</c:v>
                      </c:pt>
                      <c:pt idx="3741" formatCode="0.00E+00">
                        <c:v>8.2408400000000002E-5</c:v>
                      </c:pt>
                      <c:pt idx="3742">
                        <c:v>7.2238399999999996E-4</c:v>
                      </c:pt>
                      <c:pt idx="3743" formatCode="0.00E+00">
                        <c:v>8.2408400000000002E-5</c:v>
                      </c:pt>
                      <c:pt idx="3744">
                        <c:v>1.36236E-3</c:v>
                      </c:pt>
                      <c:pt idx="3745">
                        <c:v>-5.5756700000000002E-4</c:v>
                      </c:pt>
                      <c:pt idx="3746">
                        <c:v>7.2238399999999996E-4</c:v>
                      </c:pt>
                      <c:pt idx="3747" formatCode="0.00E+00">
                        <c:v>8.2408400000000002E-5</c:v>
                      </c:pt>
                      <c:pt idx="3748" formatCode="0.00E+00">
                        <c:v>8.2408400000000002E-5</c:v>
                      </c:pt>
                      <c:pt idx="3749">
                        <c:v>-5.5756700000000002E-4</c:v>
                      </c:pt>
                      <c:pt idx="3750" formatCode="0.00E+00">
                        <c:v>8.2408400000000002E-5</c:v>
                      </c:pt>
                      <c:pt idx="3751">
                        <c:v>-1.19754E-3</c:v>
                      </c:pt>
                      <c:pt idx="3752">
                        <c:v>1.36236E-3</c:v>
                      </c:pt>
                      <c:pt idx="3753" formatCode="0.00E+00">
                        <c:v>8.2408400000000002E-5</c:v>
                      </c:pt>
                      <c:pt idx="3754">
                        <c:v>-5.5756700000000002E-4</c:v>
                      </c:pt>
                      <c:pt idx="3755">
                        <c:v>-5.5756700000000002E-4</c:v>
                      </c:pt>
                      <c:pt idx="3756">
                        <c:v>-5.5756700000000002E-4</c:v>
                      </c:pt>
                      <c:pt idx="3757" formatCode="0.00E+00">
                        <c:v>8.2408400000000002E-5</c:v>
                      </c:pt>
                      <c:pt idx="3758">
                        <c:v>1.36236E-3</c:v>
                      </c:pt>
                      <c:pt idx="3759">
                        <c:v>-5.5756700000000002E-4</c:v>
                      </c:pt>
                      <c:pt idx="3760">
                        <c:v>-1.83752E-3</c:v>
                      </c:pt>
                      <c:pt idx="3761">
                        <c:v>-1.19754E-3</c:v>
                      </c:pt>
                      <c:pt idx="3762" formatCode="0.00E+00">
                        <c:v>8.2408400000000002E-5</c:v>
                      </c:pt>
                      <c:pt idx="3763">
                        <c:v>1.36236E-3</c:v>
                      </c:pt>
                      <c:pt idx="3764" formatCode="0.00E+00">
                        <c:v>8.2408400000000002E-5</c:v>
                      </c:pt>
                      <c:pt idx="3765" formatCode="0.00E+00">
                        <c:v>8.2408400000000002E-5</c:v>
                      </c:pt>
                      <c:pt idx="3766" formatCode="0.00E+00">
                        <c:v>8.2408400000000002E-5</c:v>
                      </c:pt>
                      <c:pt idx="3767">
                        <c:v>1.36236E-3</c:v>
                      </c:pt>
                      <c:pt idx="3768">
                        <c:v>7.2238399999999996E-4</c:v>
                      </c:pt>
                      <c:pt idx="3769" formatCode="0.00E+00">
                        <c:v>8.2408400000000002E-5</c:v>
                      </c:pt>
                      <c:pt idx="3770" formatCode="0.00E+00">
                        <c:v>8.2408400000000002E-5</c:v>
                      </c:pt>
                      <c:pt idx="3771">
                        <c:v>7.2238399999999996E-4</c:v>
                      </c:pt>
                      <c:pt idx="3772" formatCode="0.00E+00">
                        <c:v>8.2408400000000002E-5</c:v>
                      </c:pt>
                      <c:pt idx="3773">
                        <c:v>-1.83752E-3</c:v>
                      </c:pt>
                      <c:pt idx="3774" formatCode="0.00E+00">
                        <c:v>8.2408400000000002E-5</c:v>
                      </c:pt>
                      <c:pt idx="3775">
                        <c:v>-1.83752E-3</c:v>
                      </c:pt>
                      <c:pt idx="3776" formatCode="0.00E+00">
                        <c:v>8.2408400000000002E-5</c:v>
                      </c:pt>
                      <c:pt idx="3777">
                        <c:v>7.2238399999999996E-4</c:v>
                      </c:pt>
                      <c:pt idx="3778">
                        <c:v>-5.5756700000000002E-4</c:v>
                      </c:pt>
                      <c:pt idx="3779" formatCode="0.00E+00">
                        <c:v>8.2408400000000002E-5</c:v>
                      </c:pt>
                      <c:pt idx="3780">
                        <c:v>7.2238399999999996E-4</c:v>
                      </c:pt>
                      <c:pt idx="3781">
                        <c:v>2.0023300000000001E-3</c:v>
                      </c:pt>
                      <c:pt idx="3782" formatCode="0.00E+00">
                        <c:v>8.2408400000000002E-5</c:v>
                      </c:pt>
                      <c:pt idx="3783">
                        <c:v>-5.5756700000000002E-4</c:v>
                      </c:pt>
                      <c:pt idx="3784">
                        <c:v>7.2238399999999996E-4</c:v>
                      </c:pt>
                      <c:pt idx="3785" formatCode="0.00E+00">
                        <c:v>8.2408400000000002E-5</c:v>
                      </c:pt>
                      <c:pt idx="3786" formatCode="0.00E+00">
                        <c:v>8.2408400000000002E-5</c:v>
                      </c:pt>
                      <c:pt idx="3787">
                        <c:v>1.36236E-3</c:v>
                      </c:pt>
                      <c:pt idx="3788">
                        <c:v>-5.5756700000000002E-4</c:v>
                      </c:pt>
                      <c:pt idx="3789">
                        <c:v>1.36236E-3</c:v>
                      </c:pt>
                      <c:pt idx="3790" formatCode="0.00E+00">
                        <c:v>8.2408400000000002E-5</c:v>
                      </c:pt>
                      <c:pt idx="3791" formatCode="0.00E+00">
                        <c:v>8.2408400000000002E-5</c:v>
                      </c:pt>
                      <c:pt idx="3792">
                        <c:v>1.36236E-3</c:v>
                      </c:pt>
                      <c:pt idx="3793">
                        <c:v>2.0023300000000001E-3</c:v>
                      </c:pt>
                      <c:pt idx="3794">
                        <c:v>-5.5756700000000002E-4</c:v>
                      </c:pt>
                      <c:pt idx="3795" formatCode="0.00E+00">
                        <c:v>8.2408400000000002E-5</c:v>
                      </c:pt>
                      <c:pt idx="3796">
                        <c:v>1.36236E-3</c:v>
                      </c:pt>
                      <c:pt idx="3797" formatCode="0.00E+00">
                        <c:v>8.2408400000000002E-5</c:v>
                      </c:pt>
                      <c:pt idx="3798" formatCode="0.00E+00">
                        <c:v>8.2408400000000002E-5</c:v>
                      </c:pt>
                      <c:pt idx="3799">
                        <c:v>1.36236E-3</c:v>
                      </c:pt>
                      <c:pt idx="3800">
                        <c:v>1.36236E-3</c:v>
                      </c:pt>
                      <c:pt idx="3801">
                        <c:v>7.2238399999999996E-4</c:v>
                      </c:pt>
                      <c:pt idx="3802">
                        <c:v>1.36236E-3</c:v>
                      </c:pt>
                      <c:pt idx="3803">
                        <c:v>7.2238399999999996E-4</c:v>
                      </c:pt>
                      <c:pt idx="3804" formatCode="0.00E+00">
                        <c:v>8.2408400000000002E-5</c:v>
                      </c:pt>
                      <c:pt idx="3805">
                        <c:v>-5.5756700000000002E-4</c:v>
                      </c:pt>
                      <c:pt idx="3806">
                        <c:v>7.2238399999999996E-4</c:v>
                      </c:pt>
                      <c:pt idx="3807">
                        <c:v>7.2238399999999996E-4</c:v>
                      </c:pt>
                      <c:pt idx="3808">
                        <c:v>1.36236E-3</c:v>
                      </c:pt>
                      <c:pt idx="3809">
                        <c:v>7.2238399999999996E-4</c:v>
                      </c:pt>
                      <c:pt idx="3810">
                        <c:v>-5.5756700000000002E-4</c:v>
                      </c:pt>
                      <c:pt idx="3811">
                        <c:v>7.2238399999999996E-4</c:v>
                      </c:pt>
                      <c:pt idx="3812">
                        <c:v>7.2238399999999996E-4</c:v>
                      </c:pt>
                      <c:pt idx="3813" formatCode="0.00E+00">
                        <c:v>8.2408400000000002E-5</c:v>
                      </c:pt>
                      <c:pt idx="3814">
                        <c:v>-1.19754E-3</c:v>
                      </c:pt>
                      <c:pt idx="3815" formatCode="0.00E+00">
                        <c:v>8.2408400000000002E-5</c:v>
                      </c:pt>
                      <c:pt idx="3816" formatCode="0.00E+00">
                        <c:v>8.2408400000000002E-5</c:v>
                      </c:pt>
                      <c:pt idx="3817" formatCode="0.00E+00">
                        <c:v>8.2408400000000002E-5</c:v>
                      </c:pt>
                      <c:pt idx="3818" formatCode="0.00E+00">
                        <c:v>8.2408400000000002E-5</c:v>
                      </c:pt>
                      <c:pt idx="3819">
                        <c:v>1.36236E-3</c:v>
                      </c:pt>
                      <c:pt idx="3820">
                        <c:v>-5.5756700000000002E-4</c:v>
                      </c:pt>
                      <c:pt idx="3821">
                        <c:v>7.2238399999999996E-4</c:v>
                      </c:pt>
                      <c:pt idx="3822" formatCode="0.00E+00">
                        <c:v>8.2408400000000002E-5</c:v>
                      </c:pt>
                      <c:pt idx="3823">
                        <c:v>-5.5756700000000002E-4</c:v>
                      </c:pt>
                      <c:pt idx="3824">
                        <c:v>-1.83752E-3</c:v>
                      </c:pt>
                      <c:pt idx="3825">
                        <c:v>2.0023300000000001E-3</c:v>
                      </c:pt>
                      <c:pt idx="3826">
                        <c:v>-1.83752E-3</c:v>
                      </c:pt>
                      <c:pt idx="3827">
                        <c:v>7.2238399999999996E-4</c:v>
                      </c:pt>
                      <c:pt idx="3828" formatCode="0.00E+00">
                        <c:v>8.2408400000000002E-5</c:v>
                      </c:pt>
                      <c:pt idx="3829" formatCode="0.00E+00">
                        <c:v>8.2408400000000002E-5</c:v>
                      </c:pt>
                      <c:pt idx="3830" formatCode="0.00E+00">
                        <c:v>8.2408400000000002E-5</c:v>
                      </c:pt>
                      <c:pt idx="3831">
                        <c:v>-1.19754E-3</c:v>
                      </c:pt>
                      <c:pt idx="3832" formatCode="0.00E+00">
                        <c:v>8.2408400000000002E-5</c:v>
                      </c:pt>
                      <c:pt idx="3833" formatCode="0.00E+00">
                        <c:v>8.2408400000000002E-5</c:v>
                      </c:pt>
                      <c:pt idx="3834">
                        <c:v>7.2238399999999996E-4</c:v>
                      </c:pt>
                      <c:pt idx="3835">
                        <c:v>-5.5756700000000002E-4</c:v>
                      </c:pt>
                      <c:pt idx="3836">
                        <c:v>-1.19754E-3</c:v>
                      </c:pt>
                      <c:pt idx="3837">
                        <c:v>2.6423100000000001E-3</c:v>
                      </c:pt>
                      <c:pt idx="3838">
                        <c:v>-5.5756700000000002E-4</c:v>
                      </c:pt>
                      <c:pt idx="3839">
                        <c:v>7.2238399999999996E-4</c:v>
                      </c:pt>
                      <c:pt idx="3840" formatCode="0.00E+00">
                        <c:v>8.2408400000000002E-5</c:v>
                      </c:pt>
                      <c:pt idx="3841" formatCode="0.00E+00">
                        <c:v>8.2408400000000002E-5</c:v>
                      </c:pt>
                      <c:pt idx="3842">
                        <c:v>7.2238399999999996E-4</c:v>
                      </c:pt>
                      <c:pt idx="3843">
                        <c:v>2.0023300000000001E-3</c:v>
                      </c:pt>
                      <c:pt idx="3844">
                        <c:v>-5.5756700000000002E-4</c:v>
                      </c:pt>
                      <c:pt idx="3845">
                        <c:v>-5.5756700000000002E-4</c:v>
                      </c:pt>
                      <c:pt idx="3846">
                        <c:v>-5.5756700000000002E-4</c:v>
                      </c:pt>
                      <c:pt idx="3847">
                        <c:v>1.36236E-3</c:v>
                      </c:pt>
                      <c:pt idx="3848">
                        <c:v>1.36236E-3</c:v>
                      </c:pt>
                      <c:pt idx="3849">
                        <c:v>2.0023300000000001E-3</c:v>
                      </c:pt>
                      <c:pt idx="3850" formatCode="0.00E+00">
                        <c:v>8.2408400000000002E-5</c:v>
                      </c:pt>
                      <c:pt idx="3851">
                        <c:v>2.6423100000000001E-3</c:v>
                      </c:pt>
                      <c:pt idx="3852">
                        <c:v>2.0023300000000001E-3</c:v>
                      </c:pt>
                      <c:pt idx="3853" formatCode="0.00E+00">
                        <c:v>8.2408400000000002E-5</c:v>
                      </c:pt>
                      <c:pt idx="3854">
                        <c:v>2.6423100000000001E-3</c:v>
                      </c:pt>
                      <c:pt idx="3855">
                        <c:v>1.36236E-3</c:v>
                      </c:pt>
                      <c:pt idx="3856">
                        <c:v>1.36236E-3</c:v>
                      </c:pt>
                      <c:pt idx="3857">
                        <c:v>7.2238399999999996E-4</c:v>
                      </c:pt>
                      <c:pt idx="3858">
                        <c:v>7.2238399999999996E-4</c:v>
                      </c:pt>
                      <c:pt idx="3859">
                        <c:v>2.0023300000000001E-3</c:v>
                      </c:pt>
                      <c:pt idx="3860">
                        <c:v>1.36236E-3</c:v>
                      </c:pt>
                      <c:pt idx="3861" formatCode="0.00E+00">
                        <c:v>8.2408400000000002E-5</c:v>
                      </c:pt>
                      <c:pt idx="3862">
                        <c:v>1.36236E-3</c:v>
                      </c:pt>
                      <c:pt idx="3863">
                        <c:v>1.36236E-3</c:v>
                      </c:pt>
                      <c:pt idx="3864">
                        <c:v>2.6423100000000001E-3</c:v>
                      </c:pt>
                      <c:pt idx="3865">
                        <c:v>1.36236E-3</c:v>
                      </c:pt>
                      <c:pt idx="3866">
                        <c:v>-5.5756700000000002E-4</c:v>
                      </c:pt>
                      <c:pt idx="3867">
                        <c:v>1.36236E-3</c:v>
                      </c:pt>
                      <c:pt idx="3868">
                        <c:v>7.2238399999999996E-4</c:v>
                      </c:pt>
                      <c:pt idx="3869">
                        <c:v>1.36236E-3</c:v>
                      </c:pt>
                      <c:pt idx="3870">
                        <c:v>1.36236E-3</c:v>
                      </c:pt>
                      <c:pt idx="3871">
                        <c:v>2.0023300000000001E-3</c:v>
                      </c:pt>
                      <c:pt idx="3872">
                        <c:v>1.36236E-3</c:v>
                      </c:pt>
                      <c:pt idx="3873">
                        <c:v>2.0023300000000001E-3</c:v>
                      </c:pt>
                      <c:pt idx="3874">
                        <c:v>1.36236E-3</c:v>
                      </c:pt>
                      <c:pt idx="3875">
                        <c:v>2.6423100000000001E-3</c:v>
                      </c:pt>
                      <c:pt idx="3876">
                        <c:v>2.0023300000000001E-3</c:v>
                      </c:pt>
                      <c:pt idx="3877">
                        <c:v>1.36236E-3</c:v>
                      </c:pt>
                      <c:pt idx="3878">
                        <c:v>1.36236E-3</c:v>
                      </c:pt>
                      <c:pt idx="3879">
                        <c:v>2.0023300000000001E-3</c:v>
                      </c:pt>
                      <c:pt idx="3880" formatCode="0.00E+00">
                        <c:v>8.2408400000000002E-5</c:v>
                      </c:pt>
                      <c:pt idx="3881">
                        <c:v>1.36236E-3</c:v>
                      </c:pt>
                      <c:pt idx="3882">
                        <c:v>1.36236E-3</c:v>
                      </c:pt>
                      <c:pt idx="3883">
                        <c:v>1.36236E-3</c:v>
                      </c:pt>
                      <c:pt idx="3884">
                        <c:v>2.0023300000000001E-3</c:v>
                      </c:pt>
                      <c:pt idx="3885">
                        <c:v>1.36236E-3</c:v>
                      </c:pt>
                      <c:pt idx="3886">
                        <c:v>7.2238399999999996E-4</c:v>
                      </c:pt>
                      <c:pt idx="3887">
                        <c:v>1.36236E-3</c:v>
                      </c:pt>
                      <c:pt idx="3888">
                        <c:v>2.0023300000000001E-3</c:v>
                      </c:pt>
                      <c:pt idx="3889">
                        <c:v>2.0023300000000001E-3</c:v>
                      </c:pt>
                      <c:pt idx="3890">
                        <c:v>2.6423100000000001E-3</c:v>
                      </c:pt>
                      <c:pt idx="3891">
                        <c:v>2.0023300000000001E-3</c:v>
                      </c:pt>
                      <c:pt idx="3892">
                        <c:v>2.6423100000000001E-3</c:v>
                      </c:pt>
                      <c:pt idx="3893">
                        <c:v>2.0023300000000001E-3</c:v>
                      </c:pt>
                      <c:pt idx="3894">
                        <c:v>2.6423100000000001E-3</c:v>
                      </c:pt>
                      <c:pt idx="3895">
                        <c:v>7.2238399999999996E-4</c:v>
                      </c:pt>
                      <c:pt idx="3896">
                        <c:v>1.36236E-3</c:v>
                      </c:pt>
                      <c:pt idx="3897">
                        <c:v>2.0023300000000001E-3</c:v>
                      </c:pt>
                      <c:pt idx="3898">
                        <c:v>2.0023300000000001E-3</c:v>
                      </c:pt>
                      <c:pt idx="3899">
                        <c:v>7.2238399999999996E-4</c:v>
                      </c:pt>
                      <c:pt idx="3900">
                        <c:v>1.36236E-3</c:v>
                      </c:pt>
                      <c:pt idx="3901">
                        <c:v>1.36236E-3</c:v>
                      </c:pt>
                      <c:pt idx="3902">
                        <c:v>2.0023300000000001E-3</c:v>
                      </c:pt>
                      <c:pt idx="3903">
                        <c:v>2.0023300000000001E-3</c:v>
                      </c:pt>
                      <c:pt idx="3904">
                        <c:v>1.36236E-3</c:v>
                      </c:pt>
                      <c:pt idx="3905">
                        <c:v>2.0023300000000001E-3</c:v>
                      </c:pt>
                      <c:pt idx="3906">
                        <c:v>2.0023300000000001E-3</c:v>
                      </c:pt>
                      <c:pt idx="3907">
                        <c:v>2.0023300000000001E-3</c:v>
                      </c:pt>
                      <c:pt idx="3908">
                        <c:v>2.6423100000000001E-3</c:v>
                      </c:pt>
                      <c:pt idx="3909">
                        <c:v>1.36236E-3</c:v>
                      </c:pt>
                      <c:pt idx="3910">
                        <c:v>2.0023300000000001E-3</c:v>
                      </c:pt>
                      <c:pt idx="3911">
                        <c:v>2.0023300000000001E-3</c:v>
                      </c:pt>
                      <c:pt idx="3912">
                        <c:v>2.0023300000000001E-3</c:v>
                      </c:pt>
                      <c:pt idx="3913" formatCode="0.00E+00">
                        <c:v>8.2408400000000002E-5</c:v>
                      </c:pt>
                      <c:pt idx="3914">
                        <c:v>7.2238399999999996E-4</c:v>
                      </c:pt>
                      <c:pt idx="3915">
                        <c:v>1.36236E-3</c:v>
                      </c:pt>
                      <c:pt idx="3916">
                        <c:v>-5.5756700000000002E-4</c:v>
                      </c:pt>
                      <c:pt idx="3917" formatCode="0.00E+00">
                        <c:v>8.2408400000000002E-5</c:v>
                      </c:pt>
                      <c:pt idx="3918">
                        <c:v>2.0023300000000001E-3</c:v>
                      </c:pt>
                      <c:pt idx="3919">
                        <c:v>2.0023300000000001E-3</c:v>
                      </c:pt>
                      <c:pt idx="3920">
                        <c:v>1.36236E-3</c:v>
                      </c:pt>
                      <c:pt idx="3921">
                        <c:v>7.2238399999999996E-4</c:v>
                      </c:pt>
                      <c:pt idx="3922">
                        <c:v>7.2238399999999996E-4</c:v>
                      </c:pt>
                      <c:pt idx="3923">
                        <c:v>2.0023300000000001E-3</c:v>
                      </c:pt>
                      <c:pt idx="3924">
                        <c:v>1.36236E-3</c:v>
                      </c:pt>
                      <c:pt idx="3925">
                        <c:v>2.6423100000000001E-3</c:v>
                      </c:pt>
                      <c:pt idx="3926">
                        <c:v>2.0023300000000001E-3</c:v>
                      </c:pt>
                      <c:pt idx="3927">
                        <c:v>1.36236E-3</c:v>
                      </c:pt>
                      <c:pt idx="3928">
                        <c:v>2.0023300000000001E-3</c:v>
                      </c:pt>
                      <c:pt idx="3929">
                        <c:v>3.2822900000000002E-3</c:v>
                      </c:pt>
                      <c:pt idx="3930">
                        <c:v>3.2822900000000002E-3</c:v>
                      </c:pt>
                      <c:pt idx="3931">
                        <c:v>7.2238399999999996E-4</c:v>
                      </c:pt>
                      <c:pt idx="3932">
                        <c:v>2.0023300000000001E-3</c:v>
                      </c:pt>
                      <c:pt idx="3933">
                        <c:v>2.0023300000000001E-3</c:v>
                      </c:pt>
                      <c:pt idx="3934" formatCode="0.00E+00">
                        <c:v>8.2408400000000002E-5</c:v>
                      </c:pt>
                      <c:pt idx="3935">
                        <c:v>1.36236E-3</c:v>
                      </c:pt>
                      <c:pt idx="3936">
                        <c:v>1.36236E-3</c:v>
                      </c:pt>
                      <c:pt idx="3937" formatCode="0.00E+00">
                        <c:v>8.2408400000000002E-5</c:v>
                      </c:pt>
                      <c:pt idx="3938">
                        <c:v>1.36236E-3</c:v>
                      </c:pt>
                      <c:pt idx="3939">
                        <c:v>7.2238399999999996E-4</c:v>
                      </c:pt>
                      <c:pt idx="3940">
                        <c:v>2.0023300000000001E-3</c:v>
                      </c:pt>
                      <c:pt idx="3941">
                        <c:v>1.36236E-3</c:v>
                      </c:pt>
                      <c:pt idx="3942">
                        <c:v>7.2238399999999996E-4</c:v>
                      </c:pt>
                      <c:pt idx="3943">
                        <c:v>1.36236E-3</c:v>
                      </c:pt>
                      <c:pt idx="3944">
                        <c:v>2.0023300000000001E-3</c:v>
                      </c:pt>
                      <c:pt idx="3945">
                        <c:v>1.36236E-3</c:v>
                      </c:pt>
                      <c:pt idx="3946">
                        <c:v>1.36236E-3</c:v>
                      </c:pt>
                      <c:pt idx="3947">
                        <c:v>2.0023300000000001E-3</c:v>
                      </c:pt>
                      <c:pt idx="3948">
                        <c:v>2.6423100000000001E-3</c:v>
                      </c:pt>
                      <c:pt idx="3949" formatCode="0.00E+00">
                        <c:v>8.2408400000000002E-5</c:v>
                      </c:pt>
                      <c:pt idx="3950">
                        <c:v>1.36236E-3</c:v>
                      </c:pt>
                      <c:pt idx="3951">
                        <c:v>7.2238399999999996E-4</c:v>
                      </c:pt>
                      <c:pt idx="3952">
                        <c:v>-5.5756700000000002E-4</c:v>
                      </c:pt>
                      <c:pt idx="3953">
                        <c:v>1.36236E-3</c:v>
                      </c:pt>
                      <c:pt idx="3954">
                        <c:v>1.36236E-3</c:v>
                      </c:pt>
                      <c:pt idx="3955">
                        <c:v>-5.5756700000000002E-4</c:v>
                      </c:pt>
                      <c:pt idx="3956">
                        <c:v>1.36236E-3</c:v>
                      </c:pt>
                      <c:pt idx="3957">
                        <c:v>1.36236E-3</c:v>
                      </c:pt>
                      <c:pt idx="3958">
                        <c:v>1.36236E-3</c:v>
                      </c:pt>
                      <c:pt idx="3959">
                        <c:v>1.36236E-3</c:v>
                      </c:pt>
                      <c:pt idx="3960" formatCode="0.00E+00">
                        <c:v>8.2408400000000002E-5</c:v>
                      </c:pt>
                      <c:pt idx="3961">
                        <c:v>1.36236E-3</c:v>
                      </c:pt>
                      <c:pt idx="3962">
                        <c:v>2.0023300000000001E-3</c:v>
                      </c:pt>
                      <c:pt idx="3963">
                        <c:v>1.36236E-3</c:v>
                      </c:pt>
                      <c:pt idx="3964">
                        <c:v>2.6423100000000001E-3</c:v>
                      </c:pt>
                      <c:pt idx="3965" formatCode="0.00E+00">
                        <c:v>8.2408400000000002E-5</c:v>
                      </c:pt>
                      <c:pt idx="3966">
                        <c:v>1.36236E-3</c:v>
                      </c:pt>
                      <c:pt idx="3967">
                        <c:v>2.0023300000000001E-3</c:v>
                      </c:pt>
                      <c:pt idx="3968">
                        <c:v>-5.5756700000000002E-4</c:v>
                      </c:pt>
                      <c:pt idx="3969">
                        <c:v>7.2238399999999996E-4</c:v>
                      </c:pt>
                      <c:pt idx="3970">
                        <c:v>7.2238399999999996E-4</c:v>
                      </c:pt>
                      <c:pt idx="3971">
                        <c:v>7.2238399999999996E-4</c:v>
                      </c:pt>
                      <c:pt idx="3972">
                        <c:v>2.0023300000000001E-3</c:v>
                      </c:pt>
                      <c:pt idx="3973" formatCode="0.00E+00">
                        <c:v>8.2408400000000002E-5</c:v>
                      </c:pt>
                      <c:pt idx="3974">
                        <c:v>-5.5756700000000002E-4</c:v>
                      </c:pt>
                      <c:pt idx="3975">
                        <c:v>1.36236E-3</c:v>
                      </c:pt>
                      <c:pt idx="3976">
                        <c:v>1.36236E-3</c:v>
                      </c:pt>
                      <c:pt idx="3977" formatCode="0.00E+00">
                        <c:v>8.2408400000000002E-5</c:v>
                      </c:pt>
                      <c:pt idx="3978">
                        <c:v>7.2238399999999996E-4</c:v>
                      </c:pt>
                      <c:pt idx="3979">
                        <c:v>2.0023300000000001E-3</c:v>
                      </c:pt>
                      <c:pt idx="3980">
                        <c:v>1.36236E-3</c:v>
                      </c:pt>
                      <c:pt idx="3981">
                        <c:v>7.2238399999999996E-4</c:v>
                      </c:pt>
                      <c:pt idx="3982">
                        <c:v>2.0023300000000001E-3</c:v>
                      </c:pt>
                      <c:pt idx="3983">
                        <c:v>2.0023300000000001E-3</c:v>
                      </c:pt>
                      <c:pt idx="3984" formatCode="0.00E+00">
                        <c:v>8.2408400000000002E-5</c:v>
                      </c:pt>
                      <c:pt idx="3985">
                        <c:v>7.2238399999999996E-4</c:v>
                      </c:pt>
                      <c:pt idx="3986">
                        <c:v>1.36236E-3</c:v>
                      </c:pt>
                      <c:pt idx="3987" formatCode="0.00E+00">
                        <c:v>8.2408400000000002E-5</c:v>
                      </c:pt>
                      <c:pt idx="3988">
                        <c:v>1.36236E-3</c:v>
                      </c:pt>
                      <c:pt idx="3989" formatCode="0.00E+00">
                        <c:v>8.2408400000000002E-5</c:v>
                      </c:pt>
                      <c:pt idx="3990" formatCode="0.00E+00">
                        <c:v>8.2408400000000002E-5</c:v>
                      </c:pt>
                      <c:pt idx="3991">
                        <c:v>1.36236E-3</c:v>
                      </c:pt>
                      <c:pt idx="3992">
                        <c:v>1.36236E-3</c:v>
                      </c:pt>
                      <c:pt idx="3993" formatCode="0.00E+00">
                        <c:v>8.2408400000000002E-5</c:v>
                      </c:pt>
                      <c:pt idx="3994">
                        <c:v>7.2238399999999996E-4</c:v>
                      </c:pt>
                      <c:pt idx="3995">
                        <c:v>-1.19754E-3</c:v>
                      </c:pt>
                      <c:pt idx="3996">
                        <c:v>2.0023300000000001E-3</c:v>
                      </c:pt>
                      <c:pt idx="3997" formatCode="0.00E+00">
                        <c:v>8.2408400000000002E-5</c:v>
                      </c:pt>
                      <c:pt idx="3998">
                        <c:v>7.2238399999999996E-4</c:v>
                      </c:pt>
                      <c:pt idx="3999">
                        <c:v>2.6423100000000001E-3</c:v>
                      </c:pt>
                      <c:pt idx="4000">
                        <c:v>2.0023300000000001E-3</c:v>
                      </c:pt>
                      <c:pt idx="4001">
                        <c:v>7.2238399999999996E-4</c:v>
                      </c:pt>
                      <c:pt idx="4002">
                        <c:v>-5.5756700000000002E-4</c:v>
                      </c:pt>
                      <c:pt idx="4003" formatCode="0.00E+00">
                        <c:v>8.2408400000000002E-5</c:v>
                      </c:pt>
                      <c:pt idx="4004">
                        <c:v>7.2238399999999996E-4</c:v>
                      </c:pt>
                      <c:pt idx="4005">
                        <c:v>-5.5756700000000002E-4</c:v>
                      </c:pt>
                      <c:pt idx="4006">
                        <c:v>7.2238399999999996E-4</c:v>
                      </c:pt>
                      <c:pt idx="4007">
                        <c:v>7.2238399999999996E-4</c:v>
                      </c:pt>
                      <c:pt idx="4008" formatCode="0.00E+00">
                        <c:v>8.2408400000000002E-5</c:v>
                      </c:pt>
                      <c:pt idx="4009">
                        <c:v>-5.5756700000000002E-4</c:v>
                      </c:pt>
                      <c:pt idx="4010">
                        <c:v>-5.5756700000000002E-4</c:v>
                      </c:pt>
                      <c:pt idx="4011" formatCode="0.00E+00">
                        <c:v>8.2408400000000002E-5</c:v>
                      </c:pt>
                      <c:pt idx="4012">
                        <c:v>-5.5756700000000002E-4</c:v>
                      </c:pt>
                      <c:pt idx="4013">
                        <c:v>7.2238399999999996E-4</c:v>
                      </c:pt>
                      <c:pt idx="4014">
                        <c:v>2.0023300000000001E-3</c:v>
                      </c:pt>
                      <c:pt idx="4015">
                        <c:v>2.0023300000000001E-3</c:v>
                      </c:pt>
                      <c:pt idx="4016" formatCode="0.00E+00">
                        <c:v>8.2408400000000002E-5</c:v>
                      </c:pt>
                      <c:pt idx="4017">
                        <c:v>1.36236E-3</c:v>
                      </c:pt>
                      <c:pt idx="4018">
                        <c:v>7.2238399999999996E-4</c:v>
                      </c:pt>
                      <c:pt idx="4019">
                        <c:v>1.36236E-3</c:v>
                      </c:pt>
                      <c:pt idx="4020">
                        <c:v>2.0023300000000001E-3</c:v>
                      </c:pt>
                      <c:pt idx="4021">
                        <c:v>-5.5756700000000002E-4</c:v>
                      </c:pt>
                      <c:pt idx="4022">
                        <c:v>1.36236E-3</c:v>
                      </c:pt>
                      <c:pt idx="4023">
                        <c:v>1.36236E-3</c:v>
                      </c:pt>
                      <c:pt idx="4024">
                        <c:v>7.2238399999999996E-4</c:v>
                      </c:pt>
                      <c:pt idx="4025">
                        <c:v>7.2238399999999996E-4</c:v>
                      </c:pt>
                      <c:pt idx="4026">
                        <c:v>1.36236E-3</c:v>
                      </c:pt>
                      <c:pt idx="4027">
                        <c:v>7.2238399999999996E-4</c:v>
                      </c:pt>
                      <c:pt idx="4028">
                        <c:v>2.0023300000000001E-3</c:v>
                      </c:pt>
                      <c:pt idx="4029">
                        <c:v>7.2238399999999996E-4</c:v>
                      </c:pt>
                      <c:pt idx="4030">
                        <c:v>1.36236E-3</c:v>
                      </c:pt>
                      <c:pt idx="4031">
                        <c:v>2.0023300000000001E-3</c:v>
                      </c:pt>
                      <c:pt idx="4032">
                        <c:v>7.2238399999999996E-4</c:v>
                      </c:pt>
                      <c:pt idx="4033" formatCode="0.00E+00">
                        <c:v>8.2408400000000002E-5</c:v>
                      </c:pt>
                      <c:pt idx="4034">
                        <c:v>1.36236E-3</c:v>
                      </c:pt>
                      <c:pt idx="4035">
                        <c:v>7.2238399999999996E-4</c:v>
                      </c:pt>
                      <c:pt idx="4036">
                        <c:v>-5.5756700000000002E-4</c:v>
                      </c:pt>
                      <c:pt idx="4037">
                        <c:v>2.0023300000000001E-3</c:v>
                      </c:pt>
                      <c:pt idx="4038">
                        <c:v>2.0023300000000001E-3</c:v>
                      </c:pt>
                      <c:pt idx="4039">
                        <c:v>7.2238399999999996E-4</c:v>
                      </c:pt>
                      <c:pt idx="4040">
                        <c:v>7.2238399999999996E-4</c:v>
                      </c:pt>
                      <c:pt idx="4041">
                        <c:v>1.36236E-3</c:v>
                      </c:pt>
                      <c:pt idx="4042">
                        <c:v>-1.19754E-3</c:v>
                      </c:pt>
                      <c:pt idx="4043">
                        <c:v>2.6423100000000001E-3</c:v>
                      </c:pt>
                      <c:pt idx="4044">
                        <c:v>7.2238399999999996E-4</c:v>
                      </c:pt>
                      <c:pt idx="4045" formatCode="0.00E+00">
                        <c:v>8.2408400000000002E-5</c:v>
                      </c:pt>
                      <c:pt idx="4046">
                        <c:v>-5.5756700000000002E-4</c:v>
                      </c:pt>
                      <c:pt idx="4047">
                        <c:v>1.36236E-3</c:v>
                      </c:pt>
                      <c:pt idx="4048">
                        <c:v>2.0023300000000001E-3</c:v>
                      </c:pt>
                      <c:pt idx="4049">
                        <c:v>7.2238399999999996E-4</c:v>
                      </c:pt>
                      <c:pt idx="4050">
                        <c:v>1.36236E-3</c:v>
                      </c:pt>
                      <c:pt idx="4051">
                        <c:v>1.36236E-3</c:v>
                      </c:pt>
                      <c:pt idx="4052">
                        <c:v>2.0023300000000001E-3</c:v>
                      </c:pt>
                      <c:pt idx="4053">
                        <c:v>2.0023300000000001E-3</c:v>
                      </c:pt>
                      <c:pt idx="4054">
                        <c:v>7.2238399999999996E-4</c:v>
                      </c:pt>
                      <c:pt idx="4055">
                        <c:v>-5.5756700000000002E-4</c:v>
                      </c:pt>
                      <c:pt idx="4056">
                        <c:v>1.36236E-3</c:v>
                      </c:pt>
                      <c:pt idx="4057">
                        <c:v>3.2822900000000002E-3</c:v>
                      </c:pt>
                      <c:pt idx="4058">
                        <c:v>7.2238399999999996E-4</c:v>
                      </c:pt>
                      <c:pt idx="4059">
                        <c:v>7.2238399999999996E-4</c:v>
                      </c:pt>
                      <c:pt idx="4060">
                        <c:v>1.36236E-3</c:v>
                      </c:pt>
                      <c:pt idx="4061">
                        <c:v>7.2238399999999996E-4</c:v>
                      </c:pt>
                      <c:pt idx="4062">
                        <c:v>7.2238399999999996E-4</c:v>
                      </c:pt>
                      <c:pt idx="4063">
                        <c:v>7.2238399999999996E-4</c:v>
                      </c:pt>
                      <c:pt idx="4064">
                        <c:v>7.2238399999999996E-4</c:v>
                      </c:pt>
                      <c:pt idx="4065">
                        <c:v>7.2238399999999996E-4</c:v>
                      </c:pt>
                      <c:pt idx="4066">
                        <c:v>-5.5756700000000002E-4</c:v>
                      </c:pt>
                      <c:pt idx="4067">
                        <c:v>2.0023300000000001E-3</c:v>
                      </c:pt>
                      <c:pt idx="4068" formatCode="0.00E+00">
                        <c:v>8.2408400000000002E-5</c:v>
                      </c:pt>
                      <c:pt idx="4069">
                        <c:v>7.2238399999999996E-4</c:v>
                      </c:pt>
                      <c:pt idx="4070">
                        <c:v>7.2238399999999996E-4</c:v>
                      </c:pt>
                      <c:pt idx="4071">
                        <c:v>7.2238399999999996E-4</c:v>
                      </c:pt>
                      <c:pt idx="4072">
                        <c:v>1.36236E-3</c:v>
                      </c:pt>
                      <c:pt idx="4073">
                        <c:v>2.0023300000000001E-3</c:v>
                      </c:pt>
                      <c:pt idx="4074">
                        <c:v>1.36236E-3</c:v>
                      </c:pt>
                      <c:pt idx="4075">
                        <c:v>1.36236E-3</c:v>
                      </c:pt>
                      <c:pt idx="4076">
                        <c:v>7.2238399999999996E-4</c:v>
                      </c:pt>
                      <c:pt idx="4077">
                        <c:v>1.36236E-3</c:v>
                      </c:pt>
                      <c:pt idx="4078" formatCode="0.00E+00">
                        <c:v>8.2408400000000002E-5</c:v>
                      </c:pt>
                      <c:pt idx="4079">
                        <c:v>2.0023300000000001E-3</c:v>
                      </c:pt>
                      <c:pt idx="4080">
                        <c:v>1.36236E-3</c:v>
                      </c:pt>
                      <c:pt idx="4081" formatCode="0.00E+00">
                        <c:v>8.2408400000000002E-5</c:v>
                      </c:pt>
                      <c:pt idx="4082">
                        <c:v>2.0023300000000001E-3</c:v>
                      </c:pt>
                      <c:pt idx="4083">
                        <c:v>7.2238399999999996E-4</c:v>
                      </c:pt>
                      <c:pt idx="4084">
                        <c:v>1.36236E-3</c:v>
                      </c:pt>
                      <c:pt idx="4085">
                        <c:v>7.2238399999999996E-4</c:v>
                      </c:pt>
                      <c:pt idx="4086">
                        <c:v>1.36236E-3</c:v>
                      </c:pt>
                      <c:pt idx="4087">
                        <c:v>1.36236E-3</c:v>
                      </c:pt>
                      <c:pt idx="4088">
                        <c:v>1.36236E-3</c:v>
                      </c:pt>
                      <c:pt idx="4089" formatCode="0.00E+00">
                        <c:v>8.2408400000000002E-5</c:v>
                      </c:pt>
                      <c:pt idx="4090">
                        <c:v>-5.5756700000000002E-4</c:v>
                      </c:pt>
                      <c:pt idx="4091">
                        <c:v>7.2238399999999996E-4</c:v>
                      </c:pt>
                      <c:pt idx="4092">
                        <c:v>-5.5756700000000002E-4</c:v>
                      </c:pt>
                      <c:pt idx="4093">
                        <c:v>-5.5756700000000002E-4</c:v>
                      </c:pt>
                      <c:pt idx="4094" formatCode="0.00E+00">
                        <c:v>8.2408400000000002E-5</c:v>
                      </c:pt>
                      <c:pt idx="4095" formatCode="0.00E+00">
                        <c:v>8.2408400000000002E-5</c:v>
                      </c:pt>
                      <c:pt idx="4096">
                        <c:v>1.36236E-3</c:v>
                      </c:pt>
                      <c:pt idx="4097" formatCode="0.00E+00">
                        <c:v>8.2408400000000002E-5</c:v>
                      </c:pt>
                      <c:pt idx="4098" formatCode="0.00E+00">
                        <c:v>8.2408400000000002E-5</c:v>
                      </c:pt>
                      <c:pt idx="4099">
                        <c:v>-1.19754E-3</c:v>
                      </c:pt>
                      <c:pt idx="4100">
                        <c:v>7.2238399999999996E-4</c:v>
                      </c:pt>
                      <c:pt idx="4101">
                        <c:v>7.2238399999999996E-4</c:v>
                      </c:pt>
                      <c:pt idx="4102">
                        <c:v>1.36236E-3</c:v>
                      </c:pt>
                      <c:pt idx="4103">
                        <c:v>7.2238399999999996E-4</c:v>
                      </c:pt>
                      <c:pt idx="4104">
                        <c:v>-5.5756700000000002E-4</c:v>
                      </c:pt>
                      <c:pt idx="4105">
                        <c:v>-5.5756700000000002E-4</c:v>
                      </c:pt>
                      <c:pt idx="4106">
                        <c:v>2.0023300000000001E-3</c:v>
                      </c:pt>
                      <c:pt idx="4107">
                        <c:v>7.2238399999999996E-4</c:v>
                      </c:pt>
                      <c:pt idx="4108">
                        <c:v>7.2238399999999996E-4</c:v>
                      </c:pt>
                      <c:pt idx="4109" formatCode="0.00E+00">
                        <c:v>8.2408400000000002E-5</c:v>
                      </c:pt>
                      <c:pt idx="4110">
                        <c:v>-1.83752E-3</c:v>
                      </c:pt>
                      <c:pt idx="4111">
                        <c:v>-1.19754E-3</c:v>
                      </c:pt>
                      <c:pt idx="4112" formatCode="0.00E+00">
                        <c:v>8.2408400000000002E-5</c:v>
                      </c:pt>
                      <c:pt idx="4113" formatCode="0.00E+00">
                        <c:v>8.2408400000000002E-5</c:v>
                      </c:pt>
                      <c:pt idx="4114">
                        <c:v>-1.19754E-3</c:v>
                      </c:pt>
                      <c:pt idx="4115">
                        <c:v>-1.19754E-3</c:v>
                      </c:pt>
                      <c:pt idx="4116">
                        <c:v>1.36236E-3</c:v>
                      </c:pt>
                      <c:pt idx="4117">
                        <c:v>-1.83752E-3</c:v>
                      </c:pt>
                      <c:pt idx="4118">
                        <c:v>-5.5756700000000002E-4</c:v>
                      </c:pt>
                      <c:pt idx="4119">
                        <c:v>-1.19754E-3</c:v>
                      </c:pt>
                      <c:pt idx="4120">
                        <c:v>-5.5756700000000002E-4</c:v>
                      </c:pt>
                      <c:pt idx="4121">
                        <c:v>-1.83752E-3</c:v>
                      </c:pt>
                      <c:pt idx="4122">
                        <c:v>-5.5756700000000002E-4</c:v>
                      </c:pt>
                      <c:pt idx="4123">
                        <c:v>-5.5756700000000002E-4</c:v>
                      </c:pt>
                      <c:pt idx="4124">
                        <c:v>-5.5756700000000002E-4</c:v>
                      </c:pt>
                      <c:pt idx="4125">
                        <c:v>7.2238399999999996E-4</c:v>
                      </c:pt>
                      <c:pt idx="4126">
                        <c:v>-5.5756700000000002E-4</c:v>
                      </c:pt>
                      <c:pt idx="4127">
                        <c:v>-1.19754E-3</c:v>
                      </c:pt>
                      <c:pt idx="4128">
                        <c:v>7.2238399999999996E-4</c:v>
                      </c:pt>
                      <c:pt idx="4129">
                        <c:v>-2.4774900000000002E-3</c:v>
                      </c:pt>
                      <c:pt idx="4130">
                        <c:v>-2.4774900000000002E-3</c:v>
                      </c:pt>
                      <c:pt idx="4131">
                        <c:v>-5.5756700000000002E-4</c:v>
                      </c:pt>
                      <c:pt idx="4132">
                        <c:v>-2.4774900000000002E-3</c:v>
                      </c:pt>
                      <c:pt idx="4133">
                        <c:v>-5.5756700000000002E-4</c:v>
                      </c:pt>
                      <c:pt idx="4134">
                        <c:v>-5.5756700000000002E-4</c:v>
                      </c:pt>
                      <c:pt idx="4135">
                        <c:v>-1.19754E-3</c:v>
                      </c:pt>
                      <c:pt idx="4136">
                        <c:v>7.2238399999999996E-4</c:v>
                      </c:pt>
                      <c:pt idx="4137">
                        <c:v>-1.83752E-3</c:v>
                      </c:pt>
                      <c:pt idx="4138">
                        <c:v>-1.83752E-3</c:v>
                      </c:pt>
                      <c:pt idx="4139">
                        <c:v>-1.19754E-3</c:v>
                      </c:pt>
                      <c:pt idx="4140">
                        <c:v>-5.5756700000000002E-4</c:v>
                      </c:pt>
                      <c:pt idx="4141">
                        <c:v>-1.19754E-3</c:v>
                      </c:pt>
                      <c:pt idx="4142" formatCode="0.00E+00">
                        <c:v>8.2408400000000002E-5</c:v>
                      </c:pt>
                      <c:pt idx="4143">
                        <c:v>-5.5756700000000002E-4</c:v>
                      </c:pt>
                      <c:pt idx="4144">
                        <c:v>-1.19754E-3</c:v>
                      </c:pt>
                      <c:pt idx="4145">
                        <c:v>-1.19754E-3</c:v>
                      </c:pt>
                      <c:pt idx="4146">
                        <c:v>1.36236E-3</c:v>
                      </c:pt>
                      <c:pt idx="4147">
                        <c:v>-5.5756700000000002E-4</c:v>
                      </c:pt>
                      <c:pt idx="4148">
                        <c:v>-1.19754E-3</c:v>
                      </c:pt>
                      <c:pt idx="4149" formatCode="0.00E+00">
                        <c:v>8.2408400000000002E-5</c:v>
                      </c:pt>
                      <c:pt idx="4150">
                        <c:v>-1.19754E-3</c:v>
                      </c:pt>
                      <c:pt idx="4151">
                        <c:v>7.2238399999999996E-4</c:v>
                      </c:pt>
                      <c:pt idx="4152">
                        <c:v>7.2238399999999996E-4</c:v>
                      </c:pt>
                      <c:pt idx="4153" formatCode="0.00E+00">
                        <c:v>8.2408400000000002E-5</c:v>
                      </c:pt>
                      <c:pt idx="4154">
                        <c:v>7.2238399999999996E-4</c:v>
                      </c:pt>
                      <c:pt idx="4155">
                        <c:v>-1.19754E-3</c:v>
                      </c:pt>
                      <c:pt idx="4156">
                        <c:v>7.2238399999999996E-4</c:v>
                      </c:pt>
                      <c:pt idx="4157">
                        <c:v>-1.19754E-3</c:v>
                      </c:pt>
                      <c:pt idx="4158">
                        <c:v>-5.5756700000000002E-4</c:v>
                      </c:pt>
                      <c:pt idx="4159">
                        <c:v>-5.5756700000000002E-4</c:v>
                      </c:pt>
                      <c:pt idx="4160">
                        <c:v>-1.83752E-3</c:v>
                      </c:pt>
                      <c:pt idx="4161" formatCode="0.00E+00">
                        <c:v>8.2408400000000002E-5</c:v>
                      </c:pt>
                      <c:pt idx="4162">
                        <c:v>-5.5756700000000002E-4</c:v>
                      </c:pt>
                      <c:pt idx="4163">
                        <c:v>-1.19754E-3</c:v>
                      </c:pt>
                      <c:pt idx="4164" formatCode="0.00E+00">
                        <c:v>8.2408400000000002E-5</c:v>
                      </c:pt>
                      <c:pt idx="4165">
                        <c:v>-1.83752E-3</c:v>
                      </c:pt>
                      <c:pt idx="4166">
                        <c:v>-1.19754E-3</c:v>
                      </c:pt>
                      <c:pt idx="4167" formatCode="0.00E+00">
                        <c:v>8.2408400000000002E-5</c:v>
                      </c:pt>
                      <c:pt idx="4168">
                        <c:v>-5.5756700000000002E-4</c:v>
                      </c:pt>
                      <c:pt idx="4169">
                        <c:v>-1.19754E-3</c:v>
                      </c:pt>
                      <c:pt idx="4170" formatCode="0.00E+00">
                        <c:v>8.2408400000000002E-5</c:v>
                      </c:pt>
                      <c:pt idx="4171">
                        <c:v>-5.5756700000000002E-4</c:v>
                      </c:pt>
                      <c:pt idx="4172">
                        <c:v>-1.83752E-3</c:v>
                      </c:pt>
                      <c:pt idx="4173">
                        <c:v>-5.5756700000000002E-4</c:v>
                      </c:pt>
                      <c:pt idx="4174" formatCode="0.00E+00">
                        <c:v>8.2408400000000002E-5</c:v>
                      </c:pt>
                      <c:pt idx="4175">
                        <c:v>-1.19754E-3</c:v>
                      </c:pt>
                      <c:pt idx="4176" formatCode="0.00E+00">
                        <c:v>8.2408400000000002E-5</c:v>
                      </c:pt>
                      <c:pt idx="4177">
                        <c:v>-3.1174699999999998E-3</c:v>
                      </c:pt>
                      <c:pt idx="4178" formatCode="0.00E+00">
                        <c:v>8.2408400000000002E-5</c:v>
                      </c:pt>
                      <c:pt idx="4179">
                        <c:v>7.2238399999999996E-4</c:v>
                      </c:pt>
                      <c:pt idx="4180" formatCode="0.00E+00">
                        <c:v>8.2408400000000002E-5</c:v>
                      </c:pt>
                      <c:pt idx="4181">
                        <c:v>-1.19754E-3</c:v>
                      </c:pt>
                      <c:pt idx="4182">
                        <c:v>7.2238399999999996E-4</c:v>
                      </c:pt>
                      <c:pt idx="4183">
                        <c:v>-5.5756700000000002E-4</c:v>
                      </c:pt>
                      <c:pt idx="4184" formatCode="0.00E+00">
                        <c:v>8.2408400000000002E-5</c:v>
                      </c:pt>
                      <c:pt idx="4185" formatCode="0.00E+00">
                        <c:v>8.2408400000000002E-5</c:v>
                      </c:pt>
                      <c:pt idx="4186">
                        <c:v>-5.5756700000000002E-4</c:v>
                      </c:pt>
                      <c:pt idx="4187">
                        <c:v>-1.83752E-3</c:v>
                      </c:pt>
                      <c:pt idx="4188">
                        <c:v>7.2238399999999996E-4</c:v>
                      </c:pt>
                      <c:pt idx="4189">
                        <c:v>-5.5756700000000002E-4</c:v>
                      </c:pt>
                      <c:pt idx="4190">
                        <c:v>1.36236E-3</c:v>
                      </c:pt>
                      <c:pt idx="4191">
                        <c:v>7.2238399999999996E-4</c:v>
                      </c:pt>
                      <c:pt idx="4192">
                        <c:v>-1.83752E-3</c:v>
                      </c:pt>
                      <c:pt idx="4193">
                        <c:v>-5.5756700000000002E-4</c:v>
                      </c:pt>
                      <c:pt idx="4194">
                        <c:v>7.2238399999999996E-4</c:v>
                      </c:pt>
                      <c:pt idx="4195" formatCode="0.00E+00">
                        <c:v>8.2408400000000002E-5</c:v>
                      </c:pt>
                      <c:pt idx="4196" formatCode="0.00E+00">
                        <c:v>8.2408400000000002E-5</c:v>
                      </c:pt>
                      <c:pt idx="4197">
                        <c:v>7.2238399999999996E-4</c:v>
                      </c:pt>
                      <c:pt idx="4198">
                        <c:v>7.2238399999999996E-4</c:v>
                      </c:pt>
                      <c:pt idx="4199">
                        <c:v>7.2238399999999996E-4</c:v>
                      </c:pt>
                      <c:pt idx="4200">
                        <c:v>-5.5756700000000002E-4</c:v>
                      </c:pt>
                      <c:pt idx="4201">
                        <c:v>7.2238399999999996E-4</c:v>
                      </c:pt>
                      <c:pt idx="4202">
                        <c:v>2.6423100000000001E-3</c:v>
                      </c:pt>
                      <c:pt idx="4203">
                        <c:v>2.0023300000000001E-3</c:v>
                      </c:pt>
                      <c:pt idx="4204">
                        <c:v>-5.5756700000000002E-4</c:v>
                      </c:pt>
                      <c:pt idx="4205">
                        <c:v>-5.5756700000000002E-4</c:v>
                      </c:pt>
                      <c:pt idx="4206">
                        <c:v>7.2238399999999996E-4</c:v>
                      </c:pt>
                      <c:pt idx="4207" formatCode="0.00E+00">
                        <c:v>8.2408400000000002E-5</c:v>
                      </c:pt>
                      <c:pt idx="4208">
                        <c:v>7.2238399999999996E-4</c:v>
                      </c:pt>
                      <c:pt idx="4209">
                        <c:v>7.2238399999999996E-4</c:v>
                      </c:pt>
                      <c:pt idx="4210" formatCode="0.00E+00">
                        <c:v>8.2408400000000002E-5</c:v>
                      </c:pt>
                      <c:pt idx="4211">
                        <c:v>-5.5756700000000002E-4</c:v>
                      </c:pt>
                      <c:pt idx="4212" formatCode="0.00E+00">
                        <c:v>8.2408400000000002E-5</c:v>
                      </c:pt>
                      <c:pt idx="4213">
                        <c:v>-5.5756700000000002E-4</c:v>
                      </c:pt>
                      <c:pt idx="4214">
                        <c:v>1.36236E-3</c:v>
                      </c:pt>
                      <c:pt idx="4215" formatCode="0.00E+00">
                        <c:v>8.2408400000000002E-5</c:v>
                      </c:pt>
                      <c:pt idx="4216">
                        <c:v>7.2238399999999996E-4</c:v>
                      </c:pt>
                      <c:pt idx="4217">
                        <c:v>-5.5756700000000002E-4</c:v>
                      </c:pt>
                      <c:pt idx="4218" formatCode="0.00E+00">
                        <c:v>8.2408400000000002E-5</c:v>
                      </c:pt>
                      <c:pt idx="4219">
                        <c:v>7.2238399999999996E-4</c:v>
                      </c:pt>
                      <c:pt idx="4220">
                        <c:v>7.2238399999999996E-4</c:v>
                      </c:pt>
                      <c:pt idx="4221" formatCode="0.00E+00">
                        <c:v>8.2408400000000002E-5</c:v>
                      </c:pt>
                      <c:pt idx="4222">
                        <c:v>7.2238399999999996E-4</c:v>
                      </c:pt>
                      <c:pt idx="4223" formatCode="0.00E+00">
                        <c:v>8.2408400000000002E-5</c:v>
                      </c:pt>
                      <c:pt idx="4224" formatCode="0.00E+00">
                        <c:v>8.2408400000000002E-5</c:v>
                      </c:pt>
                      <c:pt idx="4225">
                        <c:v>-5.5756700000000002E-4</c:v>
                      </c:pt>
                      <c:pt idx="4226">
                        <c:v>7.2238399999999996E-4</c:v>
                      </c:pt>
                      <c:pt idx="4227">
                        <c:v>1.36236E-3</c:v>
                      </c:pt>
                      <c:pt idx="4228">
                        <c:v>1.36236E-3</c:v>
                      </c:pt>
                      <c:pt idx="4229">
                        <c:v>7.2238399999999996E-4</c:v>
                      </c:pt>
                      <c:pt idx="4230" formatCode="0.00E+00">
                        <c:v>8.2408400000000002E-5</c:v>
                      </c:pt>
                      <c:pt idx="4231">
                        <c:v>1.36236E-3</c:v>
                      </c:pt>
                      <c:pt idx="4232">
                        <c:v>7.2238399999999996E-4</c:v>
                      </c:pt>
                      <c:pt idx="4233">
                        <c:v>7.2238399999999996E-4</c:v>
                      </c:pt>
                      <c:pt idx="4234">
                        <c:v>7.2238399999999996E-4</c:v>
                      </c:pt>
                      <c:pt idx="4235">
                        <c:v>1.36236E-3</c:v>
                      </c:pt>
                      <c:pt idx="4236">
                        <c:v>7.2238399999999996E-4</c:v>
                      </c:pt>
                      <c:pt idx="4237">
                        <c:v>7.2238399999999996E-4</c:v>
                      </c:pt>
                      <c:pt idx="4238" formatCode="0.00E+00">
                        <c:v>8.2408400000000002E-5</c:v>
                      </c:pt>
                      <c:pt idx="4239">
                        <c:v>7.2238399999999996E-4</c:v>
                      </c:pt>
                      <c:pt idx="4240">
                        <c:v>1.36236E-3</c:v>
                      </c:pt>
                      <c:pt idx="4241">
                        <c:v>7.2238399999999996E-4</c:v>
                      </c:pt>
                      <c:pt idx="4242">
                        <c:v>7.2238399999999996E-4</c:v>
                      </c:pt>
                      <c:pt idx="4243" formatCode="0.00E+00">
                        <c:v>8.2408400000000002E-5</c:v>
                      </c:pt>
                      <c:pt idx="4244" formatCode="0.00E+00">
                        <c:v>8.2408400000000002E-5</c:v>
                      </c:pt>
                      <c:pt idx="4245">
                        <c:v>1.36236E-3</c:v>
                      </c:pt>
                      <c:pt idx="4246">
                        <c:v>7.2238399999999996E-4</c:v>
                      </c:pt>
                      <c:pt idx="4247">
                        <c:v>1.36236E-3</c:v>
                      </c:pt>
                      <c:pt idx="4248">
                        <c:v>1.36236E-3</c:v>
                      </c:pt>
                      <c:pt idx="4249" formatCode="0.00E+00">
                        <c:v>8.2408400000000002E-5</c:v>
                      </c:pt>
                      <c:pt idx="4250" formatCode="0.00E+00">
                        <c:v>8.2408400000000002E-5</c:v>
                      </c:pt>
                      <c:pt idx="4251">
                        <c:v>7.2238399999999996E-4</c:v>
                      </c:pt>
                      <c:pt idx="4252">
                        <c:v>7.2238399999999996E-4</c:v>
                      </c:pt>
                      <c:pt idx="4253">
                        <c:v>-5.5756700000000002E-4</c:v>
                      </c:pt>
                      <c:pt idx="4254">
                        <c:v>-5.5756700000000002E-4</c:v>
                      </c:pt>
                      <c:pt idx="4255">
                        <c:v>1.36236E-3</c:v>
                      </c:pt>
                      <c:pt idx="4256">
                        <c:v>7.2238399999999996E-4</c:v>
                      </c:pt>
                      <c:pt idx="4257" formatCode="0.00E+00">
                        <c:v>8.2408400000000002E-5</c:v>
                      </c:pt>
                      <c:pt idx="4258">
                        <c:v>-5.5756700000000002E-4</c:v>
                      </c:pt>
                      <c:pt idx="4259">
                        <c:v>-5.5756700000000002E-4</c:v>
                      </c:pt>
                      <c:pt idx="4260">
                        <c:v>7.2238399999999996E-4</c:v>
                      </c:pt>
                      <c:pt idx="4261">
                        <c:v>-1.83752E-3</c:v>
                      </c:pt>
                      <c:pt idx="4262">
                        <c:v>-1.19754E-3</c:v>
                      </c:pt>
                      <c:pt idx="4263">
                        <c:v>-5.5756700000000002E-4</c:v>
                      </c:pt>
                      <c:pt idx="4264" formatCode="0.00E+00">
                        <c:v>8.2408400000000002E-5</c:v>
                      </c:pt>
                      <c:pt idx="4265">
                        <c:v>7.2238399999999996E-4</c:v>
                      </c:pt>
                      <c:pt idx="4266">
                        <c:v>7.2238399999999996E-4</c:v>
                      </c:pt>
                      <c:pt idx="4267" formatCode="0.00E+00">
                        <c:v>8.2408400000000002E-5</c:v>
                      </c:pt>
                      <c:pt idx="4268">
                        <c:v>1.36236E-3</c:v>
                      </c:pt>
                      <c:pt idx="4269" formatCode="0.00E+00">
                        <c:v>8.2408400000000002E-5</c:v>
                      </c:pt>
                      <c:pt idx="4270">
                        <c:v>1.36236E-3</c:v>
                      </c:pt>
                      <c:pt idx="4271">
                        <c:v>7.2238399999999996E-4</c:v>
                      </c:pt>
                      <c:pt idx="4272">
                        <c:v>7.2238399999999996E-4</c:v>
                      </c:pt>
                      <c:pt idx="4273" formatCode="0.00E+00">
                        <c:v>8.2408400000000002E-5</c:v>
                      </c:pt>
                      <c:pt idx="4274">
                        <c:v>-5.5756700000000002E-4</c:v>
                      </c:pt>
                      <c:pt idx="4275">
                        <c:v>-5.5756700000000002E-4</c:v>
                      </c:pt>
                      <c:pt idx="4276">
                        <c:v>2.0023300000000001E-3</c:v>
                      </c:pt>
                      <c:pt idx="4277">
                        <c:v>7.2238399999999996E-4</c:v>
                      </c:pt>
                      <c:pt idx="4278">
                        <c:v>7.2238399999999996E-4</c:v>
                      </c:pt>
                      <c:pt idx="4279">
                        <c:v>7.2238399999999996E-4</c:v>
                      </c:pt>
                      <c:pt idx="4280">
                        <c:v>1.36236E-3</c:v>
                      </c:pt>
                      <c:pt idx="4281">
                        <c:v>1.36236E-3</c:v>
                      </c:pt>
                      <c:pt idx="4282">
                        <c:v>1.36236E-3</c:v>
                      </c:pt>
                      <c:pt idx="4283">
                        <c:v>2.0023300000000001E-3</c:v>
                      </c:pt>
                      <c:pt idx="4284">
                        <c:v>7.2238399999999996E-4</c:v>
                      </c:pt>
                      <c:pt idx="4285">
                        <c:v>2.0023300000000001E-3</c:v>
                      </c:pt>
                      <c:pt idx="4286">
                        <c:v>-5.5756700000000002E-4</c:v>
                      </c:pt>
                      <c:pt idx="4287">
                        <c:v>2.6423100000000001E-3</c:v>
                      </c:pt>
                      <c:pt idx="4288">
                        <c:v>1.36236E-3</c:v>
                      </c:pt>
                      <c:pt idx="4289">
                        <c:v>1.36236E-3</c:v>
                      </c:pt>
                      <c:pt idx="4290">
                        <c:v>1.36236E-3</c:v>
                      </c:pt>
                      <c:pt idx="4291">
                        <c:v>1.36236E-3</c:v>
                      </c:pt>
                      <c:pt idx="4292">
                        <c:v>1.36236E-3</c:v>
                      </c:pt>
                      <c:pt idx="4293">
                        <c:v>2.0023300000000001E-3</c:v>
                      </c:pt>
                      <c:pt idx="4294" formatCode="0.00E+00">
                        <c:v>8.2408400000000002E-5</c:v>
                      </c:pt>
                      <c:pt idx="4295">
                        <c:v>-5.5756700000000002E-4</c:v>
                      </c:pt>
                      <c:pt idx="4296">
                        <c:v>7.2238399999999996E-4</c:v>
                      </c:pt>
                      <c:pt idx="4297">
                        <c:v>-5.5756700000000002E-4</c:v>
                      </c:pt>
                      <c:pt idx="4298">
                        <c:v>2.6423100000000001E-3</c:v>
                      </c:pt>
                      <c:pt idx="4299">
                        <c:v>1.36236E-3</c:v>
                      </c:pt>
                      <c:pt idx="4300">
                        <c:v>1.36236E-3</c:v>
                      </c:pt>
                      <c:pt idx="4301">
                        <c:v>7.2238399999999996E-4</c:v>
                      </c:pt>
                      <c:pt idx="4302">
                        <c:v>1.36236E-3</c:v>
                      </c:pt>
                      <c:pt idx="4303">
                        <c:v>7.2238399999999996E-4</c:v>
                      </c:pt>
                      <c:pt idx="4304">
                        <c:v>7.2238399999999996E-4</c:v>
                      </c:pt>
                      <c:pt idx="4305" formatCode="0.00E+00">
                        <c:v>8.2408400000000002E-5</c:v>
                      </c:pt>
                      <c:pt idx="4306">
                        <c:v>1.36236E-3</c:v>
                      </c:pt>
                      <c:pt idx="4307">
                        <c:v>7.2238399999999996E-4</c:v>
                      </c:pt>
                      <c:pt idx="4308">
                        <c:v>2.6423100000000001E-3</c:v>
                      </c:pt>
                      <c:pt idx="4309">
                        <c:v>1.36236E-3</c:v>
                      </c:pt>
                      <c:pt idx="4310" formatCode="0.00E+00">
                        <c:v>8.2408400000000002E-5</c:v>
                      </c:pt>
                      <c:pt idx="4311">
                        <c:v>7.2238399999999996E-4</c:v>
                      </c:pt>
                      <c:pt idx="4312">
                        <c:v>7.2238399999999996E-4</c:v>
                      </c:pt>
                      <c:pt idx="4313">
                        <c:v>2.6423100000000001E-3</c:v>
                      </c:pt>
                      <c:pt idx="4314">
                        <c:v>7.2238399999999996E-4</c:v>
                      </c:pt>
                      <c:pt idx="4315" formatCode="0.00E+00">
                        <c:v>8.2408400000000002E-5</c:v>
                      </c:pt>
                      <c:pt idx="4316">
                        <c:v>2.0023300000000001E-3</c:v>
                      </c:pt>
                      <c:pt idx="4317">
                        <c:v>1.36236E-3</c:v>
                      </c:pt>
                      <c:pt idx="4318">
                        <c:v>2.6423100000000001E-3</c:v>
                      </c:pt>
                      <c:pt idx="4319">
                        <c:v>2.0023300000000001E-3</c:v>
                      </c:pt>
                      <c:pt idx="4320">
                        <c:v>1.36236E-3</c:v>
                      </c:pt>
                      <c:pt idx="4321">
                        <c:v>7.2238399999999996E-4</c:v>
                      </c:pt>
                      <c:pt idx="4322">
                        <c:v>1.36236E-3</c:v>
                      </c:pt>
                      <c:pt idx="4323">
                        <c:v>7.2238399999999996E-4</c:v>
                      </c:pt>
                      <c:pt idx="4324">
                        <c:v>2.0023300000000001E-3</c:v>
                      </c:pt>
                      <c:pt idx="4325">
                        <c:v>-1.19754E-3</c:v>
                      </c:pt>
                      <c:pt idx="4326" formatCode="0.00E+00">
                        <c:v>8.2408400000000002E-5</c:v>
                      </c:pt>
                      <c:pt idx="4327">
                        <c:v>1.36236E-3</c:v>
                      </c:pt>
                      <c:pt idx="4328">
                        <c:v>1.36236E-3</c:v>
                      </c:pt>
                      <c:pt idx="4329" formatCode="0.00E+00">
                        <c:v>8.2408400000000002E-5</c:v>
                      </c:pt>
                      <c:pt idx="4330">
                        <c:v>1.36236E-3</c:v>
                      </c:pt>
                      <c:pt idx="4331" formatCode="0.00E+00">
                        <c:v>8.2408400000000002E-5</c:v>
                      </c:pt>
                      <c:pt idx="4332">
                        <c:v>1.36236E-3</c:v>
                      </c:pt>
                      <c:pt idx="4333">
                        <c:v>1.36236E-3</c:v>
                      </c:pt>
                      <c:pt idx="4334">
                        <c:v>2.6423100000000001E-3</c:v>
                      </c:pt>
                      <c:pt idx="4335">
                        <c:v>7.2238399999999996E-4</c:v>
                      </c:pt>
                      <c:pt idx="4336">
                        <c:v>1.36236E-3</c:v>
                      </c:pt>
                      <c:pt idx="4337">
                        <c:v>2.0023300000000001E-3</c:v>
                      </c:pt>
                      <c:pt idx="4338">
                        <c:v>2.0023300000000001E-3</c:v>
                      </c:pt>
                      <c:pt idx="4339">
                        <c:v>2.6423100000000001E-3</c:v>
                      </c:pt>
                      <c:pt idx="4340">
                        <c:v>2.0023300000000001E-3</c:v>
                      </c:pt>
                      <c:pt idx="4341">
                        <c:v>2.0023300000000001E-3</c:v>
                      </c:pt>
                      <c:pt idx="4342">
                        <c:v>1.36236E-3</c:v>
                      </c:pt>
                      <c:pt idx="4343">
                        <c:v>7.2238399999999996E-4</c:v>
                      </c:pt>
                      <c:pt idx="4344" formatCode="0.00E+00">
                        <c:v>8.2408400000000002E-5</c:v>
                      </c:pt>
                      <c:pt idx="4345">
                        <c:v>-5.5756700000000002E-4</c:v>
                      </c:pt>
                      <c:pt idx="4346">
                        <c:v>7.2238399999999996E-4</c:v>
                      </c:pt>
                      <c:pt idx="4347" formatCode="0.00E+00">
                        <c:v>8.2408400000000002E-5</c:v>
                      </c:pt>
                      <c:pt idx="4348">
                        <c:v>7.2238399999999996E-4</c:v>
                      </c:pt>
                      <c:pt idx="4349" formatCode="0.00E+00">
                        <c:v>8.2408400000000002E-5</c:v>
                      </c:pt>
                      <c:pt idx="4350">
                        <c:v>1.36236E-3</c:v>
                      </c:pt>
                      <c:pt idx="4351">
                        <c:v>-5.5756700000000002E-4</c:v>
                      </c:pt>
                      <c:pt idx="4352">
                        <c:v>-5.5756700000000002E-4</c:v>
                      </c:pt>
                      <c:pt idx="4353">
                        <c:v>7.2238399999999996E-4</c:v>
                      </c:pt>
                      <c:pt idx="4354">
                        <c:v>2.0023300000000001E-3</c:v>
                      </c:pt>
                      <c:pt idx="4355">
                        <c:v>2.6423100000000001E-3</c:v>
                      </c:pt>
                      <c:pt idx="4356">
                        <c:v>2.6423100000000001E-3</c:v>
                      </c:pt>
                      <c:pt idx="4357">
                        <c:v>1.36236E-3</c:v>
                      </c:pt>
                      <c:pt idx="4358">
                        <c:v>7.2238399999999996E-4</c:v>
                      </c:pt>
                      <c:pt idx="4359">
                        <c:v>7.2238399999999996E-4</c:v>
                      </c:pt>
                      <c:pt idx="4360">
                        <c:v>-1.19754E-3</c:v>
                      </c:pt>
                      <c:pt idx="4361">
                        <c:v>1.36236E-3</c:v>
                      </c:pt>
                      <c:pt idx="4362">
                        <c:v>7.2238399999999996E-4</c:v>
                      </c:pt>
                      <c:pt idx="4363" formatCode="0.00E+00">
                        <c:v>8.2408400000000002E-5</c:v>
                      </c:pt>
                      <c:pt idx="4364">
                        <c:v>7.2238399999999996E-4</c:v>
                      </c:pt>
                      <c:pt idx="4365">
                        <c:v>7.2238399999999996E-4</c:v>
                      </c:pt>
                      <c:pt idx="4366">
                        <c:v>1.36236E-3</c:v>
                      </c:pt>
                      <c:pt idx="4367">
                        <c:v>7.2238399999999996E-4</c:v>
                      </c:pt>
                      <c:pt idx="4368">
                        <c:v>7.2238399999999996E-4</c:v>
                      </c:pt>
                      <c:pt idx="4369">
                        <c:v>2.0023300000000001E-3</c:v>
                      </c:pt>
                      <c:pt idx="4370">
                        <c:v>7.2238399999999996E-4</c:v>
                      </c:pt>
                      <c:pt idx="4371">
                        <c:v>1.36236E-3</c:v>
                      </c:pt>
                      <c:pt idx="4372" formatCode="0.00E+00">
                        <c:v>8.2408400000000002E-5</c:v>
                      </c:pt>
                      <c:pt idx="4373">
                        <c:v>7.2238399999999996E-4</c:v>
                      </c:pt>
                      <c:pt idx="4374">
                        <c:v>7.2238399999999996E-4</c:v>
                      </c:pt>
                      <c:pt idx="4375">
                        <c:v>-5.5756700000000002E-4</c:v>
                      </c:pt>
                      <c:pt idx="4376">
                        <c:v>-5.5756700000000002E-4</c:v>
                      </c:pt>
                      <c:pt idx="4377">
                        <c:v>7.2238399999999996E-4</c:v>
                      </c:pt>
                      <c:pt idx="4378" formatCode="0.00E+00">
                        <c:v>8.2408400000000002E-5</c:v>
                      </c:pt>
                      <c:pt idx="4379">
                        <c:v>1.36236E-3</c:v>
                      </c:pt>
                      <c:pt idx="4380">
                        <c:v>1.36236E-3</c:v>
                      </c:pt>
                      <c:pt idx="4381" formatCode="0.00E+00">
                        <c:v>8.2408400000000002E-5</c:v>
                      </c:pt>
                      <c:pt idx="4382">
                        <c:v>7.2238399999999996E-4</c:v>
                      </c:pt>
                      <c:pt idx="4383">
                        <c:v>1.36236E-3</c:v>
                      </c:pt>
                      <c:pt idx="4384" formatCode="0.00E+00">
                        <c:v>8.2408400000000002E-5</c:v>
                      </c:pt>
                      <c:pt idx="4385">
                        <c:v>-1.19754E-3</c:v>
                      </c:pt>
                      <c:pt idx="4386" formatCode="0.00E+00">
                        <c:v>8.2408400000000002E-5</c:v>
                      </c:pt>
                      <c:pt idx="4387">
                        <c:v>1.36236E-3</c:v>
                      </c:pt>
                      <c:pt idx="4388">
                        <c:v>1.36236E-3</c:v>
                      </c:pt>
                      <c:pt idx="4389">
                        <c:v>2.6423100000000001E-3</c:v>
                      </c:pt>
                      <c:pt idx="4390">
                        <c:v>7.2238399999999996E-4</c:v>
                      </c:pt>
                      <c:pt idx="4391" formatCode="0.00E+00">
                        <c:v>8.2408400000000002E-5</c:v>
                      </c:pt>
                      <c:pt idx="4392" formatCode="0.00E+00">
                        <c:v>8.2408400000000002E-5</c:v>
                      </c:pt>
                      <c:pt idx="4393">
                        <c:v>7.2238399999999996E-4</c:v>
                      </c:pt>
                      <c:pt idx="4394">
                        <c:v>7.2238399999999996E-4</c:v>
                      </c:pt>
                      <c:pt idx="4395">
                        <c:v>1.36236E-3</c:v>
                      </c:pt>
                      <c:pt idx="4396">
                        <c:v>7.2238399999999996E-4</c:v>
                      </c:pt>
                      <c:pt idx="4397" formatCode="0.00E+00">
                        <c:v>8.2408400000000002E-5</c:v>
                      </c:pt>
                      <c:pt idx="4398" formatCode="0.00E+00">
                        <c:v>8.2408400000000002E-5</c:v>
                      </c:pt>
                      <c:pt idx="4399">
                        <c:v>-5.5756700000000002E-4</c:v>
                      </c:pt>
                      <c:pt idx="4400">
                        <c:v>2.0023300000000001E-3</c:v>
                      </c:pt>
                      <c:pt idx="4401" formatCode="0.00E+00">
                        <c:v>8.2408400000000002E-5</c:v>
                      </c:pt>
                      <c:pt idx="4402">
                        <c:v>-1.83752E-3</c:v>
                      </c:pt>
                      <c:pt idx="4403" formatCode="0.00E+00">
                        <c:v>8.2408400000000002E-5</c:v>
                      </c:pt>
                      <c:pt idx="4404">
                        <c:v>7.2238399999999996E-4</c:v>
                      </c:pt>
                      <c:pt idx="4405">
                        <c:v>-5.5756700000000002E-4</c:v>
                      </c:pt>
                      <c:pt idx="4406">
                        <c:v>7.2238399999999996E-4</c:v>
                      </c:pt>
                      <c:pt idx="4407" formatCode="0.00E+00">
                        <c:v>8.2408400000000002E-5</c:v>
                      </c:pt>
                      <c:pt idx="4408">
                        <c:v>2.0023300000000001E-3</c:v>
                      </c:pt>
                      <c:pt idx="4409">
                        <c:v>7.2238399999999996E-4</c:v>
                      </c:pt>
                      <c:pt idx="4410">
                        <c:v>1.36236E-3</c:v>
                      </c:pt>
                      <c:pt idx="4411" formatCode="0.00E+00">
                        <c:v>8.2408400000000002E-5</c:v>
                      </c:pt>
                      <c:pt idx="4412">
                        <c:v>7.2238399999999996E-4</c:v>
                      </c:pt>
                      <c:pt idx="4413">
                        <c:v>1.36236E-3</c:v>
                      </c:pt>
                      <c:pt idx="4414">
                        <c:v>7.2238399999999996E-4</c:v>
                      </c:pt>
                      <c:pt idx="4415">
                        <c:v>-1.19754E-3</c:v>
                      </c:pt>
                      <c:pt idx="4416">
                        <c:v>1.36236E-3</c:v>
                      </c:pt>
                      <c:pt idx="4417" formatCode="0.00E+00">
                        <c:v>8.2408400000000002E-5</c:v>
                      </c:pt>
                      <c:pt idx="4418" formatCode="0.00E+00">
                        <c:v>8.2408400000000002E-5</c:v>
                      </c:pt>
                      <c:pt idx="4419">
                        <c:v>-5.5756700000000002E-4</c:v>
                      </c:pt>
                      <c:pt idx="4420">
                        <c:v>1.36236E-3</c:v>
                      </c:pt>
                      <c:pt idx="4421">
                        <c:v>-5.5756700000000002E-4</c:v>
                      </c:pt>
                      <c:pt idx="4422" formatCode="0.00E+00">
                        <c:v>8.2408400000000002E-5</c:v>
                      </c:pt>
                      <c:pt idx="4423" formatCode="0.00E+00">
                        <c:v>8.2408400000000002E-5</c:v>
                      </c:pt>
                      <c:pt idx="4424" formatCode="0.00E+00">
                        <c:v>8.2408400000000002E-5</c:v>
                      </c:pt>
                      <c:pt idx="4425">
                        <c:v>1.36236E-3</c:v>
                      </c:pt>
                      <c:pt idx="4426">
                        <c:v>-5.5756700000000002E-4</c:v>
                      </c:pt>
                      <c:pt idx="4427">
                        <c:v>-1.83752E-3</c:v>
                      </c:pt>
                      <c:pt idx="4428">
                        <c:v>1.36236E-3</c:v>
                      </c:pt>
                      <c:pt idx="4429">
                        <c:v>-5.5756700000000002E-4</c:v>
                      </c:pt>
                      <c:pt idx="4430">
                        <c:v>-1.19754E-3</c:v>
                      </c:pt>
                      <c:pt idx="4431">
                        <c:v>7.2238399999999996E-4</c:v>
                      </c:pt>
                      <c:pt idx="4432">
                        <c:v>-1.19754E-3</c:v>
                      </c:pt>
                      <c:pt idx="4433">
                        <c:v>-1.19754E-3</c:v>
                      </c:pt>
                      <c:pt idx="4434">
                        <c:v>-5.5756700000000002E-4</c:v>
                      </c:pt>
                      <c:pt idx="4435" formatCode="0.00E+00">
                        <c:v>8.2408400000000002E-5</c:v>
                      </c:pt>
                      <c:pt idx="4436">
                        <c:v>7.2238399999999996E-4</c:v>
                      </c:pt>
                      <c:pt idx="4437" formatCode="0.00E+00">
                        <c:v>8.2408400000000002E-5</c:v>
                      </c:pt>
                      <c:pt idx="4438">
                        <c:v>-1.83752E-3</c:v>
                      </c:pt>
                      <c:pt idx="4439">
                        <c:v>-5.5756700000000002E-4</c:v>
                      </c:pt>
                      <c:pt idx="4440">
                        <c:v>7.2238399999999996E-4</c:v>
                      </c:pt>
                      <c:pt idx="4441" formatCode="0.00E+00">
                        <c:v>8.2408400000000002E-5</c:v>
                      </c:pt>
                      <c:pt idx="4442">
                        <c:v>1.36236E-3</c:v>
                      </c:pt>
                      <c:pt idx="4443">
                        <c:v>1.36236E-3</c:v>
                      </c:pt>
                      <c:pt idx="4444">
                        <c:v>-5.5756700000000002E-4</c:v>
                      </c:pt>
                      <c:pt idx="4445">
                        <c:v>7.2238399999999996E-4</c:v>
                      </c:pt>
                      <c:pt idx="4446">
                        <c:v>1.36236E-3</c:v>
                      </c:pt>
                      <c:pt idx="4447">
                        <c:v>1.36236E-3</c:v>
                      </c:pt>
                      <c:pt idx="4448">
                        <c:v>-5.5756700000000002E-4</c:v>
                      </c:pt>
                      <c:pt idx="4449">
                        <c:v>1.36236E-3</c:v>
                      </c:pt>
                      <c:pt idx="4450">
                        <c:v>7.2238399999999996E-4</c:v>
                      </c:pt>
                      <c:pt idx="4451">
                        <c:v>1.36236E-3</c:v>
                      </c:pt>
                      <c:pt idx="4452">
                        <c:v>2.0023300000000001E-3</c:v>
                      </c:pt>
                      <c:pt idx="4453">
                        <c:v>-1.19754E-3</c:v>
                      </c:pt>
                      <c:pt idx="4454" formatCode="0.00E+00">
                        <c:v>8.2408400000000002E-5</c:v>
                      </c:pt>
                      <c:pt idx="4455">
                        <c:v>2.0023300000000001E-3</c:v>
                      </c:pt>
                      <c:pt idx="4456">
                        <c:v>1.36236E-3</c:v>
                      </c:pt>
                      <c:pt idx="4457">
                        <c:v>7.2238399999999996E-4</c:v>
                      </c:pt>
                      <c:pt idx="4458">
                        <c:v>2.0023300000000001E-3</c:v>
                      </c:pt>
                      <c:pt idx="4459">
                        <c:v>1.36236E-3</c:v>
                      </c:pt>
                      <c:pt idx="4460">
                        <c:v>7.2238399999999996E-4</c:v>
                      </c:pt>
                      <c:pt idx="4461">
                        <c:v>1.36236E-3</c:v>
                      </c:pt>
                      <c:pt idx="4462">
                        <c:v>1.36236E-3</c:v>
                      </c:pt>
                      <c:pt idx="4463">
                        <c:v>7.2238399999999996E-4</c:v>
                      </c:pt>
                      <c:pt idx="4464">
                        <c:v>1.36236E-3</c:v>
                      </c:pt>
                      <c:pt idx="4465" formatCode="0.00E+00">
                        <c:v>8.2408400000000002E-5</c:v>
                      </c:pt>
                      <c:pt idx="4466">
                        <c:v>-5.5756700000000002E-4</c:v>
                      </c:pt>
                      <c:pt idx="4467" formatCode="0.00E+00">
                        <c:v>8.2408400000000002E-5</c:v>
                      </c:pt>
                      <c:pt idx="4468">
                        <c:v>1.36236E-3</c:v>
                      </c:pt>
                      <c:pt idx="4469">
                        <c:v>2.0023300000000001E-3</c:v>
                      </c:pt>
                      <c:pt idx="4470" formatCode="0.00E+00">
                        <c:v>8.2408400000000002E-5</c:v>
                      </c:pt>
                      <c:pt idx="4471">
                        <c:v>1.36236E-3</c:v>
                      </c:pt>
                      <c:pt idx="4472" formatCode="0.00E+00">
                        <c:v>8.2408400000000002E-5</c:v>
                      </c:pt>
                      <c:pt idx="4473">
                        <c:v>1.36236E-3</c:v>
                      </c:pt>
                      <c:pt idx="4474">
                        <c:v>-1.19754E-3</c:v>
                      </c:pt>
                      <c:pt idx="4475">
                        <c:v>1.36236E-3</c:v>
                      </c:pt>
                      <c:pt idx="4476">
                        <c:v>7.2238399999999996E-4</c:v>
                      </c:pt>
                      <c:pt idx="4477">
                        <c:v>-5.5756700000000002E-4</c:v>
                      </c:pt>
                      <c:pt idx="4478" formatCode="0.00E+00">
                        <c:v>8.2408400000000002E-5</c:v>
                      </c:pt>
                      <c:pt idx="4479" formatCode="0.00E+00">
                        <c:v>8.2408400000000002E-5</c:v>
                      </c:pt>
                      <c:pt idx="4480">
                        <c:v>7.2238399999999996E-4</c:v>
                      </c:pt>
                      <c:pt idx="4481" formatCode="0.00E+00">
                        <c:v>8.2408400000000002E-5</c:v>
                      </c:pt>
                      <c:pt idx="4482">
                        <c:v>2.0023300000000001E-3</c:v>
                      </c:pt>
                      <c:pt idx="4483">
                        <c:v>1.36236E-3</c:v>
                      </c:pt>
                      <c:pt idx="4484">
                        <c:v>1.36236E-3</c:v>
                      </c:pt>
                      <c:pt idx="4485">
                        <c:v>2.0023300000000001E-3</c:v>
                      </c:pt>
                      <c:pt idx="4486">
                        <c:v>-5.5756700000000002E-4</c:v>
                      </c:pt>
                      <c:pt idx="4487" formatCode="0.00E+00">
                        <c:v>8.2408400000000002E-5</c:v>
                      </c:pt>
                      <c:pt idx="4488">
                        <c:v>1.36236E-3</c:v>
                      </c:pt>
                      <c:pt idx="4489">
                        <c:v>2.0023300000000001E-3</c:v>
                      </c:pt>
                      <c:pt idx="4490" formatCode="0.00E+00">
                        <c:v>8.2408400000000002E-5</c:v>
                      </c:pt>
                      <c:pt idx="4491">
                        <c:v>1.36236E-3</c:v>
                      </c:pt>
                      <c:pt idx="4492">
                        <c:v>7.2238399999999996E-4</c:v>
                      </c:pt>
                      <c:pt idx="4493">
                        <c:v>1.36236E-3</c:v>
                      </c:pt>
                      <c:pt idx="4494">
                        <c:v>-5.5756700000000002E-4</c:v>
                      </c:pt>
                      <c:pt idx="4495">
                        <c:v>-5.5756700000000002E-4</c:v>
                      </c:pt>
                      <c:pt idx="4496">
                        <c:v>1.36236E-3</c:v>
                      </c:pt>
                      <c:pt idx="4497">
                        <c:v>7.2238399999999996E-4</c:v>
                      </c:pt>
                      <c:pt idx="4498">
                        <c:v>1.36236E-3</c:v>
                      </c:pt>
                      <c:pt idx="4499">
                        <c:v>1.36236E-3</c:v>
                      </c:pt>
                      <c:pt idx="4500">
                        <c:v>2.0023300000000001E-3</c:v>
                      </c:pt>
                      <c:pt idx="4501">
                        <c:v>7.2238399999999996E-4</c:v>
                      </c:pt>
                      <c:pt idx="4502">
                        <c:v>2.6423100000000001E-3</c:v>
                      </c:pt>
                      <c:pt idx="4503">
                        <c:v>2.0023300000000001E-3</c:v>
                      </c:pt>
                      <c:pt idx="4504">
                        <c:v>2.6423100000000001E-3</c:v>
                      </c:pt>
                      <c:pt idx="4505">
                        <c:v>1.36236E-3</c:v>
                      </c:pt>
                      <c:pt idx="4506">
                        <c:v>2.0023300000000001E-3</c:v>
                      </c:pt>
                      <c:pt idx="4507">
                        <c:v>1.36236E-3</c:v>
                      </c:pt>
                      <c:pt idx="4508">
                        <c:v>7.2238399999999996E-4</c:v>
                      </c:pt>
                      <c:pt idx="4509" formatCode="0.00E+00">
                        <c:v>8.2408400000000002E-5</c:v>
                      </c:pt>
                      <c:pt idx="4510" formatCode="0.00E+00">
                        <c:v>8.2408400000000002E-5</c:v>
                      </c:pt>
                      <c:pt idx="4511" formatCode="0.00E+00">
                        <c:v>8.2408400000000002E-5</c:v>
                      </c:pt>
                      <c:pt idx="4512">
                        <c:v>7.2238399999999996E-4</c:v>
                      </c:pt>
                      <c:pt idx="4513">
                        <c:v>1.36236E-3</c:v>
                      </c:pt>
                      <c:pt idx="4514" formatCode="0.00E+00">
                        <c:v>8.2408400000000002E-5</c:v>
                      </c:pt>
                      <c:pt idx="4515">
                        <c:v>7.2238399999999996E-4</c:v>
                      </c:pt>
                      <c:pt idx="4516">
                        <c:v>-1.83752E-3</c:v>
                      </c:pt>
                      <c:pt idx="4517">
                        <c:v>1.36236E-3</c:v>
                      </c:pt>
                      <c:pt idx="4518">
                        <c:v>2.6423100000000001E-3</c:v>
                      </c:pt>
                      <c:pt idx="4519">
                        <c:v>1.36236E-3</c:v>
                      </c:pt>
                      <c:pt idx="4520">
                        <c:v>-5.5756700000000002E-4</c:v>
                      </c:pt>
                      <c:pt idx="4521">
                        <c:v>2.6423100000000001E-3</c:v>
                      </c:pt>
                      <c:pt idx="4522">
                        <c:v>7.2238399999999996E-4</c:v>
                      </c:pt>
                      <c:pt idx="4523">
                        <c:v>2.6423100000000001E-3</c:v>
                      </c:pt>
                      <c:pt idx="4524">
                        <c:v>1.36236E-3</c:v>
                      </c:pt>
                      <c:pt idx="4525">
                        <c:v>2.6423100000000001E-3</c:v>
                      </c:pt>
                      <c:pt idx="4526">
                        <c:v>7.2238399999999996E-4</c:v>
                      </c:pt>
                      <c:pt idx="4527">
                        <c:v>7.2238399999999996E-4</c:v>
                      </c:pt>
                      <c:pt idx="4528">
                        <c:v>2.6423100000000001E-3</c:v>
                      </c:pt>
                      <c:pt idx="4529">
                        <c:v>-5.5756700000000002E-4</c:v>
                      </c:pt>
                      <c:pt idx="4530">
                        <c:v>7.2238399999999996E-4</c:v>
                      </c:pt>
                      <c:pt idx="4531">
                        <c:v>1.36236E-3</c:v>
                      </c:pt>
                      <c:pt idx="4532">
                        <c:v>7.2238399999999996E-4</c:v>
                      </c:pt>
                      <c:pt idx="4533" formatCode="0.00E+00">
                        <c:v>8.2408400000000002E-5</c:v>
                      </c:pt>
                      <c:pt idx="4534">
                        <c:v>7.2238399999999996E-4</c:v>
                      </c:pt>
                      <c:pt idx="4535">
                        <c:v>7.2238399999999996E-4</c:v>
                      </c:pt>
                      <c:pt idx="4536">
                        <c:v>-5.5756700000000002E-4</c:v>
                      </c:pt>
                      <c:pt idx="4537">
                        <c:v>1.36236E-3</c:v>
                      </c:pt>
                      <c:pt idx="4538">
                        <c:v>2.0023300000000001E-3</c:v>
                      </c:pt>
                      <c:pt idx="4539" formatCode="0.00E+00">
                        <c:v>8.2408400000000002E-5</c:v>
                      </c:pt>
                      <c:pt idx="4540" formatCode="0.00E+00">
                        <c:v>8.2408400000000002E-5</c:v>
                      </c:pt>
                      <c:pt idx="4541">
                        <c:v>-1.19754E-3</c:v>
                      </c:pt>
                      <c:pt idx="4542">
                        <c:v>1.36236E-3</c:v>
                      </c:pt>
                      <c:pt idx="4543">
                        <c:v>1.36236E-3</c:v>
                      </c:pt>
                      <c:pt idx="4544">
                        <c:v>-5.5756700000000002E-4</c:v>
                      </c:pt>
                      <c:pt idx="4545" formatCode="0.00E+00">
                        <c:v>8.2408400000000002E-5</c:v>
                      </c:pt>
                      <c:pt idx="4546">
                        <c:v>-5.5756700000000002E-4</c:v>
                      </c:pt>
                      <c:pt idx="4547">
                        <c:v>1.36236E-3</c:v>
                      </c:pt>
                      <c:pt idx="4548" formatCode="0.00E+00">
                        <c:v>8.2408400000000002E-5</c:v>
                      </c:pt>
                      <c:pt idx="4549">
                        <c:v>1.36236E-3</c:v>
                      </c:pt>
                      <c:pt idx="4550">
                        <c:v>2.6423100000000001E-3</c:v>
                      </c:pt>
                      <c:pt idx="4551">
                        <c:v>7.2238399999999996E-4</c:v>
                      </c:pt>
                      <c:pt idx="4552">
                        <c:v>-1.83752E-3</c:v>
                      </c:pt>
                      <c:pt idx="4553" formatCode="0.00E+00">
                        <c:v>8.2408400000000002E-5</c:v>
                      </c:pt>
                      <c:pt idx="4554" formatCode="0.00E+00">
                        <c:v>8.2408400000000002E-5</c:v>
                      </c:pt>
                      <c:pt idx="4555" formatCode="0.00E+00">
                        <c:v>8.2408400000000002E-5</c:v>
                      </c:pt>
                      <c:pt idx="4556">
                        <c:v>7.2238399999999996E-4</c:v>
                      </c:pt>
                      <c:pt idx="4557">
                        <c:v>7.2238399999999996E-4</c:v>
                      </c:pt>
                      <c:pt idx="4558">
                        <c:v>7.2238399999999996E-4</c:v>
                      </c:pt>
                      <c:pt idx="4559">
                        <c:v>-5.5756700000000002E-4</c:v>
                      </c:pt>
                      <c:pt idx="4560">
                        <c:v>7.2238399999999996E-4</c:v>
                      </c:pt>
                      <c:pt idx="4561">
                        <c:v>2.0023300000000001E-3</c:v>
                      </c:pt>
                      <c:pt idx="4562">
                        <c:v>7.2238399999999996E-4</c:v>
                      </c:pt>
                      <c:pt idx="4563" formatCode="0.00E+00">
                        <c:v>8.2408400000000002E-5</c:v>
                      </c:pt>
                      <c:pt idx="4564">
                        <c:v>1.36236E-3</c:v>
                      </c:pt>
                      <c:pt idx="4565" formatCode="0.00E+00">
                        <c:v>8.2408400000000002E-5</c:v>
                      </c:pt>
                      <c:pt idx="4566">
                        <c:v>-5.5756700000000002E-4</c:v>
                      </c:pt>
                      <c:pt idx="4567">
                        <c:v>1.36236E-3</c:v>
                      </c:pt>
                      <c:pt idx="4568" formatCode="0.00E+00">
                        <c:v>8.2408400000000002E-5</c:v>
                      </c:pt>
                      <c:pt idx="4569">
                        <c:v>7.2238399999999996E-4</c:v>
                      </c:pt>
                      <c:pt idx="4570">
                        <c:v>-5.5756700000000002E-4</c:v>
                      </c:pt>
                      <c:pt idx="4571">
                        <c:v>-1.19754E-3</c:v>
                      </c:pt>
                      <c:pt idx="4572" formatCode="0.00E+00">
                        <c:v>8.2408400000000002E-5</c:v>
                      </c:pt>
                      <c:pt idx="4573">
                        <c:v>-1.19754E-3</c:v>
                      </c:pt>
                      <c:pt idx="4574">
                        <c:v>-2.4774900000000002E-3</c:v>
                      </c:pt>
                      <c:pt idx="4575">
                        <c:v>-5.5756700000000002E-4</c:v>
                      </c:pt>
                      <c:pt idx="4576">
                        <c:v>1.36236E-3</c:v>
                      </c:pt>
                      <c:pt idx="4577">
                        <c:v>-5.5756700000000002E-4</c:v>
                      </c:pt>
                      <c:pt idx="4578">
                        <c:v>2.0023300000000001E-3</c:v>
                      </c:pt>
                      <c:pt idx="4579">
                        <c:v>-5.5756700000000002E-4</c:v>
                      </c:pt>
                      <c:pt idx="4580">
                        <c:v>-5.5756700000000002E-4</c:v>
                      </c:pt>
                      <c:pt idx="4581">
                        <c:v>7.2238399999999996E-4</c:v>
                      </c:pt>
                      <c:pt idx="4582">
                        <c:v>-1.19754E-3</c:v>
                      </c:pt>
                      <c:pt idx="4583">
                        <c:v>-1.19754E-3</c:v>
                      </c:pt>
                      <c:pt idx="4584">
                        <c:v>2.0023300000000001E-3</c:v>
                      </c:pt>
                      <c:pt idx="4585">
                        <c:v>-1.19754E-3</c:v>
                      </c:pt>
                      <c:pt idx="4586">
                        <c:v>-5.5756700000000002E-4</c:v>
                      </c:pt>
                      <c:pt idx="4587" formatCode="0.00E+00">
                        <c:v>8.2408400000000002E-5</c:v>
                      </c:pt>
                      <c:pt idx="4588">
                        <c:v>-5.5756700000000002E-4</c:v>
                      </c:pt>
                      <c:pt idx="4589">
                        <c:v>-5.5756700000000002E-4</c:v>
                      </c:pt>
                      <c:pt idx="4590">
                        <c:v>2.0023300000000001E-3</c:v>
                      </c:pt>
                      <c:pt idx="4591" formatCode="0.00E+00">
                        <c:v>8.2408400000000002E-5</c:v>
                      </c:pt>
                      <c:pt idx="4592">
                        <c:v>-5.5756700000000002E-4</c:v>
                      </c:pt>
                      <c:pt idx="4593">
                        <c:v>7.2238399999999996E-4</c:v>
                      </c:pt>
                      <c:pt idx="4594">
                        <c:v>7.2238399999999996E-4</c:v>
                      </c:pt>
                      <c:pt idx="4595">
                        <c:v>-5.5756700000000002E-4</c:v>
                      </c:pt>
                      <c:pt idx="4596">
                        <c:v>2.0023300000000001E-3</c:v>
                      </c:pt>
                      <c:pt idx="4597">
                        <c:v>-1.19754E-3</c:v>
                      </c:pt>
                      <c:pt idx="4598" formatCode="0.00E+00">
                        <c:v>8.2408400000000002E-5</c:v>
                      </c:pt>
                      <c:pt idx="4599">
                        <c:v>7.2238399999999996E-4</c:v>
                      </c:pt>
                      <c:pt idx="4600">
                        <c:v>-1.19754E-3</c:v>
                      </c:pt>
                      <c:pt idx="4601">
                        <c:v>-5.5756700000000002E-4</c:v>
                      </c:pt>
                      <c:pt idx="4602" formatCode="0.00E+00">
                        <c:v>8.2408400000000002E-5</c:v>
                      </c:pt>
                      <c:pt idx="4603">
                        <c:v>1.36236E-3</c:v>
                      </c:pt>
                      <c:pt idx="4604">
                        <c:v>-5.5756700000000002E-4</c:v>
                      </c:pt>
                      <c:pt idx="4605">
                        <c:v>7.2238399999999996E-4</c:v>
                      </c:pt>
                      <c:pt idx="4606">
                        <c:v>-5.5756700000000002E-4</c:v>
                      </c:pt>
                      <c:pt idx="4607" formatCode="0.00E+00">
                        <c:v>8.2408400000000002E-5</c:v>
                      </c:pt>
                      <c:pt idx="4608">
                        <c:v>7.2238399999999996E-4</c:v>
                      </c:pt>
                      <c:pt idx="4609" formatCode="0.00E+00">
                        <c:v>8.2408400000000002E-5</c:v>
                      </c:pt>
                      <c:pt idx="4610">
                        <c:v>-5.5756700000000002E-4</c:v>
                      </c:pt>
                      <c:pt idx="4611">
                        <c:v>1.36236E-3</c:v>
                      </c:pt>
                      <c:pt idx="4612" formatCode="0.00E+00">
                        <c:v>8.2408400000000002E-5</c:v>
                      </c:pt>
                      <c:pt idx="4613">
                        <c:v>-5.5756700000000002E-4</c:v>
                      </c:pt>
                      <c:pt idx="4614" formatCode="0.00E+00">
                        <c:v>8.2408400000000002E-5</c:v>
                      </c:pt>
                      <c:pt idx="4615" formatCode="0.00E+00">
                        <c:v>8.2408400000000002E-5</c:v>
                      </c:pt>
                      <c:pt idx="4616">
                        <c:v>7.2238399999999996E-4</c:v>
                      </c:pt>
                      <c:pt idx="4617">
                        <c:v>7.2238399999999996E-4</c:v>
                      </c:pt>
                      <c:pt idx="4618">
                        <c:v>-5.5756700000000002E-4</c:v>
                      </c:pt>
                      <c:pt idx="4619">
                        <c:v>2.0023300000000001E-3</c:v>
                      </c:pt>
                      <c:pt idx="4620">
                        <c:v>-5.5756700000000002E-4</c:v>
                      </c:pt>
                      <c:pt idx="4621" formatCode="0.00E+00">
                        <c:v>8.2408400000000002E-5</c:v>
                      </c:pt>
                      <c:pt idx="4622">
                        <c:v>7.2238399999999996E-4</c:v>
                      </c:pt>
                      <c:pt idx="4623" formatCode="0.00E+00">
                        <c:v>8.2408400000000002E-5</c:v>
                      </c:pt>
                      <c:pt idx="4624">
                        <c:v>1.36236E-3</c:v>
                      </c:pt>
                      <c:pt idx="4625">
                        <c:v>7.2238399999999996E-4</c:v>
                      </c:pt>
                      <c:pt idx="4626">
                        <c:v>-5.5756700000000002E-4</c:v>
                      </c:pt>
                      <c:pt idx="4627">
                        <c:v>1.36236E-3</c:v>
                      </c:pt>
                      <c:pt idx="4628">
                        <c:v>7.2238399999999996E-4</c:v>
                      </c:pt>
                      <c:pt idx="4629">
                        <c:v>1.36236E-3</c:v>
                      </c:pt>
                      <c:pt idx="4630">
                        <c:v>2.6423100000000001E-3</c:v>
                      </c:pt>
                      <c:pt idx="4631">
                        <c:v>7.2238399999999996E-4</c:v>
                      </c:pt>
                      <c:pt idx="4632">
                        <c:v>-5.5756700000000002E-4</c:v>
                      </c:pt>
                      <c:pt idx="4633">
                        <c:v>1.36236E-3</c:v>
                      </c:pt>
                      <c:pt idx="4634">
                        <c:v>7.2238399999999996E-4</c:v>
                      </c:pt>
                      <c:pt idx="4635">
                        <c:v>-5.5756700000000002E-4</c:v>
                      </c:pt>
                      <c:pt idx="4636" formatCode="0.00E+00">
                        <c:v>8.2408400000000002E-5</c:v>
                      </c:pt>
                      <c:pt idx="4637">
                        <c:v>7.2238399999999996E-4</c:v>
                      </c:pt>
                      <c:pt idx="4638">
                        <c:v>1.36236E-3</c:v>
                      </c:pt>
                      <c:pt idx="4639">
                        <c:v>-5.5756700000000002E-4</c:v>
                      </c:pt>
                      <c:pt idx="4640">
                        <c:v>7.2238399999999996E-4</c:v>
                      </c:pt>
                      <c:pt idx="4641">
                        <c:v>7.2238399999999996E-4</c:v>
                      </c:pt>
                      <c:pt idx="4642" formatCode="0.00E+00">
                        <c:v>8.2408400000000002E-5</c:v>
                      </c:pt>
                      <c:pt idx="4643">
                        <c:v>1.36236E-3</c:v>
                      </c:pt>
                      <c:pt idx="4644">
                        <c:v>2.0023300000000001E-3</c:v>
                      </c:pt>
                      <c:pt idx="4645" formatCode="0.00E+00">
                        <c:v>8.2408400000000002E-5</c:v>
                      </c:pt>
                      <c:pt idx="4646" formatCode="0.00E+00">
                        <c:v>8.2408400000000002E-5</c:v>
                      </c:pt>
                      <c:pt idx="4647">
                        <c:v>2.0023300000000001E-3</c:v>
                      </c:pt>
                      <c:pt idx="4648">
                        <c:v>7.2238399999999996E-4</c:v>
                      </c:pt>
                      <c:pt idx="4649">
                        <c:v>7.2238399999999996E-4</c:v>
                      </c:pt>
                      <c:pt idx="4650" formatCode="0.00E+00">
                        <c:v>8.2408400000000002E-5</c:v>
                      </c:pt>
                      <c:pt idx="4651" formatCode="0.00E+00">
                        <c:v>8.2408400000000002E-5</c:v>
                      </c:pt>
                      <c:pt idx="4652" formatCode="0.00E+00">
                        <c:v>8.2408400000000002E-5</c:v>
                      </c:pt>
                      <c:pt idx="4653">
                        <c:v>7.2238399999999996E-4</c:v>
                      </c:pt>
                      <c:pt idx="4654" formatCode="0.00E+00">
                        <c:v>8.2408400000000002E-5</c:v>
                      </c:pt>
                      <c:pt idx="4655">
                        <c:v>1.36236E-3</c:v>
                      </c:pt>
                      <c:pt idx="4656">
                        <c:v>7.2238399999999996E-4</c:v>
                      </c:pt>
                      <c:pt idx="4657" formatCode="0.00E+00">
                        <c:v>8.2408400000000002E-5</c:v>
                      </c:pt>
                      <c:pt idx="4658">
                        <c:v>1.36236E-3</c:v>
                      </c:pt>
                      <c:pt idx="4659">
                        <c:v>1.36236E-3</c:v>
                      </c:pt>
                      <c:pt idx="4660" formatCode="0.00E+00">
                        <c:v>8.2408400000000002E-5</c:v>
                      </c:pt>
                      <c:pt idx="4661">
                        <c:v>2.0023300000000001E-3</c:v>
                      </c:pt>
                      <c:pt idx="4662" formatCode="0.00E+00">
                        <c:v>8.2408400000000002E-5</c:v>
                      </c:pt>
                      <c:pt idx="4663">
                        <c:v>7.2238399999999996E-4</c:v>
                      </c:pt>
                      <c:pt idx="4664" formatCode="0.00E+00">
                        <c:v>8.2408400000000002E-5</c:v>
                      </c:pt>
                      <c:pt idx="4665" formatCode="0.00E+00">
                        <c:v>8.2408400000000002E-5</c:v>
                      </c:pt>
                      <c:pt idx="4666">
                        <c:v>-1.19754E-3</c:v>
                      </c:pt>
                      <c:pt idx="4667">
                        <c:v>7.2238399999999996E-4</c:v>
                      </c:pt>
                      <c:pt idx="4668">
                        <c:v>1.36236E-3</c:v>
                      </c:pt>
                      <c:pt idx="4669" formatCode="0.00E+00">
                        <c:v>8.2408400000000002E-5</c:v>
                      </c:pt>
                      <c:pt idx="4670">
                        <c:v>7.2238399999999996E-4</c:v>
                      </c:pt>
                      <c:pt idx="4671">
                        <c:v>7.2238399999999996E-4</c:v>
                      </c:pt>
                      <c:pt idx="4672">
                        <c:v>1.36236E-3</c:v>
                      </c:pt>
                      <c:pt idx="4673">
                        <c:v>7.2238399999999996E-4</c:v>
                      </c:pt>
                      <c:pt idx="4674">
                        <c:v>3.2822900000000002E-3</c:v>
                      </c:pt>
                      <c:pt idx="4675">
                        <c:v>1.36236E-3</c:v>
                      </c:pt>
                      <c:pt idx="4676">
                        <c:v>-5.5756700000000002E-4</c:v>
                      </c:pt>
                      <c:pt idx="4677">
                        <c:v>1.36236E-3</c:v>
                      </c:pt>
                      <c:pt idx="4678">
                        <c:v>1.36236E-3</c:v>
                      </c:pt>
                      <c:pt idx="4679">
                        <c:v>2.6423100000000001E-3</c:v>
                      </c:pt>
                      <c:pt idx="4680" formatCode="0.00E+00">
                        <c:v>8.2408400000000002E-5</c:v>
                      </c:pt>
                      <c:pt idx="4681" formatCode="0.00E+00">
                        <c:v>8.2408400000000002E-5</c:v>
                      </c:pt>
                      <c:pt idx="4682">
                        <c:v>2.6423100000000001E-3</c:v>
                      </c:pt>
                      <c:pt idx="4683">
                        <c:v>1.36236E-3</c:v>
                      </c:pt>
                      <c:pt idx="4684" formatCode="0.00E+00">
                        <c:v>8.2408400000000002E-5</c:v>
                      </c:pt>
                      <c:pt idx="4685">
                        <c:v>7.2238399999999996E-4</c:v>
                      </c:pt>
                      <c:pt idx="4686">
                        <c:v>1.36236E-3</c:v>
                      </c:pt>
                      <c:pt idx="4687">
                        <c:v>1.36236E-3</c:v>
                      </c:pt>
                      <c:pt idx="4688">
                        <c:v>1.36236E-3</c:v>
                      </c:pt>
                      <c:pt idx="4689">
                        <c:v>1.36236E-3</c:v>
                      </c:pt>
                      <c:pt idx="4690">
                        <c:v>1.36236E-3</c:v>
                      </c:pt>
                      <c:pt idx="4691">
                        <c:v>1.36236E-3</c:v>
                      </c:pt>
                      <c:pt idx="4692">
                        <c:v>7.2238399999999996E-4</c:v>
                      </c:pt>
                      <c:pt idx="4693" formatCode="0.00E+00">
                        <c:v>8.2408400000000002E-5</c:v>
                      </c:pt>
                      <c:pt idx="4694">
                        <c:v>7.2238399999999996E-4</c:v>
                      </c:pt>
                      <c:pt idx="4695">
                        <c:v>7.2238399999999996E-4</c:v>
                      </c:pt>
                      <c:pt idx="4696">
                        <c:v>1.36236E-3</c:v>
                      </c:pt>
                      <c:pt idx="4697">
                        <c:v>1.36236E-3</c:v>
                      </c:pt>
                      <c:pt idx="4698">
                        <c:v>1.36236E-3</c:v>
                      </c:pt>
                      <c:pt idx="4699">
                        <c:v>7.2238399999999996E-4</c:v>
                      </c:pt>
                      <c:pt idx="4700">
                        <c:v>7.2238399999999996E-4</c:v>
                      </c:pt>
                      <c:pt idx="4701">
                        <c:v>2.6423100000000001E-3</c:v>
                      </c:pt>
                      <c:pt idx="4702">
                        <c:v>7.2238399999999996E-4</c:v>
                      </c:pt>
                      <c:pt idx="4703">
                        <c:v>1.36236E-3</c:v>
                      </c:pt>
                      <c:pt idx="4704">
                        <c:v>2.0023300000000001E-3</c:v>
                      </c:pt>
                      <c:pt idx="4705" formatCode="0.00E+00">
                        <c:v>8.2408400000000002E-5</c:v>
                      </c:pt>
                      <c:pt idx="4706">
                        <c:v>2.0023300000000001E-3</c:v>
                      </c:pt>
                      <c:pt idx="4707">
                        <c:v>7.2238399999999996E-4</c:v>
                      </c:pt>
                      <c:pt idx="4708">
                        <c:v>1.36236E-3</c:v>
                      </c:pt>
                      <c:pt idx="4709">
                        <c:v>2.6423100000000001E-3</c:v>
                      </c:pt>
                      <c:pt idx="4710" formatCode="0.00E+00">
                        <c:v>8.2408400000000002E-5</c:v>
                      </c:pt>
                      <c:pt idx="4711">
                        <c:v>1.36236E-3</c:v>
                      </c:pt>
                      <c:pt idx="4712">
                        <c:v>7.2238399999999996E-4</c:v>
                      </c:pt>
                      <c:pt idx="4713">
                        <c:v>7.2238399999999996E-4</c:v>
                      </c:pt>
                      <c:pt idx="4714" formatCode="0.00E+00">
                        <c:v>8.2408400000000002E-5</c:v>
                      </c:pt>
                      <c:pt idx="4715" formatCode="0.00E+00">
                        <c:v>8.2408400000000002E-5</c:v>
                      </c:pt>
                      <c:pt idx="4716">
                        <c:v>1.36236E-3</c:v>
                      </c:pt>
                      <c:pt idx="4717">
                        <c:v>-5.5756700000000002E-4</c:v>
                      </c:pt>
                      <c:pt idx="4718">
                        <c:v>7.2238399999999996E-4</c:v>
                      </c:pt>
                      <c:pt idx="4719">
                        <c:v>1.36236E-3</c:v>
                      </c:pt>
                      <c:pt idx="4720">
                        <c:v>1.36236E-3</c:v>
                      </c:pt>
                      <c:pt idx="4721">
                        <c:v>2.0023300000000001E-3</c:v>
                      </c:pt>
                      <c:pt idx="4722">
                        <c:v>7.2238399999999996E-4</c:v>
                      </c:pt>
                      <c:pt idx="4723">
                        <c:v>2.0023300000000001E-3</c:v>
                      </c:pt>
                      <c:pt idx="4724">
                        <c:v>2.0023300000000001E-3</c:v>
                      </c:pt>
                      <c:pt idx="4725">
                        <c:v>7.2238399999999996E-4</c:v>
                      </c:pt>
                      <c:pt idx="4726">
                        <c:v>7.2238399999999996E-4</c:v>
                      </c:pt>
                      <c:pt idx="4727">
                        <c:v>1.36236E-3</c:v>
                      </c:pt>
                      <c:pt idx="4728">
                        <c:v>2.0023300000000001E-3</c:v>
                      </c:pt>
                      <c:pt idx="4729">
                        <c:v>1.36236E-3</c:v>
                      </c:pt>
                      <c:pt idx="4730">
                        <c:v>1.36236E-3</c:v>
                      </c:pt>
                      <c:pt idx="4731">
                        <c:v>1.36236E-3</c:v>
                      </c:pt>
                      <c:pt idx="4732">
                        <c:v>1.36236E-3</c:v>
                      </c:pt>
                      <c:pt idx="4733">
                        <c:v>7.2238399999999996E-4</c:v>
                      </c:pt>
                      <c:pt idx="4734">
                        <c:v>2.0023300000000001E-3</c:v>
                      </c:pt>
                      <c:pt idx="4735">
                        <c:v>1.36236E-3</c:v>
                      </c:pt>
                      <c:pt idx="4736">
                        <c:v>2.0023300000000001E-3</c:v>
                      </c:pt>
                      <c:pt idx="4737">
                        <c:v>1.36236E-3</c:v>
                      </c:pt>
                      <c:pt idx="4738">
                        <c:v>2.6423100000000001E-3</c:v>
                      </c:pt>
                      <c:pt idx="4739" formatCode="0.00E+00">
                        <c:v>8.2408400000000002E-5</c:v>
                      </c:pt>
                      <c:pt idx="4740">
                        <c:v>7.2238399999999996E-4</c:v>
                      </c:pt>
                      <c:pt idx="4741">
                        <c:v>2.0023300000000001E-3</c:v>
                      </c:pt>
                      <c:pt idx="4742">
                        <c:v>1.36236E-3</c:v>
                      </c:pt>
                      <c:pt idx="4743">
                        <c:v>7.2238399999999996E-4</c:v>
                      </c:pt>
                      <c:pt idx="4744" formatCode="0.00E+00">
                        <c:v>8.2408400000000002E-5</c:v>
                      </c:pt>
                      <c:pt idx="4745">
                        <c:v>2.0023300000000001E-3</c:v>
                      </c:pt>
                      <c:pt idx="4746">
                        <c:v>2.0023300000000001E-3</c:v>
                      </c:pt>
                      <c:pt idx="4747">
                        <c:v>2.6423100000000001E-3</c:v>
                      </c:pt>
                      <c:pt idx="4748" formatCode="0.00E+00">
                        <c:v>8.2408400000000002E-5</c:v>
                      </c:pt>
                      <c:pt idx="4749">
                        <c:v>2.0023300000000001E-3</c:v>
                      </c:pt>
                      <c:pt idx="4750">
                        <c:v>-5.5756700000000002E-4</c:v>
                      </c:pt>
                      <c:pt idx="4751">
                        <c:v>2.0023300000000001E-3</c:v>
                      </c:pt>
                      <c:pt idx="4752">
                        <c:v>1.36236E-3</c:v>
                      </c:pt>
                      <c:pt idx="4753">
                        <c:v>-5.5756700000000002E-4</c:v>
                      </c:pt>
                      <c:pt idx="4754">
                        <c:v>2.6423100000000001E-3</c:v>
                      </c:pt>
                      <c:pt idx="4755">
                        <c:v>2.0023300000000001E-3</c:v>
                      </c:pt>
                      <c:pt idx="4756">
                        <c:v>1.36236E-3</c:v>
                      </c:pt>
                      <c:pt idx="4757">
                        <c:v>2.0023300000000001E-3</c:v>
                      </c:pt>
                      <c:pt idx="4758" formatCode="0.00E+00">
                        <c:v>8.2408400000000002E-5</c:v>
                      </c:pt>
                      <c:pt idx="4759">
                        <c:v>1.36236E-3</c:v>
                      </c:pt>
                      <c:pt idx="4760">
                        <c:v>2.0023300000000001E-3</c:v>
                      </c:pt>
                      <c:pt idx="4761" formatCode="0.00E+00">
                        <c:v>8.2408400000000002E-5</c:v>
                      </c:pt>
                      <c:pt idx="4762">
                        <c:v>-5.5756700000000002E-4</c:v>
                      </c:pt>
                      <c:pt idx="4763">
                        <c:v>1.36236E-3</c:v>
                      </c:pt>
                      <c:pt idx="4764">
                        <c:v>1.36236E-3</c:v>
                      </c:pt>
                      <c:pt idx="4765">
                        <c:v>-1.19754E-3</c:v>
                      </c:pt>
                      <c:pt idx="4766">
                        <c:v>7.2238399999999996E-4</c:v>
                      </c:pt>
                      <c:pt idx="4767">
                        <c:v>1.36236E-3</c:v>
                      </c:pt>
                      <c:pt idx="4768">
                        <c:v>2.0023300000000001E-3</c:v>
                      </c:pt>
                      <c:pt idx="4769">
                        <c:v>7.2238399999999996E-4</c:v>
                      </c:pt>
                      <c:pt idx="4770" formatCode="0.00E+00">
                        <c:v>8.2408400000000002E-5</c:v>
                      </c:pt>
                      <c:pt idx="4771" formatCode="0.00E+00">
                        <c:v>8.2408400000000002E-5</c:v>
                      </c:pt>
                      <c:pt idx="4772">
                        <c:v>2.0023300000000001E-3</c:v>
                      </c:pt>
                      <c:pt idx="4773" formatCode="0.00E+00">
                        <c:v>8.2408400000000002E-5</c:v>
                      </c:pt>
                      <c:pt idx="4774" formatCode="0.00E+00">
                        <c:v>8.2408400000000002E-5</c:v>
                      </c:pt>
                      <c:pt idx="4775">
                        <c:v>2.0023300000000001E-3</c:v>
                      </c:pt>
                      <c:pt idx="4776">
                        <c:v>7.2238399999999996E-4</c:v>
                      </c:pt>
                      <c:pt idx="4777" formatCode="0.00E+00">
                        <c:v>8.2408400000000002E-5</c:v>
                      </c:pt>
                      <c:pt idx="4778">
                        <c:v>1.36236E-3</c:v>
                      </c:pt>
                      <c:pt idx="4779" formatCode="0.00E+00">
                        <c:v>8.2408400000000002E-5</c:v>
                      </c:pt>
                      <c:pt idx="4780" formatCode="0.00E+00">
                        <c:v>8.2408400000000002E-5</c:v>
                      </c:pt>
                      <c:pt idx="4781">
                        <c:v>-1.19754E-3</c:v>
                      </c:pt>
                      <c:pt idx="4782">
                        <c:v>-1.19754E-3</c:v>
                      </c:pt>
                      <c:pt idx="4783">
                        <c:v>7.2238399999999996E-4</c:v>
                      </c:pt>
                      <c:pt idx="4784" formatCode="0.00E+00">
                        <c:v>8.2408400000000002E-5</c:v>
                      </c:pt>
                      <c:pt idx="4785">
                        <c:v>7.2238399999999996E-4</c:v>
                      </c:pt>
                      <c:pt idx="4786" formatCode="0.00E+00">
                        <c:v>8.2408400000000002E-5</c:v>
                      </c:pt>
                      <c:pt idx="4787">
                        <c:v>-5.5756700000000002E-4</c:v>
                      </c:pt>
                      <c:pt idx="4788" formatCode="0.00E+00">
                        <c:v>8.2408400000000002E-5</c:v>
                      </c:pt>
                      <c:pt idx="4789">
                        <c:v>-1.19754E-3</c:v>
                      </c:pt>
                      <c:pt idx="4790">
                        <c:v>-5.5756700000000002E-4</c:v>
                      </c:pt>
                      <c:pt idx="4791">
                        <c:v>7.2238399999999996E-4</c:v>
                      </c:pt>
                      <c:pt idx="4792">
                        <c:v>-1.19754E-3</c:v>
                      </c:pt>
                      <c:pt idx="4793" formatCode="0.00E+00">
                        <c:v>8.2408400000000002E-5</c:v>
                      </c:pt>
                      <c:pt idx="4794" formatCode="0.00E+00">
                        <c:v>8.2408400000000002E-5</c:v>
                      </c:pt>
                      <c:pt idx="4795">
                        <c:v>-5.5756700000000002E-4</c:v>
                      </c:pt>
                      <c:pt idx="4796">
                        <c:v>7.2238399999999996E-4</c:v>
                      </c:pt>
                      <c:pt idx="4797" formatCode="0.00E+00">
                        <c:v>8.2408400000000002E-5</c:v>
                      </c:pt>
                      <c:pt idx="4798">
                        <c:v>1.36236E-3</c:v>
                      </c:pt>
                      <c:pt idx="4799">
                        <c:v>1.36236E-3</c:v>
                      </c:pt>
                      <c:pt idx="4800">
                        <c:v>1.36236E-3</c:v>
                      </c:pt>
                      <c:pt idx="4801">
                        <c:v>-5.5756700000000002E-4</c:v>
                      </c:pt>
                      <c:pt idx="4802">
                        <c:v>1.36236E-3</c:v>
                      </c:pt>
                      <c:pt idx="4803" formatCode="0.00E+00">
                        <c:v>8.2408400000000002E-5</c:v>
                      </c:pt>
                      <c:pt idx="4804">
                        <c:v>1.36236E-3</c:v>
                      </c:pt>
                      <c:pt idx="4805">
                        <c:v>7.2238399999999996E-4</c:v>
                      </c:pt>
                      <c:pt idx="4806">
                        <c:v>7.2238399999999996E-4</c:v>
                      </c:pt>
                      <c:pt idx="4807">
                        <c:v>2.0023300000000001E-3</c:v>
                      </c:pt>
                      <c:pt idx="4808" formatCode="0.00E+00">
                        <c:v>8.2408400000000002E-5</c:v>
                      </c:pt>
                      <c:pt idx="4809" formatCode="0.00E+00">
                        <c:v>8.2408400000000002E-5</c:v>
                      </c:pt>
                      <c:pt idx="4810" formatCode="0.00E+00">
                        <c:v>8.2408400000000002E-5</c:v>
                      </c:pt>
                      <c:pt idx="4811" formatCode="0.00E+00">
                        <c:v>8.2408400000000002E-5</c:v>
                      </c:pt>
                      <c:pt idx="4812">
                        <c:v>1.36236E-3</c:v>
                      </c:pt>
                      <c:pt idx="4813" formatCode="0.00E+00">
                        <c:v>8.2408400000000002E-5</c:v>
                      </c:pt>
                      <c:pt idx="4814" formatCode="0.00E+00">
                        <c:v>8.2408400000000002E-5</c:v>
                      </c:pt>
                      <c:pt idx="4815" formatCode="0.00E+00">
                        <c:v>8.2408400000000002E-5</c:v>
                      </c:pt>
                      <c:pt idx="4816">
                        <c:v>-2.4774900000000002E-3</c:v>
                      </c:pt>
                      <c:pt idx="4817">
                        <c:v>7.2238399999999996E-4</c:v>
                      </c:pt>
                      <c:pt idx="4818">
                        <c:v>7.2238399999999996E-4</c:v>
                      </c:pt>
                      <c:pt idx="4819">
                        <c:v>1.36236E-3</c:v>
                      </c:pt>
                      <c:pt idx="4820">
                        <c:v>-1.19754E-3</c:v>
                      </c:pt>
                      <c:pt idx="4821">
                        <c:v>2.0023300000000001E-3</c:v>
                      </c:pt>
                      <c:pt idx="4822" formatCode="0.00E+00">
                        <c:v>8.2408400000000002E-5</c:v>
                      </c:pt>
                      <c:pt idx="4823">
                        <c:v>7.2238399999999996E-4</c:v>
                      </c:pt>
                      <c:pt idx="4824" formatCode="0.00E+00">
                        <c:v>8.2408400000000002E-5</c:v>
                      </c:pt>
                      <c:pt idx="4825">
                        <c:v>1.36236E-3</c:v>
                      </c:pt>
                      <c:pt idx="4826">
                        <c:v>1.36236E-3</c:v>
                      </c:pt>
                      <c:pt idx="4827">
                        <c:v>1.36236E-3</c:v>
                      </c:pt>
                      <c:pt idx="4828" formatCode="0.00E+00">
                        <c:v>8.2408400000000002E-5</c:v>
                      </c:pt>
                      <c:pt idx="4829" formatCode="0.00E+00">
                        <c:v>8.2408400000000002E-5</c:v>
                      </c:pt>
                      <c:pt idx="4830">
                        <c:v>-5.5756700000000002E-4</c:v>
                      </c:pt>
                      <c:pt idx="4831">
                        <c:v>-1.19754E-3</c:v>
                      </c:pt>
                      <c:pt idx="4832">
                        <c:v>-5.5756700000000002E-4</c:v>
                      </c:pt>
                      <c:pt idx="4833">
                        <c:v>1.36236E-3</c:v>
                      </c:pt>
                      <c:pt idx="4834" formatCode="0.00E+00">
                        <c:v>8.2408400000000002E-5</c:v>
                      </c:pt>
                      <c:pt idx="4835">
                        <c:v>2.0023300000000001E-3</c:v>
                      </c:pt>
                      <c:pt idx="4836">
                        <c:v>7.2238399999999996E-4</c:v>
                      </c:pt>
                      <c:pt idx="4837">
                        <c:v>-5.5756700000000002E-4</c:v>
                      </c:pt>
                      <c:pt idx="4838">
                        <c:v>-1.19754E-3</c:v>
                      </c:pt>
                      <c:pt idx="4839">
                        <c:v>7.2238399999999996E-4</c:v>
                      </c:pt>
                      <c:pt idx="4840">
                        <c:v>1.36236E-3</c:v>
                      </c:pt>
                      <c:pt idx="4841">
                        <c:v>-1.19754E-3</c:v>
                      </c:pt>
                      <c:pt idx="4842">
                        <c:v>7.2238399999999996E-4</c:v>
                      </c:pt>
                      <c:pt idx="4843" formatCode="0.00E+00">
                        <c:v>8.2408400000000002E-5</c:v>
                      </c:pt>
                      <c:pt idx="4844" formatCode="0.00E+00">
                        <c:v>8.2408400000000002E-5</c:v>
                      </c:pt>
                      <c:pt idx="4845" formatCode="0.00E+00">
                        <c:v>8.2408400000000002E-5</c:v>
                      </c:pt>
                      <c:pt idx="4846" formatCode="0.00E+00">
                        <c:v>8.2408400000000002E-5</c:v>
                      </c:pt>
                      <c:pt idx="4847" formatCode="0.00E+00">
                        <c:v>8.2408400000000002E-5</c:v>
                      </c:pt>
                      <c:pt idx="4848">
                        <c:v>1.36236E-3</c:v>
                      </c:pt>
                      <c:pt idx="4849">
                        <c:v>1.36236E-3</c:v>
                      </c:pt>
                      <c:pt idx="4850">
                        <c:v>-5.5756700000000002E-4</c:v>
                      </c:pt>
                      <c:pt idx="4851" formatCode="0.00E+00">
                        <c:v>8.2408400000000002E-5</c:v>
                      </c:pt>
                      <c:pt idx="4852" formatCode="0.00E+00">
                        <c:v>8.2408400000000002E-5</c:v>
                      </c:pt>
                      <c:pt idx="4853" formatCode="0.00E+00">
                        <c:v>8.2408400000000002E-5</c:v>
                      </c:pt>
                      <c:pt idx="4854" formatCode="0.00E+00">
                        <c:v>8.2408400000000002E-5</c:v>
                      </c:pt>
                      <c:pt idx="4855">
                        <c:v>7.2238399999999996E-4</c:v>
                      </c:pt>
                      <c:pt idx="4856">
                        <c:v>1.36236E-3</c:v>
                      </c:pt>
                      <c:pt idx="4857">
                        <c:v>1.36236E-3</c:v>
                      </c:pt>
                      <c:pt idx="4858">
                        <c:v>2.0023300000000001E-3</c:v>
                      </c:pt>
                      <c:pt idx="4859" formatCode="0.00E+00">
                        <c:v>8.2408400000000002E-5</c:v>
                      </c:pt>
                      <c:pt idx="4860" formatCode="0.00E+00">
                        <c:v>8.2408400000000002E-5</c:v>
                      </c:pt>
                      <c:pt idx="4861">
                        <c:v>1.36236E-3</c:v>
                      </c:pt>
                      <c:pt idx="4862">
                        <c:v>7.2238399999999996E-4</c:v>
                      </c:pt>
                      <c:pt idx="4863">
                        <c:v>-5.5756700000000002E-4</c:v>
                      </c:pt>
                      <c:pt idx="4864">
                        <c:v>7.2238399999999996E-4</c:v>
                      </c:pt>
                      <c:pt idx="4865" formatCode="0.00E+00">
                        <c:v>8.2408400000000002E-5</c:v>
                      </c:pt>
                      <c:pt idx="4866" formatCode="0.00E+00">
                        <c:v>8.2408400000000002E-5</c:v>
                      </c:pt>
                      <c:pt idx="4867">
                        <c:v>1.36236E-3</c:v>
                      </c:pt>
                      <c:pt idx="4868">
                        <c:v>7.2238399999999996E-4</c:v>
                      </c:pt>
                      <c:pt idx="4869">
                        <c:v>7.2238399999999996E-4</c:v>
                      </c:pt>
                      <c:pt idx="4870">
                        <c:v>7.2238399999999996E-4</c:v>
                      </c:pt>
                      <c:pt idx="4871">
                        <c:v>7.2238399999999996E-4</c:v>
                      </c:pt>
                      <c:pt idx="4872">
                        <c:v>1.36236E-3</c:v>
                      </c:pt>
                      <c:pt idx="4873">
                        <c:v>-1.19754E-3</c:v>
                      </c:pt>
                      <c:pt idx="4874" formatCode="0.00E+00">
                        <c:v>8.2408400000000002E-5</c:v>
                      </c:pt>
                      <c:pt idx="4875">
                        <c:v>1.36236E-3</c:v>
                      </c:pt>
                      <c:pt idx="4876" formatCode="0.00E+00">
                        <c:v>8.2408400000000002E-5</c:v>
                      </c:pt>
                      <c:pt idx="4877">
                        <c:v>7.2238399999999996E-4</c:v>
                      </c:pt>
                      <c:pt idx="4878">
                        <c:v>7.2238399999999996E-4</c:v>
                      </c:pt>
                      <c:pt idx="4879">
                        <c:v>1.36236E-3</c:v>
                      </c:pt>
                      <c:pt idx="4880">
                        <c:v>1.36236E-3</c:v>
                      </c:pt>
                      <c:pt idx="4881" formatCode="0.00E+00">
                        <c:v>8.2408400000000002E-5</c:v>
                      </c:pt>
                      <c:pt idx="4882">
                        <c:v>1.36236E-3</c:v>
                      </c:pt>
                      <c:pt idx="4883">
                        <c:v>1.36236E-3</c:v>
                      </c:pt>
                      <c:pt idx="4884">
                        <c:v>2.0023300000000001E-3</c:v>
                      </c:pt>
                      <c:pt idx="4885">
                        <c:v>1.36236E-3</c:v>
                      </c:pt>
                      <c:pt idx="4886">
                        <c:v>7.2238399999999996E-4</c:v>
                      </c:pt>
                      <c:pt idx="4887" formatCode="0.00E+00">
                        <c:v>8.2408400000000002E-5</c:v>
                      </c:pt>
                      <c:pt idx="4888" formatCode="0.00E+00">
                        <c:v>8.2408400000000002E-5</c:v>
                      </c:pt>
                      <c:pt idx="4889">
                        <c:v>7.2238399999999996E-4</c:v>
                      </c:pt>
                      <c:pt idx="4890">
                        <c:v>-5.5756700000000002E-4</c:v>
                      </c:pt>
                      <c:pt idx="4891">
                        <c:v>7.2238399999999996E-4</c:v>
                      </c:pt>
                      <c:pt idx="4892">
                        <c:v>-1.19754E-3</c:v>
                      </c:pt>
                      <c:pt idx="4893">
                        <c:v>1.36236E-3</c:v>
                      </c:pt>
                      <c:pt idx="4894">
                        <c:v>-1.19754E-3</c:v>
                      </c:pt>
                      <c:pt idx="4895" formatCode="0.00E+00">
                        <c:v>8.2408400000000002E-5</c:v>
                      </c:pt>
                      <c:pt idx="4896">
                        <c:v>1.36236E-3</c:v>
                      </c:pt>
                      <c:pt idx="4897" formatCode="0.00E+00">
                        <c:v>8.2408400000000002E-5</c:v>
                      </c:pt>
                      <c:pt idx="4898">
                        <c:v>7.2238399999999996E-4</c:v>
                      </c:pt>
                      <c:pt idx="4899" formatCode="0.00E+00">
                        <c:v>8.2408400000000002E-5</c:v>
                      </c:pt>
                      <c:pt idx="4900">
                        <c:v>-5.5756700000000002E-4</c:v>
                      </c:pt>
                      <c:pt idx="4901" formatCode="0.00E+00">
                        <c:v>8.2408400000000002E-5</c:v>
                      </c:pt>
                      <c:pt idx="4902" formatCode="0.00E+00">
                        <c:v>8.2408400000000002E-5</c:v>
                      </c:pt>
                      <c:pt idx="4903" formatCode="0.00E+00">
                        <c:v>8.2408400000000002E-5</c:v>
                      </c:pt>
                      <c:pt idx="4904" formatCode="0.00E+00">
                        <c:v>8.2408400000000002E-5</c:v>
                      </c:pt>
                      <c:pt idx="4905">
                        <c:v>7.2238399999999996E-4</c:v>
                      </c:pt>
                      <c:pt idx="4906">
                        <c:v>-2.4774900000000002E-3</c:v>
                      </c:pt>
                      <c:pt idx="4907">
                        <c:v>-5.5756700000000002E-4</c:v>
                      </c:pt>
                      <c:pt idx="4908">
                        <c:v>7.2238399999999996E-4</c:v>
                      </c:pt>
                      <c:pt idx="4909">
                        <c:v>-1.19754E-3</c:v>
                      </c:pt>
                      <c:pt idx="4910">
                        <c:v>-5.5756700000000002E-4</c:v>
                      </c:pt>
                      <c:pt idx="4911">
                        <c:v>7.2238399999999996E-4</c:v>
                      </c:pt>
                      <c:pt idx="4912">
                        <c:v>-5.5756700000000002E-4</c:v>
                      </c:pt>
                      <c:pt idx="4913" formatCode="0.00E+00">
                        <c:v>8.2408400000000002E-5</c:v>
                      </c:pt>
                      <c:pt idx="4914">
                        <c:v>7.2238399999999996E-4</c:v>
                      </c:pt>
                      <c:pt idx="4915" formatCode="0.00E+00">
                        <c:v>8.2408400000000002E-5</c:v>
                      </c:pt>
                      <c:pt idx="4916">
                        <c:v>-5.5756700000000002E-4</c:v>
                      </c:pt>
                      <c:pt idx="4917">
                        <c:v>1.36236E-3</c:v>
                      </c:pt>
                      <c:pt idx="4918">
                        <c:v>-1.19754E-3</c:v>
                      </c:pt>
                      <c:pt idx="4919">
                        <c:v>-1.19754E-3</c:v>
                      </c:pt>
                      <c:pt idx="4920">
                        <c:v>7.2238399999999996E-4</c:v>
                      </c:pt>
                      <c:pt idx="4921">
                        <c:v>-5.5756700000000002E-4</c:v>
                      </c:pt>
                      <c:pt idx="4922" formatCode="0.00E+00">
                        <c:v>8.2408400000000002E-5</c:v>
                      </c:pt>
                      <c:pt idx="4923">
                        <c:v>7.2238399999999996E-4</c:v>
                      </c:pt>
                      <c:pt idx="4924">
                        <c:v>-5.5756700000000002E-4</c:v>
                      </c:pt>
                      <c:pt idx="4925">
                        <c:v>-1.19754E-3</c:v>
                      </c:pt>
                      <c:pt idx="4926">
                        <c:v>1.36236E-3</c:v>
                      </c:pt>
                      <c:pt idx="4927">
                        <c:v>-1.19754E-3</c:v>
                      </c:pt>
                      <c:pt idx="4928">
                        <c:v>-5.5756700000000002E-4</c:v>
                      </c:pt>
                      <c:pt idx="4929">
                        <c:v>7.2238399999999996E-4</c:v>
                      </c:pt>
                      <c:pt idx="4930" formatCode="0.00E+00">
                        <c:v>8.2408400000000002E-5</c:v>
                      </c:pt>
                      <c:pt idx="4931">
                        <c:v>-1.19754E-3</c:v>
                      </c:pt>
                      <c:pt idx="4932">
                        <c:v>-1.19754E-3</c:v>
                      </c:pt>
                      <c:pt idx="4933" formatCode="0.00E+00">
                        <c:v>8.2408400000000002E-5</c:v>
                      </c:pt>
                      <c:pt idx="4934">
                        <c:v>1.36236E-3</c:v>
                      </c:pt>
                      <c:pt idx="4935">
                        <c:v>-1.19754E-3</c:v>
                      </c:pt>
                      <c:pt idx="4936">
                        <c:v>7.2238399999999996E-4</c:v>
                      </c:pt>
                      <c:pt idx="4937" formatCode="0.00E+00">
                        <c:v>8.2408400000000002E-5</c:v>
                      </c:pt>
                      <c:pt idx="4938">
                        <c:v>-5.5756700000000002E-4</c:v>
                      </c:pt>
                      <c:pt idx="4939">
                        <c:v>7.2238399999999996E-4</c:v>
                      </c:pt>
                      <c:pt idx="4940">
                        <c:v>-5.5756700000000002E-4</c:v>
                      </c:pt>
                      <c:pt idx="4941" formatCode="0.00E+00">
                        <c:v>8.2408400000000002E-5</c:v>
                      </c:pt>
                      <c:pt idx="4942">
                        <c:v>2.0023300000000001E-3</c:v>
                      </c:pt>
                      <c:pt idx="4943">
                        <c:v>7.2238399999999996E-4</c:v>
                      </c:pt>
                      <c:pt idx="4944">
                        <c:v>1.36236E-3</c:v>
                      </c:pt>
                      <c:pt idx="4945">
                        <c:v>1.36236E-3</c:v>
                      </c:pt>
                      <c:pt idx="4946" formatCode="0.00E+00">
                        <c:v>8.2408400000000002E-5</c:v>
                      </c:pt>
                      <c:pt idx="4947">
                        <c:v>1.36236E-3</c:v>
                      </c:pt>
                      <c:pt idx="4948">
                        <c:v>7.2238399999999996E-4</c:v>
                      </c:pt>
                      <c:pt idx="4949">
                        <c:v>7.2238399999999996E-4</c:v>
                      </c:pt>
                      <c:pt idx="4950">
                        <c:v>7.2238399999999996E-4</c:v>
                      </c:pt>
                      <c:pt idx="4951">
                        <c:v>-5.5756700000000002E-4</c:v>
                      </c:pt>
                      <c:pt idx="4952" formatCode="0.00E+00">
                        <c:v>8.2408400000000002E-5</c:v>
                      </c:pt>
                      <c:pt idx="4953">
                        <c:v>7.2238399999999996E-4</c:v>
                      </c:pt>
                      <c:pt idx="4954">
                        <c:v>1.36236E-3</c:v>
                      </c:pt>
                      <c:pt idx="4955" formatCode="0.00E+00">
                        <c:v>8.2408400000000002E-5</c:v>
                      </c:pt>
                      <c:pt idx="4956">
                        <c:v>1.36236E-3</c:v>
                      </c:pt>
                      <c:pt idx="4957" formatCode="0.00E+00">
                        <c:v>8.2408400000000002E-5</c:v>
                      </c:pt>
                      <c:pt idx="4958" formatCode="0.00E+00">
                        <c:v>8.2408400000000002E-5</c:v>
                      </c:pt>
                      <c:pt idx="4959">
                        <c:v>-5.5756700000000002E-4</c:v>
                      </c:pt>
                      <c:pt idx="4960">
                        <c:v>2.0023300000000001E-3</c:v>
                      </c:pt>
                      <c:pt idx="4961">
                        <c:v>-2.4774900000000002E-3</c:v>
                      </c:pt>
                      <c:pt idx="4962" formatCode="0.00E+00">
                        <c:v>8.2408400000000002E-5</c:v>
                      </c:pt>
                      <c:pt idx="4963" formatCode="0.00E+00">
                        <c:v>8.2408400000000002E-5</c:v>
                      </c:pt>
                      <c:pt idx="4964">
                        <c:v>-1.19754E-3</c:v>
                      </c:pt>
                      <c:pt idx="4965" formatCode="0.00E+00">
                        <c:v>8.2408400000000002E-5</c:v>
                      </c:pt>
                      <c:pt idx="4966">
                        <c:v>7.2238399999999996E-4</c:v>
                      </c:pt>
                      <c:pt idx="4967">
                        <c:v>7.2238399999999996E-4</c:v>
                      </c:pt>
                      <c:pt idx="4968">
                        <c:v>7.2238399999999996E-4</c:v>
                      </c:pt>
                      <c:pt idx="4969" formatCode="0.00E+00">
                        <c:v>8.2408400000000002E-5</c:v>
                      </c:pt>
                      <c:pt idx="4970">
                        <c:v>2.6423100000000001E-3</c:v>
                      </c:pt>
                      <c:pt idx="4971">
                        <c:v>7.2238399999999996E-4</c:v>
                      </c:pt>
                      <c:pt idx="4972" formatCode="0.00E+00">
                        <c:v>8.2408400000000002E-5</c:v>
                      </c:pt>
                      <c:pt idx="4973">
                        <c:v>-1.19754E-3</c:v>
                      </c:pt>
                      <c:pt idx="4974">
                        <c:v>-5.5756700000000002E-4</c:v>
                      </c:pt>
                      <c:pt idx="4975">
                        <c:v>1.36236E-3</c:v>
                      </c:pt>
                      <c:pt idx="4976">
                        <c:v>2.0023300000000001E-3</c:v>
                      </c:pt>
                      <c:pt idx="4977">
                        <c:v>7.2238399999999996E-4</c:v>
                      </c:pt>
                      <c:pt idx="4978">
                        <c:v>7.2238399999999996E-4</c:v>
                      </c:pt>
                      <c:pt idx="4979">
                        <c:v>-5.5756700000000002E-4</c:v>
                      </c:pt>
                      <c:pt idx="4980">
                        <c:v>7.2238399999999996E-4</c:v>
                      </c:pt>
                      <c:pt idx="4981">
                        <c:v>-5.5756700000000002E-4</c:v>
                      </c:pt>
                      <c:pt idx="4982" formatCode="0.00E+00">
                        <c:v>8.2408400000000002E-5</c:v>
                      </c:pt>
                      <c:pt idx="4983">
                        <c:v>1.36236E-3</c:v>
                      </c:pt>
                      <c:pt idx="4984">
                        <c:v>-5.5756700000000002E-4</c:v>
                      </c:pt>
                      <c:pt idx="4985">
                        <c:v>-1.83752E-3</c:v>
                      </c:pt>
                      <c:pt idx="4986">
                        <c:v>7.2238399999999996E-4</c:v>
                      </c:pt>
                      <c:pt idx="4987">
                        <c:v>-5.5756700000000002E-4</c:v>
                      </c:pt>
                      <c:pt idx="4988">
                        <c:v>-1.83752E-3</c:v>
                      </c:pt>
                      <c:pt idx="4989">
                        <c:v>-5.5756700000000002E-4</c:v>
                      </c:pt>
                      <c:pt idx="4990">
                        <c:v>-1.83752E-3</c:v>
                      </c:pt>
                      <c:pt idx="4991" formatCode="0.00E+00">
                        <c:v>8.2408400000000002E-5</c:v>
                      </c:pt>
                      <c:pt idx="4992">
                        <c:v>1.36236E-3</c:v>
                      </c:pt>
                      <c:pt idx="4993" formatCode="0.00E+00">
                        <c:v>8.2408400000000002E-5</c:v>
                      </c:pt>
                      <c:pt idx="4994">
                        <c:v>-5.5756700000000002E-4</c:v>
                      </c:pt>
                      <c:pt idx="4995">
                        <c:v>-1.19754E-3</c:v>
                      </c:pt>
                      <c:pt idx="4996">
                        <c:v>7.2238399999999996E-4</c:v>
                      </c:pt>
                      <c:pt idx="4997" formatCode="0.00E+00">
                        <c:v>8.2408400000000002E-5</c:v>
                      </c:pt>
                      <c:pt idx="4998" formatCode="0.00E+00">
                        <c:v>8.2408400000000002E-5</c:v>
                      </c:pt>
                      <c:pt idx="4999">
                        <c:v>-2.4774900000000002E-3</c:v>
                      </c:pt>
                      <c:pt idx="5000">
                        <c:v>1.36236E-3</c:v>
                      </c:pt>
                      <c:pt idx="5001">
                        <c:v>7.2238399999999996E-4</c:v>
                      </c:pt>
                    </c:numCache>
                  </c:numRef>
                </c:yVal>
                <c:smooth val="1"/>
                <c:extLst xmlns:c15="http://schemas.microsoft.com/office/drawing/2012/chart">
                  <c:ext xmlns:c16="http://schemas.microsoft.com/office/drawing/2014/chart" uri="{C3380CC4-5D6E-409C-BE32-E72D297353CC}">
                    <c16:uniqueId val="{00000005-B36B-42C7-9C42-4A27C4F12905}"/>
                  </c:ext>
                </c:extLst>
              </c15:ser>
            </c15:filteredScatterSeries>
          </c:ext>
        </c:extLst>
      </c:scatterChart>
      <c:valAx>
        <c:axId val="-1538775232"/>
        <c:scaling>
          <c:orientation val="minMax"/>
          <c:max val="30"/>
          <c:min val="-5"/>
        </c:scaling>
        <c:delete val="0"/>
        <c:axPos val="b"/>
        <c:majorGridlines>
          <c:spPr>
            <a:ln w="3175">
              <a:solidFill>
                <a:schemeClr val="bg2"/>
              </a:solidFill>
            </a:ln>
          </c:spPr>
        </c:majorGridlines>
        <c:title>
          <c:tx>
            <c:rich>
              <a:bodyPr/>
              <a:lstStyle/>
              <a:p>
                <a:pPr>
                  <a:defRPr sz="1100" b="0">
                    <a:latin typeface="Times New Roman" panose="02020603050405020304" pitchFamily="18" charset="0"/>
                    <a:cs typeface="Times New Roman" panose="02020603050405020304" pitchFamily="18" charset="0"/>
                  </a:defRPr>
                </a:pPr>
                <a:r>
                  <a:rPr lang="en-US" sz="1100" b="0" i="1" dirty="0" smtClean="0">
                    <a:latin typeface="Times New Roman" panose="02020603050405020304" pitchFamily="18" charset="0"/>
                    <a:cs typeface="Times New Roman" panose="02020603050405020304" pitchFamily="18" charset="0"/>
                  </a:rPr>
                  <a:t>t</a:t>
                </a:r>
                <a:r>
                  <a:rPr lang="en-US" sz="1100" b="0" dirty="0" smtClean="0">
                    <a:latin typeface="Times New Roman" panose="02020603050405020304" pitchFamily="18" charset="0"/>
                    <a:cs typeface="Times New Roman" panose="02020603050405020304" pitchFamily="18" charset="0"/>
                  </a:rPr>
                  <a:t> </a:t>
                </a:r>
                <a:r>
                  <a:rPr lang="en-US" sz="1100" b="0" dirty="0">
                    <a:latin typeface="Times New Roman" panose="02020603050405020304" pitchFamily="18" charset="0"/>
                    <a:cs typeface="Times New Roman" panose="02020603050405020304" pitchFamily="18" charset="0"/>
                  </a:rPr>
                  <a:t>(ns)</a:t>
                </a:r>
                <a:endParaRPr lang="ja-JP" sz="1100" b="0" dirty="0">
                  <a:latin typeface="Times New Roman" panose="02020603050405020304" pitchFamily="18" charset="0"/>
                  <a:cs typeface="Times New Roman" panose="02020603050405020304" pitchFamily="18" charset="0"/>
                </a:endParaRPr>
              </a:p>
            </c:rich>
          </c:tx>
          <c:layout>
            <c:manualLayout>
              <c:xMode val="edge"/>
              <c:yMode val="edge"/>
              <c:x val="0.48665562419699426"/>
              <c:y val="0.86322070910800397"/>
            </c:manualLayout>
          </c:layout>
          <c:overlay val="0"/>
        </c:title>
        <c:numFmt formatCode="General" sourceLinked="1"/>
        <c:majorTickMark val="in"/>
        <c:minorTickMark val="none"/>
        <c:tickLblPos val="nextTo"/>
        <c:spPr>
          <a:ln>
            <a:solidFill>
              <a:schemeClr val="tx1"/>
            </a:solidFill>
          </a:ln>
        </c:spPr>
        <c:txPr>
          <a:bodyPr/>
          <a:lstStyle/>
          <a:p>
            <a:pPr>
              <a:defRPr sz="1000">
                <a:latin typeface="Times New Roman" panose="02020603050405020304" pitchFamily="18" charset="0"/>
                <a:cs typeface="Times New Roman" panose="02020603050405020304" pitchFamily="18" charset="0"/>
              </a:defRPr>
            </a:pPr>
            <a:endParaRPr lang="ja-JP"/>
          </a:p>
        </c:txPr>
        <c:crossAx val="-1538774688"/>
        <c:crossesAt val="-1"/>
        <c:crossBetween val="midCat"/>
        <c:majorUnit val="5"/>
        <c:minorUnit val="2.5"/>
      </c:valAx>
      <c:valAx>
        <c:axId val="-1538774688"/>
        <c:scaling>
          <c:orientation val="minMax"/>
          <c:max val="8.0000000000000016E-2"/>
          <c:min val="0"/>
        </c:scaling>
        <c:delete val="0"/>
        <c:axPos val="l"/>
        <c:majorGridlines>
          <c:spPr>
            <a:ln w="3175">
              <a:solidFill>
                <a:schemeClr val="bg2"/>
              </a:solidFill>
            </a:ln>
          </c:spPr>
        </c:majorGridlines>
        <c:numFmt formatCode="General" sourceLinked="0"/>
        <c:majorTickMark val="in"/>
        <c:minorTickMark val="in"/>
        <c:tickLblPos val="nextTo"/>
        <c:spPr>
          <a:ln>
            <a:solidFill>
              <a:schemeClr val="tx1"/>
            </a:solidFill>
          </a:ln>
        </c:spPr>
        <c:txPr>
          <a:bodyPr/>
          <a:lstStyle/>
          <a:p>
            <a:pPr>
              <a:defRPr sz="500">
                <a:latin typeface="Arial" panose="020B0604020202020204" pitchFamily="34" charset="0"/>
                <a:cs typeface="Arial" panose="020B0604020202020204" pitchFamily="34" charset="0"/>
              </a:defRPr>
            </a:pPr>
            <a:endParaRPr lang="ja-JP"/>
          </a:p>
        </c:txPr>
        <c:crossAx val="-1538775232"/>
        <c:crossesAt val="-200"/>
        <c:crossBetween val="midCat"/>
        <c:minorUnit val="1.0000000000000002E-2"/>
      </c:valAx>
      <c:spPr>
        <a:ln>
          <a:solidFill>
            <a:schemeClr val="tx1"/>
          </a:solidFill>
        </a:ln>
      </c:spPr>
    </c:plotArea>
    <c:plotVisOnly val="1"/>
    <c:dispBlanksAs val="gap"/>
    <c:showDLblsOverMax val="0"/>
  </c:chart>
  <c:spPr>
    <a:ln>
      <a:noFill/>
    </a:ln>
  </c:spPr>
  <c:txPr>
    <a:bodyPr/>
    <a:lstStyle/>
    <a:p>
      <a:pPr>
        <a:defRPr sz="1800">
          <a:latin typeface="Times New Roman" panose="02020603050405020304" pitchFamily="18" charset="0"/>
          <a:cs typeface="Times New Roman" panose="02020603050405020304" pitchFamily="18" charset="0"/>
        </a:defRPr>
      </a:pPr>
      <a:endParaRPr lang="ja-JP"/>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0041A-5F56-43BD-8095-C04E51F9B583}" type="datetimeFigureOut">
              <a:rPr kumimoji="1" lang="ja-JP" altLang="en-US" smtClean="0"/>
              <a:t>2017/3/6</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123B6-0013-44C4-9B31-EEEA33E3FD27}" type="slidenum">
              <a:rPr kumimoji="1" lang="ja-JP" altLang="en-US" smtClean="0"/>
              <a:t>‹#›</a:t>
            </a:fld>
            <a:endParaRPr kumimoji="1" lang="ja-JP" altLang="en-US"/>
          </a:p>
        </p:txBody>
      </p:sp>
    </p:spTree>
    <p:extLst>
      <p:ext uri="{BB962C8B-B14F-4D97-AF65-F5344CB8AC3E}">
        <p14:creationId xmlns:p14="http://schemas.microsoft.com/office/powerpoint/2010/main" val="282360551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ここで、</a:t>
            </a:r>
            <a:r>
              <a:rPr kumimoji="1" lang="en-US" altLang="ja-JP" dirty="0" smtClean="0"/>
              <a:t>EUV</a:t>
            </a:r>
            <a:r>
              <a:rPr kumimoji="1" lang="ja-JP" altLang="en-US" dirty="0" smtClean="0"/>
              <a:t>プラズマの診断手法に求められる条件として、以下のようなものがあると考えます。</a:t>
            </a:r>
            <a:endParaRPr kumimoji="1" lang="en-US" altLang="ja-JP" dirty="0" smtClean="0"/>
          </a:p>
          <a:p>
            <a:r>
              <a:rPr kumimoji="1" lang="ja-JP" altLang="en-US" dirty="0" smtClean="0"/>
              <a:t>まず、当然ですが、知りたいパラメータ、つまり電子密度や電子温度が計測可能なことですが、それらを一つの計測手法で、同時に計測できることが、計測結果の信頼性につながると考えられます。</a:t>
            </a:r>
            <a:endParaRPr kumimoji="1" lang="en-US" altLang="ja-JP" dirty="0" smtClean="0"/>
          </a:p>
          <a:p>
            <a:r>
              <a:rPr kumimoji="1" lang="ja-JP" altLang="en-US" dirty="0" smtClean="0"/>
              <a:t>次に、計測によってプラズマを乱さないこと。非接触な計測が望ましいと考えます。</a:t>
            </a:r>
            <a:endParaRPr kumimoji="1" lang="en-US" altLang="ja-JP" dirty="0" smtClean="0"/>
          </a:p>
          <a:p>
            <a:r>
              <a:rPr kumimoji="1" lang="ja-JP" altLang="en-US" dirty="0" smtClean="0"/>
              <a:t>次に、</a:t>
            </a:r>
            <a:r>
              <a:rPr kumimoji="1" lang="en-US" altLang="ja-JP" dirty="0" smtClean="0"/>
              <a:t>EUV</a:t>
            </a:r>
            <a:r>
              <a:rPr kumimoji="1" lang="ja-JP" altLang="en-US" dirty="0" smtClean="0"/>
              <a:t>プラズマは</a:t>
            </a:r>
            <a:r>
              <a:rPr kumimoji="1" lang="en-US" altLang="ja-JP" dirty="0" smtClean="0"/>
              <a:t>0.5mm</a:t>
            </a:r>
            <a:r>
              <a:rPr kumimoji="1" lang="ja-JP" altLang="en-US" dirty="0" smtClean="0"/>
              <a:t>程度の大変小さなプラズマで、大きな空間変化が考えられますので、十分な空間分解能があること、同時に、十分な時間分解能があること。最後に、計測結果の解釈が容易で、あいまいさが無い方がよいです。</a:t>
            </a:r>
            <a:endParaRPr kumimoji="1" lang="en-US" altLang="ja-JP" dirty="0" smtClean="0"/>
          </a:p>
          <a:p>
            <a:r>
              <a:rPr kumimoji="1" lang="ja-JP" altLang="en-US" dirty="0" smtClean="0"/>
              <a:t>ここで、レーザートムソン散乱法を</a:t>
            </a:r>
            <a:r>
              <a:rPr kumimoji="1" lang="en-US" altLang="ja-JP" dirty="0" smtClean="0"/>
              <a:t>EUV</a:t>
            </a:r>
            <a:r>
              <a:rPr kumimoji="1" lang="ja-JP" altLang="en-US" dirty="0" smtClean="0"/>
              <a:t>プラズマに適用できれば、上記すべての条件を満たせる可能性があります。このような考え方の下、レーザートムソン散乱法による、診断手法の確立を目指しています。</a:t>
            </a:r>
            <a:endParaRPr kumimoji="1"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DEEE4C4A-8B08-4778-B156-C7B17D91BE65}" type="slidenum">
              <a:rPr kumimoji="1" lang="ja-JP" altLang="en-US" smtClean="0"/>
              <a:pPr/>
              <a:t>7</a:t>
            </a:fld>
            <a:endParaRPr kumimoji="1" lang="ja-JP" altLang="en-US"/>
          </a:p>
        </p:txBody>
      </p:sp>
    </p:spTree>
    <p:extLst>
      <p:ext uri="{BB962C8B-B14F-4D97-AF65-F5344CB8AC3E}">
        <p14:creationId xmlns:p14="http://schemas.microsoft.com/office/powerpoint/2010/main" val="4132038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eaLnBrk="1" hangingPunct="1"/>
            <a:r>
              <a:rPr lang="en-US" altLang="ja-JP" dirty="0" smtClean="0"/>
              <a:t>So far, for</a:t>
            </a:r>
            <a:r>
              <a:rPr lang="en-US" altLang="ja-JP" baseline="0" dirty="0" smtClean="0"/>
              <a:t> the method of plasma diagnostics, We adapted Laser </a:t>
            </a:r>
            <a:r>
              <a:rPr lang="en-US" altLang="ja-JP" dirty="0" smtClean="0"/>
              <a:t>Thomson</a:t>
            </a:r>
            <a:r>
              <a:rPr lang="en-US" altLang="ja-JP" baseline="0" dirty="0" smtClean="0"/>
              <a:t> scattering technique. When the laser is injected to the plasma, the free electron in the plasma is vibrated by the laser frequency and generate the scattering light and it is called Thomson scattering. We focus on measuring Ion feature </a:t>
            </a:r>
            <a:r>
              <a:rPr lang="en-US" altLang="ja-JP" baseline="0" dirty="0" err="1" smtClean="0"/>
              <a:t>spectram</a:t>
            </a:r>
            <a:r>
              <a:rPr lang="en-US" altLang="ja-JP" baseline="0" dirty="0" smtClean="0"/>
              <a:t>, which in one of the Thomson scattering spectra and reflect the ion acoustic frequency of the plasma. </a:t>
            </a:r>
          </a:p>
          <a:p>
            <a:pPr eaLnBrk="1" hangingPunct="1"/>
            <a:r>
              <a:rPr lang="en-US" altLang="ja-JP" dirty="0" smtClean="0"/>
              <a:t>Ion feature</a:t>
            </a:r>
            <a:r>
              <a:rPr lang="en-US" altLang="ja-JP" baseline="0" dirty="0" smtClean="0"/>
              <a:t> </a:t>
            </a:r>
            <a:r>
              <a:rPr lang="en-US" altLang="ja-JP" dirty="0" smtClean="0"/>
              <a:t>include the information of electron density, electron temperature, ion temperature and average ionic charge.</a:t>
            </a:r>
          </a:p>
          <a:p>
            <a:pPr eaLnBrk="1" hangingPunct="1"/>
            <a:endParaRPr lang="en-US" altLang="ja-JP" dirty="0" smtClean="0"/>
          </a:p>
          <a:p>
            <a:pPr eaLnBrk="1" hangingPunct="1"/>
            <a:endParaRPr lang="en-US" altLang="ja-JP" dirty="0" smtClean="0"/>
          </a:p>
          <a:p>
            <a:endParaRPr kumimoji="1" lang="ja-JP" altLang="en-US" dirty="0"/>
          </a:p>
        </p:txBody>
      </p:sp>
      <p:sp>
        <p:nvSpPr>
          <p:cNvPr id="4" name="スライド番号プレースホルダ 3"/>
          <p:cNvSpPr>
            <a:spLocks noGrp="1"/>
          </p:cNvSpPr>
          <p:nvPr>
            <p:ph type="sldNum" sz="quarter" idx="10"/>
          </p:nvPr>
        </p:nvSpPr>
        <p:spPr/>
        <p:txBody>
          <a:bodyPr/>
          <a:lstStyle/>
          <a:p>
            <a:fld id="{A3C46EEF-EC48-49E0-84A4-9CDAA8163E23}" type="slidenum">
              <a:rPr kumimoji="1" lang="ja-JP" altLang="en-US" smtClean="0"/>
              <a:pPr/>
              <a:t>11</a:t>
            </a:fld>
            <a:endParaRPr kumimoji="1" lang="ja-JP" altLang="en-US"/>
          </a:p>
        </p:txBody>
      </p:sp>
    </p:spTree>
    <p:extLst>
      <p:ext uri="{BB962C8B-B14F-4D97-AF65-F5344CB8AC3E}">
        <p14:creationId xmlns:p14="http://schemas.microsoft.com/office/powerpoint/2010/main" val="248707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46EEF-EC48-49E0-84A4-9CDAA8163E23}" type="slidenum">
              <a:rPr kumimoji="1" lang="ja-JP" altLang="en-US" smtClean="0"/>
              <a:pPr/>
              <a:t>13</a:t>
            </a:fld>
            <a:endParaRPr kumimoji="1" lang="ja-JP" altLang="en-US"/>
          </a:p>
        </p:txBody>
      </p:sp>
    </p:spTree>
    <p:extLst>
      <p:ext uri="{BB962C8B-B14F-4D97-AF65-F5344CB8AC3E}">
        <p14:creationId xmlns:p14="http://schemas.microsoft.com/office/powerpoint/2010/main" val="817561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46EEF-EC48-49E0-84A4-9CDAA8163E23}" type="slidenum">
              <a:rPr kumimoji="1" lang="ja-JP" altLang="en-US" smtClean="0"/>
              <a:pPr/>
              <a:t>14</a:t>
            </a:fld>
            <a:endParaRPr kumimoji="1" lang="ja-JP" altLang="en-US"/>
          </a:p>
        </p:txBody>
      </p:sp>
    </p:spTree>
    <p:extLst>
      <p:ext uri="{BB962C8B-B14F-4D97-AF65-F5344CB8AC3E}">
        <p14:creationId xmlns:p14="http://schemas.microsoft.com/office/powerpoint/2010/main" val="2500882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3C46EEF-EC48-49E0-84A4-9CDAA8163E23}" type="slidenum">
              <a:rPr kumimoji="1" lang="ja-JP" altLang="en-US" smtClean="0"/>
              <a:pPr/>
              <a:t>15</a:t>
            </a:fld>
            <a:endParaRPr kumimoji="1" lang="ja-JP" altLang="en-US"/>
          </a:p>
        </p:txBody>
      </p:sp>
    </p:spTree>
    <p:extLst>
      <p:ext uri="{BB962C8B-B14F-4D97-AF65-F5344CB8AC3E}">
        <p14:creationId xmlns:p14="http://schemas.microsoft.com/office/powerpoint/2010/main" val="987975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8AC9BC6-58D6-486F-A705-7E2DA0AFA082}" type="slidenum">
              <a:rPr kumimoji="1" lang="ja-JP" altLang="en-US" smtClean="0"/>
              <a:t>18</a:t>
            </a:fld>
            <a:endParaRPr kumimoji="1" lang="ja-JP" altLang="en-US"/>
          </a:p>
        </p:txBody>
      </p:sp>
    </p:spTree>
    <p:extLst>
      <p:ext uri="{BB962C8B-B14F-4D97-AF65-F5344CB8AC3E}">
        <p14:creationId xmlns:p14="http://schemas.microsoft.com/office/powerpoint/2010/main" val="175621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baseline="0" dirty="0" smtClean="0"/>
              <a:t>First, I would like to talk about background of this study.</a:t>
            </a:r>
          </a:p>
          <a:p>
            <a:r>
              <a:rPr kumimoji="1" lang="en-US" altLang="ja-JP" baseline="0" dirty="0" smtClean="0"/>
              <a:t>The purpose of this study is understanding and improving the EUV light source plasmas by diagnosing the plasma itself.  </a:t>
            </a:r>
          </a:p>
          <a:p>
            <a:r>
              <a:rPr kumimoji="1" lang="en-US" altLang="ja-JP" baseline="0" dirty="0" smtClean="0"/>
              <a:t>This figure shows simple scheme of EUV radiation. We have many input parameters, plasma production, and EUV radiation as an output.</a:t>
            </a:r>
          </a:p>
          <a:p>
            <a:r>
              <a:rPr kumimoji="1" lang="en-US" altLang="ja-JP" baseline="0" dirty="0" smtClean="0"/>
              <a:t>As a physical aspect, we can say this is an energy transport among laser, plasma, and radiation. Basically</a:t>
            </a:r>
            <a:r>
              <a:rPr kumimoji="1" lang="en-US" altLang="ja-JP" baseline="0" dirty="0"/>
              <a:t>, the Input laser is absorbed by the target through </a:t>
            </a:r>
            <a:r>
              <a:rPr kumimoji="1" lang="en-US" altLang="ja-JP" baseline="0" dirty="0" err="1"/>
              <a:t>Ohmic</a:t>
            </a:r>
            <a:r>
              <a:rPr kumimoji="1" lang="en-US" altLang="ja-JP" baseline="0" dirty="0"/>
              <a:t> heating, Inverse </a:t>
            </a:r>
            <a:r>
              <a:rPr kumimoji="1" lang="en-US" altLang="ja-JP" baseline="0" dirty="0" err="1"/>
              <a:t>Beemmsrahlung</a:t>
            </a:r>
            <a:r>
              <a:rPr kumimoji="1" lang="en-US" altLang="ja-JP" baseline="0" dirty="0"/>
              <a:t> process, then generate hot electron. Through these processes, the absorbed  laser energy is divided to kinetic energy, internal energy, and radiation. To improve the conversion efficiency, increasing the amount of radiation at 13.5 nm is needed. And this efficiency is strongly influenced by the plasma parameters of the plasma.</a:t>
            </a:r>
          </a:p>
          <a:p>
            <a:endParaRPr kumimoji="1" lang="en-US" altLang="ja-JP" baseline="0" dirty="0"/>
          </a:p>
          <a:p>
            <a:endParaRPr kumimoji="1" lang="en-US" altLang="ja-JP" baseline="0" dirty="0"/>
          </a:p>
        </p:txBody>
      </p:sp>
      <p:sp>
        <p:nvSpPr>
          <p:cNvPr id="4" name="スライド番号プレースホルダー 3"/>
          <p:cNvSpPr>
            <a:spLocks noGrp="1"/>
          </p:cNvSpPr>
          <p:nvPr>
            <p:ph type="sldNum" sz="quarter" idx="10"/>
          </p:nvPr>
        </p:nvSpPr>
        <p:spPr/>
        <p:txBody>
          <a:bodyPr/>
          <a:lstStyle/>
          <a:p>
            <a:fld id="{A3C46EEF-EC48-49E0-84A4-9CDAA8163E23}" type="slidenum">
              <a:rPr kumimoji="1" lang="ja-JP" altLang="en-US" smtClean="0"/>
              <a:pPr/>
              <a:t>22</a:t>
            </a:fld>
            <a:endParaRPr kumimoji="1" lang="ja-JP" altLang="en-US"/>
          </a:p>
        </p:txBody>
      </p:sp>
    </p:spTree>
    <p:extLst>
      <p:ext uri="{BB962C8B-B14F-4D97-AF65-F5344CB8AC3E}">
        <p14:creationId xmlns:p14="http://schemas.microsoft.com/office/powerpoint/2010/main" val="2052189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386697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2225400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13737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8456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3184083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384333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27843046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161691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1">
          <a:blip r:embed="rId2">
            <a:alphaModFix amt="47000"/>
            <a:lum/>
          </a:blip>
          <a:srcRect/>
          <a:stretch>
            <a:fillRect l="-12000" r="-12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39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3932525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A45657-3073-4DF6-AD9B-22ADCD54F495}" type="datetimeFigureOut">
              <a:rPr kumimoji="1" lang="ja-JP" altLang="en-US" smtClean="0"/>
              <a:t>2017/3/6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1864015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45657-3073-4DF6-AD9B-22ADCD54F495}" type="datetimeFigureOut">
              <a:rPr kumimoji="1" lang="ja-JP" altLang="en-US" smtClean="0"/>
              <a:t>2017/3/6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1A02E7-76D2-4B93-801F-61F09F2025A8}" type="slidenum">
              <a:rPr kumimoji="1" lang="ja-JP" altLang="en-US" smtClean="0"/>
              <a:t>‹#›</a:t>
            </a:fld>
            <a:endParaRPr kumimoji="1" lang="ja-JP" altLang="en-US"/>
          </a:p>
        </p:txBody>
      </p:sp>
    </p:spTree>
    <p:extLst>
      <p:ext uri="{BB962C8B-B14F-4D97-AF65-F5344CB8AC3E}">
        <p14:creationId xmlns:p14="http://schemas.microsoft.com/office/powerpoint/2010/main" val="147422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5.png"/><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18.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47559" y="703953"/>
            <a:ext cx="8781146" cy="1754326"/>
          </a:xfrm>
          <a:prstGeom prst="rect">
            <a:avLst/>
          </a:prstGeom>
        </p:spPr>
        <p:txBody>
          <a:bodyPr wrap="square">
            <a:spAutoFit/>
          </a:bodyPr>
          <a:lstStyle/>
          <a:p>
            <a:pPr algn="ctr"/>
            <a:r>
              <a:rPr lang="ja-JP" altLang="en-US" sz="3600" dirty="0" smtClean="0"/>
              <a:t>協同</a:t>
            </a:r>
            <a:r>
              <a:rPr lang="ja-JP" altLang="en-US" sz="3600" dirty="0"/>
              <a:t>トムソン散乱イオン項計測に</a:t>
            </a:r>
            <a:r>
              <a:rPr lang="ja-JP" altLang="en-US" sz="3600" dirty="0" smtClean="0"/>
              <a:t>よる</a:t>
            </a:r>
            <a:endParaRPr lang="en-US" altLang="ja-JP" sz="3600" dirty="0" smtClean="0"/>
          </a:p>
          <a:p>
            <a:pPr algn="ctr"/>
            <a:r>
              <a:rPr lang="ja-JP" altLang="en-US" sz="3600" dirty="0" smtClean="0"/>
              <a:t>極端</a:t>
            </a:r>
            <a:r>
              <a:rPr lang="ja-JP" altLang="en-US" sz="3600" dirty="0"/>
              <a:t>紫外光源用プラズマの診断</a:t>
            </a:r>
            <a:endParaRPr lang="ja-JP" altLang="ja-JP" sz="3600" dirty="0"/>
          </a:p>
          <a:p>
            <a:endParaRPr lang="ja-JP" altLang="en-US" sz="3600" dirty="0"/>
          </a:p>
        </p:txBody>
      </p:sp>
      <p:sp>
        <p:nvSpPr>
          <p:cNvPr id="6" name="正方形/長方形 5"/>
          <p:cNvSpPr/>
          <p:nvPr/>
        </p:nvSpPr>
        <p:spPr>
          <a:xfrm>
            <a:off x="355967" y="3837028"/>
            <a:ext cx="8364329" cy="1200329"/>
          </a:xfrm>
          <a:prstGeom prst="rect">
            <a:avLst/>
          </a:prstGeom>
        </p:spPr>
        <p:txBody>
          <a:bodyPr wrap="square">
            <a:spAutoFit/>
          </a:bodyPr>
          <a:lstStyle/>
          <a:p>
            <a:r>
              <a:rPr lang="ja-JP" altLang="ja-JP" sz="2400" u="sng" dirty="0" smtClean="0"/>
              <a:t>富田健太郎</a:t>
            </a:r>
            <a:r>
              <a:rPr lang="ja-JP" altLang="ja-JP" sz="2400" dirty="0" smtClean="0"/>
              <a:t>，</a:t>
            </a:r>
            <a:r>
              <a:rPr lang="ja-JP" altLang="ja-JP" sz="2400" dirty="0"/>
              <a:t>佐藤佑</a:t>
            </a:r>
            <a:r>
              <a:rPr lang="ja-JP" altLang="ja-JP" sz="2400" dirty="0" smtClean="0"/>
              <a:t>太，</a:t>
            </a:r>
            <a:r>
              <a:rPr lang="ja-JP" altLang="ja-JP" sz="2400" dirty="0"/>
              <a:t>江口寿</a:t>
            </a:r>
            <a:r>
              <a:rPr lang="ja-JP" altLang="ja-JP" sz="2400" dirty="0" smtClean="0"/>
              <a:t>明，</a:t>
            </a:r>
            <a:r>
              <a:rPr lang="ja-JP" altLang="ja-JP" sz="2400" dirty="0"/>
              <a:t>築山</a:t>
            </a:r>
            <a:r>
              <a:rPr lang="ja-JP" altLang="ja-JP" sz="2400" dirty="0" smtClean="0"/>
              <a:t>晶一</a:t>
            </a:r>
            <a:r>
              <a:rPr lang="en-US" altLang="ja-JP" sz="2400" dirty="0" smtClean="0"/>
              <a:t>, </a:t>
            </a:r>
            <a:r>
              <a:rPr lang="ja-JP" altLang="ja-JP" sz="2400" dirty="0"/>
              <a:t>内野</a:t>
            </a:r>
            <a:r>
              <a:rPr lang="ja-JP" altLang="ja-JP" sz="2400" dirty="0" smtClean="0"/>
              <a:t>喜一郎</a:t>
            </a:r>
            <a:endParaRPr lang="ja-JP" altLang="ja-JP" sz="2400" dirty="0"/>
          </a:p>
          <a:p>
            <a:endParaRPr lang="en-US" altLang="ja-JP" sz="2400" dirty="0" smtClean="0"/>
          </a:p>
          <a:p>
            <a:pPr algn="ctr"/>
            <a:r>
              <a:rPr lang="ja-JP" altLang="en-US" sz="2400" dirty="0" smtClean="0"/>
              <a:t>九大総理工</a:t>
            </a:r>
            <a:endParaRPr lang="ja-JP" altLang="ja-JP" sz="2400" dirty="0"/>
          </a:p>
        </p:txBody>
      </p:sp>
      <p:sp>
        <p:nvSpPr>
          <p:cNvPr id="7" name="Rectangle 5"/>
          <p:cNvSpPr>
            <a:spLocks noChangeArrowheads="1"/>
          </p:cNvSpPr>
          <p:nvPr/>
        </p:nvSpPr>
        <p:spPr bwMode="auto">
          <a:xfrm>
            <a:off x="0" y="3127978"/>
            <a:ext cx="9144000" cy="144463"/>
          </a:xfrm>
          <a:prstGeom prst="rect">
            <a:avLst/>
          </a:prstGeom>
          <a:gradFill rotWithShape="1">
            <a:gsLst>
              <a:gs pos="0">
                <a:schemeClr val="accent2"/>
              </a:gs>
              <a:gs pos="100000">
                <a:schemeClr val="tx1">
                  <a:alpha val="0"/>
                </a:schemeClr>
              </a:gs>
            </a:gsLst>
            <a:path path="shape">
              <a:fillToRect l="50000" t="50000" r="50000" b="50000"/>
            </a:path>
          </a:gradFill>
          <a:ln w="9525">
            <a:noFill/>
            <a:miter lim="800000"/>
            <a:headEnd/>
            <a:tailEnd/>
          </a:ln>
        </p:spPr>
        <p:txBody>
          <a:bodyPr wrap="none" anchor="ctr"/>
          <a:lstStyle/>
          <a:p>
            <a:endParaRPr lang="ja-JP" altLang="en-US"/>
          </a:p>
        </p:txBody>
      </p:sp>
      <p:sp>
        <p:nvSpPr>
          <p:cNvPr id="2" name="テキスト ボックス 1"/>
          <p:cNvSpPr txBox="1"/>
          <p:nvPr/>
        </p:nvSpPr>
        <p:spPr>
          <a:xfrm>
            <a:off x="422030" y="5172221"/>
            <a:ext cx="3315287" cy="1631216"/>
          </a:xfrm>
          <a:prstGeom prst="rect">
            <a:avLst/>
          </a:prstGeom>
          <a:noFill/>
        </p:spPr>
        <p:txBody>
          <a:bodyPr wrap="square" rtlCol="0">
            <a:spAutoFit/>
          </a:bodyPr>
          <a:lstStyle/>
          <a:p>
            <a:r>
              <a:rPr lang="ja-JP" altLang="en-US" sz="2000" dirty="0" smtClean="0"/>
              <a:t>・研究背景</a:t>
            </a:r>
            <a:endParaRPr lang="en-US" altLang="ja-JP" sz="2000" dirty="0" smtClean="0"/>
          </a:p>
          <a:p>
            <a:r>
              <a:rPr kumimoji="1" lang="ja-JP" altLang="en-US" sz="2000" dirty="0" smtClean="0"/>
              <a:t>・原理</a:t>
            </a:r>
            <a:endParaRPr kumimoji="1" lang="en-US" altLang="ja-JP" sz="2000" dirty="0" smtClean="0"/>
          </a:p>
          <a:p>
            <a:r>
              <a:rPr lang="ja-JP" altLang="en-US" sz="2000" dirty="0" smtClean="0"/>
              <a:t>・実験装置</a:t>
            </a:r>
            <a:endParaRPr lang="en-US" altLang="ja-JP" sz="2000" dirty="0" smtClean="0"/>
          </a:p>
          <a:p>
            <a:r>
              <a:rPr kumimoji="1" lang="ja-JP" altLang="en-US" sz="2000" dirty="0" smtClean="0"/>
              <a:t>・実験結果</a:t>
            </a:r>
            <a:endParaRPr kumimoji="1" lang="en-US" altLang="ja-JP" sz="2000" dirty="0" smtClean="0"/>
          </a:p>
          <a:p>
            <a:r>
              <a:rPr lang="ja-JP" altLang="en-US" sz="2000" dirty="0" smtClean="0"/>
              <a:t>・</a:t>
            </a:r>
            <a:r>
              <a:rPr lang="ja-JP" altLang="en-US" sz="2000" dirty="0" smtClean="0"/>
              <a:t>まとめ</a:t>
            </a:r>
            <a:r>
              <a:rPr lang="ja-JP" altLang="en-US" sz="2000" dirty="0" smtClean="0"/>
              <a:t>、その他</a:t>
            </a:r>
            <a:endParaRPr kumimoji="1" lang="ja-JP" altLang="en-US" sz="2000" dirty="0"/>
          </a:p>
        </p:txBody>
      </p:sp>
    </p:spTree>
    <p:extLst>
      <p:ext uri="{BB962C8B-B14F-4D97-AF65-F5344CB8AC3E}">
        <p14:creationId xmlns:p14="http://schemas.microsoft.com/office/powerpoint/2010/main" val="3623728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201253" y="376010"/>
            <a:ext cx="5317426" cy="2853170"/>
            <a:chOff x="46663" y="2045374"/>
            <a:chExt cx="5317426" cy="2853170"/>
          </a:xfrm>
        </p:grpSpPr>
        <p:sp>
          <p:nvSpPr>
            <p:cNvPr id="3" name="テキスト ボックス 2"/>
            <p:cNvSpPr txBox="1"/>
            <p:nvPr/>
          </p:nvSpPr>
          <p:spPr>
            <a:xfrm>
              <a:off x="1835696" y="3549530"/>
              <a:ext cx="576064" cy="307777"/>
            </a:xfrm>
            <a:prstGeom prst="rect">
              <a:avLst/>
            </a:prstGeom>
            <a:noFill/>
          </p:spPr>
          <p:txBody>
            <a:bodyPr wrap="square" rtlCol="0">
              <a:spAutoFit/>
            </a:bodyPr>
            <a:lstStyle/>
            <a:p>
              <a:r>
                <a:rPr lang="en-US" altLang="ja-JP" sz="1400" dirty="0"/>
                <a:t>G1</a:t>
              </a:r>
              <a:endParaRPr kumimoji="1" lang="ja-JP" altLang="en-US" sz="1400" dirty="0"/>
            </a:p>
          </p:txBody>
        </p:sp>
        <p:sp>
          <p:nvSpPr>
            <p:cNvPr id="4" name="テキスト ボックス 3"/>
            <p:cNvSpPr txBox="1"/>
            <p:nvPr/>
          </p:nvSpPr>
          <p:spPr>
            <a:xfrm>
              <a:off x="714522" y="4490705"/>
              <a:ext cx="576064" cy="307777"/>
            </a:xfrm>
            <a:prstGeom prst="rect">
              <a:avLst/>
            </a:prstGeom>
            <a:noFill/>
          </p:spPr>
          <p:txBody>
            <a:bodyPr wrap="square" rtlCol="0">
              <a:spAutoFit/>
            </a:bodyPr>
            <a:lstStyle/>
            <a:p>
              <a:r>
                <a:rPr lang="en-US" altLang="ja-JP" sz="1400" dirty="0"/>
                <a:t>G2</a:t>
              </a:r>
              <a:endParaRPr kumimoji="1" lang="ja-JP" altLang="en-US" sz="1400" dirty="0"/>
            </a:p>
          </p:txBody>
        </p:sp>
        <p:sp>
          <p:nvSpPr>
            <p:cNvPr id="5" name="テキスト ボックス 4"/>
            <p:cNvSpPr txBox="1"/>
            <p:nvPr/>
          </p:nvSpPr>
          <p:spPr>
            <a:xfrm>
              <a:off x="4067944" y="4490705"/>
              <a:ext cx="576064" cy="307777"/>
            </a:xfrm>
            <a:prstGeom prst="rect">
              <a:avLst/>
            </a:prstGeom>
            <a:noFill/>
          </p:spPr>
          <p:txBody>
            <a:bodyPr wrap="square" rtlCol="0">
              <a:spAutoFit/>
            </a:bodyPr>
            <a:lstStyle/>
            <a:p>
              <a:r>
                <a:rPr lang="en-US" altLang="ja-JP" sz="1400" dirty="0"/>
                <a:t>G3</a:t>
              </a:r>
              <a:endParaRPr kumimoji="1" lang="ja-JP" altLang="en-US" sz="1400" dirty="0"/>
            </a:p>
          </p:txBody>
        </p:sp>
        <p:sp>
          <p:nvSpPr>
            <p:cNvPr id="6" name="テキスト ボックス 5"/>
            <p:cNvSpPr txBox="1"/>
            <p:nvPr/>
          </p:nvSpPr>
          <p:spPr>
            <a:xfrm>
              <a:off x="2987824" y="3549530"/>
              <a:ext cx="576064" cy="307777"/>
            </a:xfrm>
            <a:prstGeom prst="rect">
              <a:avLst/>
            </a:prstGeom>
            <a:noFill/>
          </p:spPr>
          <p:txBody>
            <a:bodyPr wrap="square" rtlCol="0">
              <a:spAutoFit/>
            </a:bodyPr>
            <a:lstStyle/>
            <a:p>
              <a:r>
                <a:rPr lang="en-US" altLang="ja-JP" sz="1400" dirty="0"/>
                <a:t>G4</a:t>
              </a:r>
              <a:endParaRPr kumimoji="1" lang="ja-JP" altLang="en-US" sz="1400" dirty="0"/>
            </a:p>
          </p:txBody>
        </p:sp>
        <p:sp>
          <p:nvSpPr>
            <p:cNvPr id="7" name="テキスト ボックス 6"/>
            <p:cNvSpPr txBox="1"/>
            <p:nvPr/>
          </p:nvSpPr>
          <p:spPr>
            <a:xfrm>
              <a:off x="3258843" y="2364960"/>
              <a:ext cx="576064" cy="307777"/>
            </a:xfrm>
            <a:prstGeom prst="rect">
              <a:avLst/>
            </a:prstGeom>
            <a:noFill/>
          </p:spPr>
          <p:txBody>
            <a:bodyPr wrap="square" rtlCol="0">
              <a:spAutoFit/>
            </a:bodyPr>
            <a:lstStyle/>
            <a:p>
              <a:r>
                <a:rPr lang="en-US" altLang="ja-JP" sz="1400" dirty="0"/>
                <a:t>G5</a:t>
              </a:r>
              <a:endParaRPr kumimoji="1" lang="ja-JP" altLang="en-US" sz="1400" dirty="0"/>
            </a:p>
          </p:txBody>
        </p:sp>
        <p:sp>
          <p:nvSpPr>
            <p:cNvPr id="8" name="テキスト ボックス 7"/>
            <p:cNvSpPr txBox="1"/>
            <p:nvPr/>
          </p:nvSpPr>
          <p:spPr>
            <a:xfrm>
              <a:off x="3881884" y="3251122"/>
              <a:ext cx="576064" cy="307777"/>
            </a:xfrm>
            <a:prstGeom prst="rect">
              <a:avLst/>
            </a:prstGeom>
            <a:noFill/>
          </p:spPr>
          <p:txBody>
            <a:bodyPr wrap="square" rtlCol="0">
              <a:spAutoFit/>
            </a:bodyPr>
            <a:lstStyle/>
            <a:p>
              <a:r>
                <a:rPr lang="en-US" altLang="ja-JP" sz="1400" dirty="0"/>
                <a:t>G6</a:t>
              </a:r>
              <a:endParaRPr kumimoji="1" lang="ja-JP" altLang="en-US" sz="1400" dirty="0"/>
            </a:p>
          </p:txBody>
        </p:sp>
        <p:sp>
          <p:nvSpPr>
            <p:cNvPr id="9" name="テキスト ボックス 8"/>
            <p:cNvSpPr txBox="1"/>
            <p:nvPr/>
          </p:nvSpPr>
          <p:spPr>
            <a:xfrm>
              <a:off x="1691679" y="4559990"/>
              <a:ext cx="2260163" cy="338554"/>
            </a:xfrm>
            <a:prstGeom prst="rect">
              <a:avLst/>
            </a:prstGeom>
            <a:noFill/>
          </p:spPr>
          <p:txBody>
            <a:bodyPr wrap="square" rtlCol="0">
              <a:spAutoFit/>
            </a:bodyPr>
            <a:lstStyle/>
            <a:p>
              <a:r>
                <a:rPr lang="en-US" altLang="ja-JP" sz="1600" dirty="0"/>
                <a:t>Laser-wavelength  Stop</a:t>
              </a:r>
              <a:endParaRPr kumimoji="1" lang="ja-JP" altLang="en-US" sz="1600" dirty="0"/>
            </a:p>
          </p:txBody>
        </p:sp>
        <p:sp>
          <p:nvSpPr>
            <p:cNvPr id="10" name="角丸四角形 9"/>
            <p:cNvSpPr/>
            <p:nvPr/>
          </p:nvSpPr>
          <p:spPr>
            <a:xfrm>
              <a:off x="59983" y="2045374"/>
              <a:ext cx="5304106" cy="2809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1" name="左大かっこ 10"/>
            <p:cNvSpPr/>
            <p:nvPr/>
          </p:nvSpPr>
          <p:spPr>
            <a:xfrm>
              <a:off x="140593" y="2609537"/>
              <a:ext cx="177411" cy="510032"/>
            </a:xfrm>
            <a:prstGeom prst="lef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p:cNvSpPr txBox="1"/>
            <p:nvPr/>
          </p:nvSpPr>
          <p:spPr>
            <a:xfrm>
              <a:off x="281051" y="2135726"/>
              <a:ext cx="1986693" cy="338554"/>
            </a:xfrm>
            <a:prstGeom prst="rect">
              <a:avLst/>
            </a:prstGeom>
            <a:noFill/>
          </p:spPr>
          <p:txBody>
            <a:bodyPr wrap="square" rtlCol="0">
              <a:spAutoFit/>
            </a:bodyPr>
            <a:lstStyle/>
            <a:p>
              <a:r>
                <a:rPr kumimoji="1" lang="ja-JP" altLang="en-US" sz="1600" dirty="0"/>
                <a:t>光学素子配置</a:t>
              </a:r>
            </a:p>
          </p:txBody>
        </p:sp>
        <p:sp>
          <p:nvSpPr>
            <p:cNvPr id="13" name="二等辺三角形 12"/>
            <p:cNvSpPr/>
            <p:nvPr/>
          </p:nvSpPr>
          <p:spPr>
            <a:xfrm rot="16200000">
              <a:off x="652453" y="3285603"/>
              <a:ext cx="233953" cy="842100"/>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4" name="正方形/長方形 13"/>
            <p:cNvSpPr/>
            <p:nvPr/>
          </p:nvSpPr>
          <p:spPr>
            <a:xfrm>
              <a:off x="1204534" y="3589676"/>
              <a:ext cx="570269" cy="23395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5" name="円/楕円 3074"/>
            <p:cNvSpPr/>
            <p:nvPr/>
          </p:nvSpPr>
          <p:spPr>
            <a:xfrm>
              <a:off x="1166257" y="3558407"/>
              <a:ext cx="76555" cy="306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正方形/長方形 15"/>
            <p:cNvSpPr/>
            <p:nvPr/>
          </p:nvSpPr>
          <p:spPr>
            <a:xfrm rot="18900000">
              <a:off x="886193" y="3960500"/>
              <a:ext cx="1049401" cy="10555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正方形/長方形 16"/>
            <p:cNvSpPr/>
            <p:nvPr/>
          </p:nvSpPr>
          <p:spPr>
            <a:xfrm rot="900000">
              <a:off x="1714994" y="3558406"/>
              <a:ext cx="114832" cy="306218"/>
            </a:xfrm>
            <a:prstGeom prst="rect">
              <a:avLst/>
            </a:prstGeom>
            <a:pattFill prst="dkHorz">
              <a:fgClr>
                <a:schemeClr val="bg1"/>
              </a:fgClr>
              <a:bgClr>
                <a:schemeClr val="bg1">
                  <a:lumMod val="50000"/>
                </a:schemeClr>
              </a:bgClr>
            </a:patt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 name="正方形/長方形 17"/>
            <p:cNvSpPr/>
            <p:nvPr/>
          </p:nvSpPr>
          <p:spPr>
            <a:xfrm>
              <a:off x="998873" y="4329848"/>
              <a:ext cx="393162" cy="6813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9" name="正方形/長方形 18"/>
            <p:cNvSpPr/>
            <p:nvPr/>
          </p:nvSpPr>
          <p:spPr>
            <a:xfrm rot="18000000">
              <a:off x="996346" y="4237637"/>
              <a:ext cx="114832" cy="306218"/>
            </a:xfrm>
            <a:prstGeom prst="rect">
              <a:avLst/>
            </a:prstGeom>
            <a:pattFill prst="dkHorz">
              <a:fgClr>
                <a:schemeClr val="bg1"/>
              </a:fgClr>
              <a:bgClr>
                <a:schemeClr val="bg1">
                  <a:lumMod val="50000"/>
                </a:schemeClr>
              </a:bgClr>
            </a:patt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0" name="二等辺三角形 19"/>
            <p:cNvSpPr/>
            <p:nvPr/>
          </p:nvSpPr>
          <p:spPr>
            <a:xfrm rot="5400000">
              <a:off x="1984458" y="3737428"/>
              <a:ext cx="68134" cy="125298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1" name="円/楕円 104"/>
            <p:cNvSpPr/>
            <p:nvPr/>
          </p:nvSpPr>
          <p:spPr>
            <a:xfrm>
              <a:off x="1353757" y="4210807"/>
              <a:ext cx="76555" cy="306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2" name="二等辺三角形 21"/>
            <p:cNvSpPr/>
            <p:nvPr/>
          </p:nvSpPr>
          <p:spPr>
            <a:xfrm rot="5400000" flipH="1">
              <a:off x="4410391" y="3285800"/>
              <a:ext cx="233953" cy="842100"/>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3" name="正方形/長方形 22"/>
            <p:cNvSpPr/>
            <p:nvPr/>
          </p:nvSpPr>
          <p:spPr>
            <a:xfrm flipH="1">
              <a:off x="3904763" y="4330045"/>
              <a:ext cx="385460" cy="68134"/>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4" name="二等辺三角形 23"/>
            <p:cNvSpPr/>
            <p:nvPr/>
          </p:nvSpPr>
          <p:spPr>
            <a:xfrm rot="16200000" flipH="1">
              <a:off x="3244205" y="3737625"/>
              <a:ext cx="68134" cy="125298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5" name="円/楕円 125"/>
            <p:cNvSpPr/>
            <p:nvPr/>
          </p:nvSpPr>
          <p:spPr>
            <a:xfrm flipH="1">
              <a:off x="3866486" y="4211003"/>
              <a:ext cx="76555" cy="306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26" name="グループ化 25"/>
            <p:cNvGrpSpPr/>
            <p:nvPr/>
          </p:nvGrpSpPr>
          <p:grpSpPr>
            <a:xfrm>
              <a:off x="4263411" y="3285603"/>
              <a:ext cx="851358" cy="842100"/>
              <a:chOff x="4438095" y="2348595"/>
              <a:chExt cx="800796" cy="792088"/>
            </a:xfrm>
          </p:grpSpPr>
          <p:sp>
            <p:nvSpPr>
              <p:cNvPr id="61" name="二等辺三角形 60"/>
              <p:cNvSpPr/>
              <p:nvPr/>
            </p:nvSpPr>
            <p:spPr>
              <a:xfrm flipH="1">
                <a:off x="4571008" y="2348595"/>
                <a:ext cx="220059" cy="792088"/>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2" name="正方形/長方形 61"/>
              <p:cNvSpPr/>
              <p:nvPr/>
            </p:nvSpPr>
            <p:spPr>
              <a:xfrm rot="2700000">
                <a:off x="4645539" y="2537894"/>
                <a:ext cx="385907" cy="800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3" name="正方形/長方形 62"/>
              <p:cNvSpPr/>
              <p:nvPr/>
            </p:nvSpPr>
            <p:spPr>
              <a:xfrm rot="2700000" flipH="1">
                <a:off x="4672279" y="2584713"/>
                <a:ext cx="100198" cy="383040"/>
              </a:xfrm>
              <a:prstGeom prst="rect">
                <a:avLst/>
              </a:prstGeom>
              <a:solidFill>
                <a:schemeClr val="bg1">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27" name="二等辺三角形 26"/>
            <p:cNvSpPr/>
            <p:nvPr/>
          </p:nvSpPr>
          <p:spPr>
            <a:xfrm flipH="1" flipV="1">
              <a:off x="4404716" y="2443503"/>
              <a:ext cx="233953" cy="842100"/>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8" name="二等辺三角形 27"/>
            <p:cNvSpPr/>
            <p:nvPr/>
          </p:nvSpPr>
          <p:spPr>
            <a:xfrm rot="5400000" flipH="1">
              <a:off x="4410391" y="2430710"/>
              <a:ext cx="233953" cy="842100"/>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29" name="正方形/長方形 28"/>
            <p:cNvSpPr/>
            <p:nvPr/>
          </p:nvSpPr>
          <p:spPr>
            <a:xfrm flipH="1">
              <a:off x="3521993" y="2734586"/>
              <a:ext cx="570268" cy="23415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0" name="円/楕円 143"/>
            <p:cNvSpPr/>
            <p:nvPr/>
          </p:nvSpPr>
          <p:spPr>
            <a:xfrm flipH="1">
              <a:off x="4053987" y="2703514"/>
              <a:ext cx="76555" cy="306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1" name="正方形/長方形 30"/>
            <p:cNvSpPr/>
            <p:nvPr/>
          </p:nvSpPr>
          <p:spPr>
            <a:xfrm rot="3097850" flipH="1">
              <a:off x="3391278" y="2923736"/>
              <a:ext cx="617838" cy="182279"/>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2" name="正方形/長方形 31"/>
            <p:cNvSpPr/>
            <p:nvPr/>
          </p:nvSpPr>
          <p:spPr>
            <a:xfrm flipH="1">
              <a:off x="2798125" y="3186396"/>
              <a:ext cx="1153718" cy="10967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3" name="正方形/長方形 32"/>
            <p:cNvSpPr/>
            <p:nvPr/>
          </p:nvSpPr>
          <p:spPr>
            <a:xfrm rot="2700000" flipH="1">
              <a:off x="3881487" y="3114557"/>
              <a:ext cx="114832" cy="306218"/>
            </a:xfrm>
            <a:prstGeom prst="rect">
              <a:avLst/>
            </a:prstGeom>
            <a:pattFill prst="dkHorz">
              <a:fgClr>
                <a:schemeClr val="bg1"/>
              </a:fgClr>
              <a:bgClr>
                <a:schemeClr val="bg1">
                  <a:lumMod val="50000"/>
                </a:schemeClr>
              </a:bgClr>
            </a:patt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4" name="二等辺三角形 33"/>
            <p:cNvSpPr/>
            <p:nvPr/>
          </p:nvSpPr>
          <p:spPr>
            <a:xfrm rot="16200000" flipH="1">
              <a:off x="2116798" y="2614741"/>
              <a:ext cx="109670" cy="1252982"/>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5" name="円/楕円 152"/>
            <p:cNvSpPr/>
            <p:nvPr/>
          </p:nvSpPr>
          <p:spPr>
            <a:xfrm flipH="1">
              <a:off x="2759847" y="3080486"/>
              <a:ext cx="76555" cy="306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6" name="二等辺三角形 35"/>
            <p:cNvSpPr/>
            <p:nvPr/>
          </p:nvSpPr>
          <p:spPr>
            <a:xfrm rot="2700000" flipH="1">
              <a:off x="2329386" y="2701559"/>
              <a:ext cx="48606" cy="643103"/>
            </a:xfrm>
            <a:prstGeom prst="triangle">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7" name="正方形/長方形 36"/>
            <p:cNvSpPr/>
            <p:nvPr/>
          </p:nvSpPr>
          <p:spPr>
            <a:xfrm rot="5400000">
              <a:off x="1567680" y="2897756"/>
              <a:ext cx="470473" cy="612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8" name="正方形/長方形 37"/>
            <p:cNvSpPr/>
            <p:nvPr/>
          </p:nvSpPr>
          <p:spPr>
            <a:xfrm rot="8100000" flipH="1" flipV="1">
              <a:off x="2055872" y="3081093"/>
              <a:ext cx="106524" cy="407225"/>
            </a:xfrm>
            <a:prstGeom prst="rect">
              <a:avLst/>
            </a:prstGeom>
            <a:solidFill>
              <a:schemeClr val="bg1">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39" name="正方形/長方形 38"/>
            <p:cNvSpPr/>
            <p:nvPr/>
          </p:nvSpPr>
          <p:spPr>
            <a:xfrm rot="18900000">
              <a:off x="2463693" y="2377092"/>
              <a:ext cx="745420" cy="31429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tx1"/>
                  </a:solidFill>
                </a:rPr>
                <a:t>I</a:t>
              </a:r>
              <a:r>
                <a:rPr lang="en-US" altLang="ja-JP" sz="1400" dirty="0">
                  <a:solidFill>
                    <a:schemeClr val="tx1"/>
                  </a:solidFill>
                </a:rPr>
                <a:t>CCD</a:t>
              </a:r>
              <a:endParaRPr kumimoji="1" lang="en-US" altLang="ja-JP" sz="1400" dirty="0">
                <a:solidFill>
                  <a:schemeClr val="tx1"/>
                </a:solidFill>
              </a:endParaRPr>
            </a:p>
          </p:txBody>
        </p:sp>
        <p:sp>
          <p:nvSpPr>
            <p:cNvPr id="40" name="正方形/長方形 39"/>
            <p:cNvSpPr/>
            <p:nvPr/>
          </p:nvSpPr>
          <p:spPr>
            <a:xfrm rot="18900000" flipV="1">
              <a:off x="4475138" y="2211710"/>
              <a:ext cx="470473" cy="8513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1" name="正方形/長方形 40"/>
            <p:cNvSpPr/>
            <p:nvPr/>
          </p:nvSpPr>
          <p:spPr>
            <a:xfrm rot="18900000" flipH="1" flipV="1">
              <a:off x="4512383" y="2624481"/>
              <a:ext cx="106524" cy="407225"/>
            </a:xfrm>
            <a:prstGeom prst="rect">
              <a:avLst/>
            </a:prstGeom>
            <a:solidFill>
              <a:schemeClr val="bg1">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2" name="正方形/長方形 41"/>
            <p:cNvSpPr/>
            <p:nvPr/>
          </p:nvSpPr>
          <p:spPr>
            <a:xfrm rot="2700000" flipH="1">
              <a:off x="3357184" y="3950932"/>
              <a:ext cx="1049401" cy="10555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kumimoji="1" lang="ja-JP" altLang="en-US" sz="1400" dirty="0"/>
            </a:p>
          </p:txBody>
        </p:sp>
        <p:sp>
          <p:nvSpPr>
            <p:cNvPr id="43" name="正方形/長方形 42"/>
            <p:cNvSpPr/>
            <p:nvPr/>
          </p:nvSpPr>
          <p:spPr>
            <a:xfrm flipH="1">
              <a:off x="3521994" y="3589676"/>
              <a:ext cx="570269" cy="234150"/>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4" name="正方形/長方形 43"/>
            <p:cNvSpPr/>
            <p:nvPr/>
          </p:nvSpPr>
          <p:spPr>
            <a:xfrm rot="20700000" flipH="1">
              <a:off x="3466972" y="3558602"/>
              <a:ext cx="114832" cy="306218"/>
            </a:xfrm>
            <a:prstGeom prst="rect">
              <a:avLst/>
            </a:prstGeom>
            <a:pattFill prst="dkHorz">
              <a:fgClr>
                <a:schemeClr val="bg1"/>
              </a:fgClr>
              <a:bgClr>
                <a:schemeClr val="bg1">
                  <a:lumMod val="50000"/>
                </a:schemeClr>
              </a:bgClr>
            </a:patt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5" name="円/楕円 119"/>
            <p:cNvSpPr/>
            <p:nvPr/>
          </p:nvSpPr>
          <p:spPr>
            <a:xfrm flipH="1">
              <a:off x="4053987" y="3558604"/>
              <a:ext cx="76555" cy="3062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6" name="正方形/長方形 45"/>
            <p:cNvSpPr/>
            <p:nvPr/>
          </p:nvSpPr>
          <p:spPr>
            <a:xfrm rot="3600000" flipH="1">
              <a:off x="4190720" y="4258940"/>
              <a:ext cx="114832" cy="306218"/>
            </a:xfrm>
            <a:prstGeom prst="rect">
              <a:avLst/>
            </a:prstGeom>
            <a:pattFill prst="dkHorz">
              <a:fgClr>
                <a:schemeClr val="bg1"/>
              </a:fgClr>
              <a:bgClr>
                <a:schemeClr val="bg1">
                  <a:lumMod val="50000"/>
                </a:schemeClr>
              </a:bgClr>
            </a:patt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7" name="正方形/長方形 46"/>
            <p:cNvSpPr/>
            <p:nvPr/>
          </p:nvSpPr>
          <p:spPr>
            <a:xfrm>
              <a:off x="2611860" y="4064484"/>
              <a:ext cx="48606" cy="19998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48" name="正方形/長方形 47"/>
            <p:cNvSpPr/>
            <p:nvPr/>
          </p:nvSpPr>
          <p:spPr>
            <a:xfrm>
              <a:off x="2611860" y="4459998"/>
              <a:ext cx="48606" cy="19998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49" name="グループ化 48"/>
            <p:cNvGrpSpPr/>
            <p:nvPr/>
          </p:nvGrpSpPr>
          <p:grpSpPr>
            <a:xfrm>
              <a:off x="324076" y="3495378"/>
              <a:ext cx="48606" cy="423413"/>
              <a:chOff x="264871" y="3259970"/>
              <a:chExt cx="45719" cy="398267"/>
            </a:xfrm>
          </p:grpSpPr>
          <p:sp>
            <p:nvSpPr>
              <p:cNvPr id="59" name="正方形/長方形 58"/>
              <p:cNvSpPr/>
              <p:nvPr/>
            </p:nvSpPr>
            <p:spPr>
              <a:xfrm>
                <a:off x="264871" y="3259970"/>
                <a:ext cx="45719" cy="1881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0" name="正方形/長方形 59"/>
              <p:cNvSpPr/>
              <p:nvPr/>
            </p:nvSpPr>
            <p:spPr>
              <a:xfrm>
                <a:off x="264871" y="3470130"/>
                <a:ext cx="45719" cy="1881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grpSp>
          <p:nvGrpSpPr>
            <p:cNvPr id="50" name="グループ化 49"/>
            <p:cNvGrpSpPr/>
            <p:nvPr/>
          </p:nvGrpSpPr>
          <p:grpSpPr>
            <a:xfrm rot="5400000">
              <a:off x="4497389" y="3072999"/>
              <a:ext cx="48606" cy="423413"/>
              <a:chOff x="264871" y="3259970"/>
              <a:chExt cx="45719" cy="398267"/>
            </a:xfrm>
          </p:grpSpPr>
          <p:sp>
            <p:nvSpPr>
              <p:cNvPr id="57" name="正方形/長方形 56"/>
              <p:cNvSpPr/>
              <p:nvPr/>
            </p:nvSpPr>
            <p:spPr>
              <a:xfrm>
                <a:off x="264871" y="3259970"/>
                <a:ext cx="45719" cy="1881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8" name="正方形/長方形 57"/>
              <p:cNvSpPr/>
              <p:nvPr/>
            </p:nvSpPr>
            <p:spPr>
              <a:xfrm>
                <a:off x="264871" y="3470130"/>
                <a:ext cx="45719" cy="1881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sp>
          <p:nvSpPr>
            <p:cNvPr id="51" name="円/楕円 3087"/>
            <p:cNvSpPr/>
            <p:nvPr/>
          </p:nvSpPr>
          <p:spPr>
            <a:xfrm>
              <a:off x="2611860" y="4339812"/>
              <a:ext cx="48606" cy="48606"/>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2" name="正方形/長方形 51"/>
            <p:cNvSpPr/>
            <p:nvPr/>
          </p:nvSpPr>
          <p:spPr>
            <a:xfrm rot="900000">
              <a:off x="3272731" y="2630794"/>
              <a:ext cx="244689" cy="415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3" name="正方形/長方形 52"/>
            <p:cNvSpPr/>
            <p:nvPr/>
          </p:nvSpPr>
          <p:spPr>
            <a:xfrm rot="900000" flipH="1">
              <a:off x="3464577" y="2703513"/>
              <a:ext cx="114832" cy="306218"/>
            </a:xfrm>
            <a:prstGeom prst="rect">
              <a:avLst/>
            </a:prstGeom>
            <a:pattFill prst="dkHorz">
              <a:fgClr>
                <a:schemeClr val="bg1"/>
              </a:fgClr>
              <a:bgClr>
                <a:schemeClr val="bg1">
                  <a:lumMod val="50000"/>
                </a:schemeClr>
              </a:bgClr>
            </a:patt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54" name="右大かっこ 53"/>
            <p:cNvSpPr/>
            <p:nvPr/>
          </p:nvSpPr>
          <p:spPr>
            <a:xfrm>
              <a:off x="1691680" y="2609537"/>
              <a:ext cx="144016" cy="510031"/>
            </a:xfrm>
            <a:prstGeom prst="rightBracket">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角丸四角形 54"/>
            <p:cNvSpPr/>
            <p:nvPr/>
          </p:nvSpPr>
          <p:spPr>
            <a:xfrm>
              <a:off x="107504" y="2609537"/>
              <a:ext cx="1767111" cy="48961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rPr>
                <a:t>G1</a:t>
              </a:r>
              <a:r>
                <a:rPr lang="ja-JP" altLang="en-US" sz="1400" dirty="0">
                  <a:solidFill>
                    <a:schemeClr val="tx1"/>
                  </a:solidFill>
                </a:rPr>
                <a:t>～</a:t>
              </a:r>
              <a:r>
                <a:rPr lang="en-US" altLang="ja-JP" sz="1400" dirty="0">
                  <a:solidFill>
                    <a:schemeClr val="tx1"/>
                  </a:solidFill>
                </a:rPr>
                <a:t>G6: </a:t>
              </a:r>
              <a:r>
                <a:rPr lang="ja-JP" altLang="en-US" sz="1400" dirty="0">
                  <a:solidFill>
                    <a:schemeClr val="tx1"/>
                  </a:solidFill>
                </a:rPr>
                <a:t>回折格子</a:t>
              </a:r>
              <a:r>
                <a:rPr lang="en-US" altLang="ja-JP" sz="1400" dirty="0">
                  <a:solidFill>
                    <a:schemeClr val="tx1"/>
                  </a:solidFill>
                </a:rPr>
                <a:t>(2400</a:t>
              </a:r>
              <a:r>
                <a:rPr lang="ja-JP" altLang="en-US" sz="1400" dirty="0">
                  <a:solidFill>
                    <a:schemeClr val="tx1"/>
                  </a:solidFill>
                </a:rPr>
                <a:t>本</a:t>
              </a:r>
              <a:r>
                <a:rPr lang="en-US" altLang="ja-JP" sz="1400" dirty="0">
                  <a:solidFill>
                    <a:schemeClr val="tx1"/>
                  </a:solidFill>
                </a:rPr>
                <a:t>/mm)</a:t>
              </a:r>
              <a:endParaRPr kumimoji="1" lang="ja-JP" altLang="en-US" sz="1400" dirty="0">
                <a:solidFill>
                  <a:schemeClr val="tx1"/>
                </a:solidFill>
              </a:endParaRPr>
            </a:p>
          </p:txBody>
        </p:sp>
        <p:sp>
          <p:nvSpPr>
            <p:cNvPr id="56" name="テキスト ボックス 55"/>
            <p:cNvSpPr txBox="1"/>
            <p:nvPr/>
          </p:nvSpPr>
          <p:spPr>
            <a:xfrm>
              <a:off x="46663" y="3162979"/>
              <a:ext cx="1645017" cy="307777"/>
            </a:xfrm>
            <a:prstGeom prst="rect">
              <a:avLst/>
            </a:prstGeom>
            <a:noFill/>
          </p:spPr>
          <p:txBody>
            <a:bodyPr wrap="square" rtlCol="0">
              <a:spAutoFit/>
            </a:bodyPr>
            <a:lstStyle/>
            <a:p>
              <a:r>
                <a:rPr lang="en-US" altLang="ja-JP" sz="1400" dirty="0"/>
                <a:t>Entrance Slit</a:t>
              </a:r>
              <a:r>
                <a:rPr lang="ja-JP" altLang="en-US" sz="1400" dirty="0"/>
                <a:t> </a:t>
              </a:r>
              <a:r>
                <a:rPr lang="en-US" altLang="ja-JP" sz="1400" dirty="0"/>
                <a:t>20μm</a:t>
              </a:r>
              <a:endParaRPr kumimoji="1" lang="ja-JP" altLang="en-US" sz="1400" dirty="0"/>
            </a:p>
          </p:txBody>
        </p:sp>
      </p:grpSp>
      <p:grpSp>
        <p:nvGrpSpPr>
          <p:cNvPr id="81" name="グループ化 80"/>
          <p:cNvGrpSpPr/>
          <p:nvPr/>
        </p:nvGrpSpPr>
        <p:grpSpPr>
          <a:xfrm>
            <a:off x="142882" y="3918238"/>
            <a:ext cx="3893592" cy="2634658"/>
            <a:chOff x="142882" y="3918238"/>
            <a:chExt cx="3893592" cy="2634658"/>
          </a:xfrm>
        </p:grpSpPr>
        <p:sp>
          <p:nvSpPr>
            <p:cNvPr id="79" name="テキスト ボックス 78"/>
            <p:cNvSpPr txBox="1"/>
            <p:nvPr/>
          </p:nvSpPr>
          <p:spPr>
            <a:xfrm>
              <a:off x="142882" y="3918238"/>
              <a:ext cx="3846615" cy="1754326"/>
            </a:xfrm>
            <a:prstGeom prst="rect">
              <a:avLst/>
            </a:prstGeom>
            <a:noFill/>
          </p:spPr>
          <p:txBody>
            <a:bodyPr wrap="square" rtlCol="0">
              <a:spAutoFit/>
            </a:bodyPr>
            <a:lstStyle/>
            <a:p>
              <a:r>
                <a:rPr kumimoji="1" lang="ja-JP" altLang="en-US" dirty="0" smtClean="0"/>
                <a:t>・極めて狭いイオン項スペクトル（</a:t>
              </a:r>
              <a:r>
                <a:rPr kumimoji="1" lang="en-US" altLang="ja-JP" dirty="0" smtClean="0"/>
                <a:t>100pm</a:t>
              </a:r>
              <a:r>
                <a:rPr kumimoji="1" lang="ja-JP" altLang="en-US" dirty="0" smtClean="0"/>
                <a:t>）の計測が必要</a:t>
              </a:r>
              <a:endParaRPr kumimoji="1" lang="en-US" altLang="ja-JP" dirty="0" smtClean="0"/>
            </a:p>
            <a:p>
              <a:r>
                <a:rPr lang="ja-JP" altLang="en-US" dirty="0" smtClean="0"/>
                <a:t>↓</a:t>
              </a:r>
              <a:endParaRPr kumimoji="1" lang="en-US" altLang="ja-JP" dirty="0" smtClean="0"/>
            </a:p>
            <a:p>
              <a:r>
                <a:rPr kumimoji="1" lang="ja-JP" altLang="en-US" dirty="0" smtClean="0"/>
                <a:t>・波長分解能（</a:t>
              </a:r>
              <a:r>
                <a:rPr kumimoji="1" lang="en-US" altLang="ja-JP" dirty="0" smtClean="0"/>
                <a:t>10pm</a:t>
              </a:r>
              <a:r>
                <a:rPr kumimoji="1" lang="ja-JP" altLang="en-US" dirty="0" smtClean="0"/>
                <a:t>）</a:t>
              </a:r>
              <a:endParaRPr kumimoji="1" lang="en-US" altLang="ja-JP" dirty="0" smtClean="0"/>
            </a:p>
            <a:p>
              <a:r>
                <a:rPr kumimoji="1" lang="ja-JP" altLang="en-US" dirty="0" smtClean="0"/>
                <a:t>・迷光除去性能（</a:t>
              </a:r>
              <a:r>
                <a:rPr lang="en-US" altLang="ja-JP" dirty="0" smtClean="0"/>
                <a:t>±25pm)</a:t>
              </a:r>
              <a:endParaRPr kumimoji="1" lang="en-US" altLang="ja-JP" dirty="0" smtClean="0"/>
            </a:p>
            <a:p>
              <a:r>
                <a:rPr kumimoji="1" lang="ja-JP" altLang="en-US" b="1" dirty="0" smtClean="0">
                  <a:solidFill>
                    <a:srgbClr val="FF0000"/>
                  </a:solidFill>
                </a:rPr>
                <a:t>従来比</a:t>
              </a:r>
              <a:r>
                <a:rPr lang="ja-JP" altLang="en-US" b="1" dirty="0">
                  <a:solidFill>
                    <a:srgbClr val="FF0000"/>
                  </a:solidFill>
                </a:rPr>
                <a:t>で</a:t>
              </a:r>
              <a:r>
                <a:rPr lang="ja-JP" altLang="en-US" b="1" dirty="0" smtClean="0">
                  <a:solidFill>
                    <a:srgbClr val="FF0000"/>
                  </a:solidFill>
                </a:rPr>
                <a:t>数十倍の性能向上</a:t>
              </a:r>
              <a:endParaRPr kumimoji="1" lang="ja-JP" altLang="en-US" b="1" dirty="0">
                <a:solidFill>
                  <a:srgbClr val="FF0000"/>
                </a:solidFill>
              </a:endParaRPr>
            </a:p>
          </p:txBody>
        </p:sp>
        <p:sp>
          <p:nvSpPr>
            <p:cNvPr id="80" name="テキスト ボックス 79"/>
            <p:cNvSpPr txBox="1"/>
            <p:nvPr/>
          </p:nvSpPr>
          <p:spPr>
            <a:xfrm>
              <a:off x="533553" y="5906565"/>
              <a:ext cx="3502921" cy="646331"/>
            </a:xfrm>
            <a:prstGeom prst="rect">
              <a:avLst/>
            </a:prstGeom>
            <a:noFill/>
          </p:spPr>
          <p:txBody>
            <a:bodyPr wrap="square" rtlCol="0">
              <a:spAutoFit/>
            </a:bodyPr>
            <a:lstStyle/>
            <a:p>
              <a:r>
                <a:rPr kumimoji="1" lang="en-US" altLang="ja-JP" dirty="0" smtClean="0"/>
                <a:t>K. Tomita et al. APEX(2015)</a:t>
              </a:r>
            </a:p>
            <a:p>
              <a:r>
                <a:rPr lang="en-US" altLang="ja-JP" dirty="0" smtClean="0"/>
                <a:t>Y. </a:t>
              </a:r>
              <a:r>
                <a:rPr lang="en-US" altLang="ja-JP" dirty="0" smtClean="0"/>
                <a:t>Sato, K. Tomita </a:t>
              </a:r>
              <a:r>
                <a:rPr lang="en-US" altLang="ja-JP" dirty="0" smtClean="0"/>
                <a:t>et al. </a:t>
              </a:r>
              <a:r>
                <a:rPr lang="en-US" altLang="ja-JP" dirty="0" smtClean="0"/>
                <a:t>JJAP(</a:t>
              </a:r>
              <a:r>
                <a:rPr lang="en-US" altLang="ja-JP" dirty="0" smtClean="0"/>
                <a:t>2017)</a:t>
              </a:r>
              <a:endParaRPr kumimoji="1" lang="ja-JP" altLang="en-US" dirty="0"/>
            </a:p>
          </p:txBody>
        </p:sp>
      </p:grpSp>
      <p:grpSp>
        <p:nvGrpSpPr>
          <p:cNvPr id="83" name="グループ化 82"/>
          <p:cNvGrpSpPr/>
          <p:nvPr/>
        </p:nvGrpSpPr>
        <p:grpSpPr>
          <a:xfrm>
            <a:off x="4260907" y="718675"/>
            <a:ext cx="4751360" cy="6069032"/>
            <a:chOff x="4260907" y="718675"/>
            <a:chExt cx="4751360" cy="6069032"/>
          </a:xfrm>
        </p:grpSpPr>
        <p:pic>
          <p:nvPicPr>
            <p:cNvPr id="64" name="Picture 2" descr="C:\Users\gp61822\Documents\CE改善\トムソン散乱\201506実験\写真\_DSC04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0765" y="718675"/>
              <a:ext cx="3341502" cy="2219680"/>
            </a:xfrm>
            <a:prstGeom prst="rect">
              <a:avLst/>
            </a:prstGeom>
            <a:noFill/>
            <a:extLst>
              <a:ext uri="{909E8E84-426E-40DD-AFC4-6F175D3DCCD1}">
                <a14:hiddenFill xmlns:a14="http://schemas.microsoft.com/office/drawing/2010/main">
                  <a:solidFill>
                    <a:srgbClr val="FFFFFF"/>
                  </a:solidFill>
                </a14:hiddenFill>
              </a:ext>
            </a:extLst>
          </p:spPr>
        </p:pic>
        <p:sp>
          <p:nvSpPr>
            <p:cNvPr id="65" name="テキスト ボックス 64"/>
            <p:cNvSpPr txBox="1"/>
            <p:nvPr/>
          </p:nvSpPr>
          <p:spPr>
            <a:xfrm>
              <a:off x="7136664" y="2979908"/>
              <a:ext cx="598040" cy="369332"/>
            </a:xfrm>
            <a:prstGeom prst="rect">
              <a:avLst/>
            </a:prstGeom>
            <a:noFill/>
          </p:spPr>
          <p:txBody>
            <a:bodyPr wrap="square" rtlCol="0">
              <a:spAutoFit/>
            </a:bodyPr>
            <a:lstStyle/>
            <a:p>
              <a:r>
                <a:rPr kumimoji="1" lang="en-US" altLang="ja-JP" dirty="0" smtClean="0"/>
                <a:t>2m</a:t>
              </a:r>
              <a:endParaRPr kumimoji="1" lang="ja-JP" altLang="en-US" dirty="0"/>
            </a:p>
          </p:txBody>
        </p:sp>
        <p:cxnSp>
          <p:nvCxnSpPr>
            <p:cNvPr id="66" name="直線矢印コネクタ 65"/>
            <p:cNvCxnSpPr/>
            <p:nvPr/>
          </p:nvCxnSpPr>
          <p:spPr>
            <a:xfrm>
              <a:off x="6025889" y="2061783"/>
              <a:ext cx="936104"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6025889" y="2061783"/>
              <a:ext cx="936104" cy="547854"/>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6025889" y="2609638"/>
              <a:ext cx="2736304" cy="1"/>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flipH="1" flipV="1">
              <a:off x="7707289" y="2047697"/>
              <a:ext cx="1054904" cy="522417"/>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0" name="直線矢印コネクタ 69"/>
            <p:cNvCxnSpPr/>
            <p:nvPr/>
          </p:nvCxnSpPr>
          <p:spPr>
            <a:xfrm>
              <a:off x="7742665" y="2037161"/>
              <a:ext cx="1019528"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flipV="1">
              <a:off x="8751849" y="867198"/>
              <a:ext cx="0" cy="1138418"/>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H="1">
              <a:off x="7178017" y="879800"/>
              <a:ext cx="1573832"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a:off x="7178017" y="879800"/>
              <a:ext cx="1224136" cy="698192"/>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H="1">
              <a:off x="6241913" y="1627069"/>
              <a:ext cx="2160240" cy="0"/>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flipV="1">
              <a:off x="6241913" y="1436407"/>
              <a:ext cx="191864" cy="190662"/>
            </a:xfrm>
            <a:prstGeom prst="straightConnector1">
              <a:avLst/>
            </a:prstGeom>
            <a:ln w="127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76" name="コンテンツ プレースホルダー 9"/>
            <p:cNvPicPr>
              <a:picLocks noChangeAspect="1"/>
            </p:cNvPicPr>
            <p:nvPr/>
          </p:nvPicPr>
          <p:blipFill rotWithShape="1">
            <a:blip r:embed="rId3" cstate="print">
              <a:extLst>
                <a:ext uri="{28A0092B-C50C-407E-A947-70E740481C1C}">
                  <a14:useLocalDpi xmlns:a14="http://schemas.microsoft.com/office/drawing/2010/main" val="0"/>
                </a:ext>
              </a:extLst>
            </a:blip>
            <a:srcRect l="12939" t="41390" r="34605"/>
            <a:stretch/>
          </p:blipFill>
          <p:spPr>
            <a:xfrm>
              <a:off x="4260907" y="3355648"/>
              <a:ext cx="4622659" cy="3432059"/>
            </a:xfrm>
            <a:prstGeom prst="rect">
              <a:avLst/>
            </a:prstGeom>
          </p:spPr>
        </p:pic>
        <p:sp>
          <p:nvSpPr>
            <p:cNvPr id="77" name="四角形吹き出し 76"/>
            <p:cNvSpPr/>
            <p:nvPr/>
          </p:nvSpPr>
          <p:spPr>
            <a:xfrm>
              <a:off x="4990440" y="3435659"/>
              <a:ext cx="2506593" cy="504075"/>
            </a:xfrm>
            <a:prstGeom prst="wedgeRectCallout">
              <a:avLst>
                <a:gd name="adj1" fmla="val -21764"/>
                <a:gd name="adj2" fmla="val 10675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rPr>
                <a:t>トムソン散乱分光器</a:t>
              </a:r>
            </a:p>
          </p:txBody>
        </p:sp>
        <p:sp>
          <p:nvSpPr>
            <p:cNvPr id="78" name="四角形吹き出し 77"/>
            <p:cNvSpPr/>
            <p:nvPr/>
          </p:nvSpPr>
          <p:spPr>
            <a:xfrm>
              <a:off x="5562939" y="5640421"/>
              <a:ext cx="2895407" cy="532288"/>
            </a:xfrm>
            <a:prstGeom prst="wedgeRectCallout">
              <a:avLst>
                <a:gd name="adj1" fmla="val 19327"/>
                <a:gd name="adj2" fmla="val -12028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rPr>
                <a:t>10Hz</a:t>
              </a:r>
              <a:r>
                <a:rPr lang="ja-JP" altLang="en-US" sz="1400" dirty="0">
                  <a:solidFill>
                    <a:schemeClr val="tx1"/>
                  </a:solidFill>
                </a:rPr>
                <a:t>実験装置チャンバ</a:t>
              </a:r>
            </a:p>
          </p:txBody>
        </p:sp>
        <p:cxnSp>
          <p:nvCxnSpPr>
            <p:cNvPr id="82" name="直線矢印コネクタ 81"/>
            <p:cNvCxnSpPr/>
            <p:nvPr/>
          </p:nvCxnSpPr>
          <p:spPr>
            <a:xfrm>
              <a:off x="5670765" y="3018366"/>
              <a:ext cx="3297023" cy="0"/>
            </a:xfrm>
            <a:prstGeom prst="straightConnector1">
              <a:avLst/>
            </a:prstGeom>
            <a:ln w="254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223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2"/>
          <p:cNvSpPr txBox="1">
            <a:spLocks noChangeArrowheads="1"/>
          </p:cNvSpPr>
          <p:nvPr/>
        </p:nvSpPr>
        <p:spPr bwMode="auto">
          <a:xfrm>
            <a:off x="152056" y="67166"/>
            <a:ext cx="4443757" cy="523220"/>
          </a:xfrm>
          <a:prstGeom prst="rect">
            <a:avLst/>
          </a:prstGeom>
          <a:noFill/>
          <a:ln w="9525">
            <a:noFill/>
            <a:miter lim="800000"/>
            <a:headEnd/>
            <a:tailEnd/>
          </a:ln>
        </p:spPr>
        <p:txBody>
          <a:bodyPr wrap="square">
            <a:spAutoFit/>
          </a:bodyPr>
          <a:lstStyle/>
          <a:p>
            <a:pPr>
              <a:spcBef>
                <a:spcPct val="50000"/>
              </a:spcBef>
            </a:pPr>
            <a:r>
              <a:rPr lang="ja-JP" altLang="en-US" sz="2800" dirty="0" smtClean="0"/>
              <a:t>協同トムソン散乱計測</a:t>
            </a:r>
            <a:endParaRPr lang="en-US" altLang="ja-JP" sz="2800" dirty="0"/>
          </a:p>
        </p:txBody>
      </p:sp>
      <p:sp>
        <p:nvSpPr>
          <p:cNvPr id="43" name="Rectangle 94"/>
          <p:cNvSpPr>
            <a:spLocks noChangeArrowheads="1"/>
          </p:cNvSpPr>
          <p:nvPr/>
        </p:nvSpPr>
        <p:spPr bwMode="auto">
          <a:xfrm>
            <a:off x="304800" y="753220"/>
            <a:ext cx="9144000" cy="144462"/>
          </a:xfrm>
          <a:prstGeom prst="rect">
            <a:avLst/>
          </a:prstGeom>
          <a:gradFill rotWithShape="1">
            <a:gsLst>
              <a:gs pos="0">
                <a:schemeClr val="accent2"/>
              </a:gs>
              <a:gs pos="100000">
                <a:schemeClr val="tx1">
                  <a:alpha val="0"/>
                </a:schemeClr>
              </a:gs>
            </a:gsLst>
            <a:path path="shape">
              <a:fillToRect l="50000" t="50000" r="50000" b="50000"/>
            </a:path>
          </a:gradFill>
          <a:ln w="9525">
            <a:noFill/>
            <a:miter lim="800000"/>
            <a:headEnd/>
            <a:tailEnd/>
          </a:ln>
        </p:spPr>
        <p:txBody>
          <a:bodyPr wrap="none" anchor="ctr"/>
          <a:lstStyle/>
          <a:p>
            <a:endParaRPr lang="ja-JP" altLang="en-US"/>
          </a:p>
        </p:txBody>
      </p:sp>
      <p:sp>
        <p:nvSpPr>
          <p:cNvPr id="2" name="テキスト ボックス 1"/>
          <p:cNvSpPr txBox="1"/>
          <p:nvPr/>
        </p:nvSpPr>
        <p:spPr>
          <a:xfrm>
            <a:off x="21775" y="4461970"/>
            <a:ext cx="5247943" cy="369332"/>
          </a:xfrm>
          <a:prstGeom prst="rect">
            <a:avLst/>
          </a:prstGeom>
          <a:noFill/>
        </p:spPr>
        <p:txBody>
          <a:bodyPr wrap="square" rtlCol="0">
            <a:spAutoFit/>
          </a:bodyPr>
          <a:lstStyle/>
          <a:p>
            <a:r>
              <a:rPr lang="ja-JP" altLang="en-US" dirty="0"/>
              <a:t>・</a:t>
            </a:r>
            <a:r>
              <a:rPr kumimoji="1" lang="en-US" altLang="ja-JP" dirty="0" smtClean="0"/>
              <a:t>K. Tomita et al. </a:t>
            </a:r>
            <a:r>
              <a:rPr lang="en-US" altLang="ja-JP" i="1" dirty="0" smtClean="0"/>
              <a:t>Appl</a:t>
            </a:r>
            <a:r>
              <a:rPr lang="en-US" altLang="ja-JP" i="1" dirty="0"/>
              <a:t>. Phys. Express</a:t>
            </a:r>
            <a:r>
              <a:rPr lang="en-US" altLang="ja-JP" dirty="0"/>
              <a:t> </a:t>
            </a:r>
            <a:r>
              <a:rPr lang="en-US" altLang="ja-JP" b="1" dirty="0"/>
              <a:t>8</a:t>
            </a:r>
            <a:r>
              <a:rPr lang="en-US" altLang="ja-JP" dirty="0"/>
              <a:t> </a:t>
            </a:r>
            <a:r>
              <a:rPr lang="en-US" altLang="ja-JP" dirty="0" smtClean="0"/>
              <a:t>126101 (2015)</a:t>
            </a:r>
            <a:endParaRPr lang="ja-JP" altLang="ja-JP" dirty="0"/>
          </a:p>
        </p:txBody>
      </p:sp>
      <p:sp>
        <p:nvSpPr>
          <p:cNvPr id="19" name="テキスト ボックス 18"/>
          <p:cNvSpPr txBox="1"/>
          <p:nvPr/>
        </p:nvSpPr>
        <p:spPr>
          <a:xfrm>
            <a:off x="22316" y="4900933"/>
            <a:ext cx="5384686" cy="646331"/>
          </a:xfrm>
          <a:prstGeom prst="rect">
            <a:avLst/>
          </a:prstGeom>
          <a:noFill/>
        </p:spPr>
        <p:txBody>
          <a:bodyPr wrap="square" rtlCol="0">
            <a:spAutoFit/>
          </a:bodyPr>
          <a:lstStyle/>
          <a:p>
            <a:r>
              <a:rPr lang="ja-JP" altLang="en-US" dirty="0" smtClean="0"/>
              <a:t>・</a:t>
            </a:r>
            <a:r>
              <a:rPr lang="en-US" altLang="ja-JP" dirty="0" smtClean="0"/>
              <a:t>K. Tomita et al. </a:t>
            </a:r>
            <a:r>
              <a:rPr lang="en-US" altLang="ja-JP" i="1" dirty="0" smtClean="0"/>
              <a:t>Proc. EUV source </a:t>
            </a:r>
            <a:r>
              <a:rPr lang="en-US" altLang="ja-JP" i="1" dirty="0" smtClean="0"/>
              <a:t>workshop </a:t>
            </a:r>
            <a:r>
              <a:rPr lang="en-US" altLang="ja-JP" i="1" dirty="0" smtClean="0"/>
              <a:t>(2015), (2016) (Invited talk)</a:t>
            </a:r>
            <a:endParaRPr lang="ja-JP" altLang="ja-JP" i="1" dirty="0"/>
          </a:p>
        </p:txBody>
      </p:sp>
      <p:sp>
        <p:nvSpPr>
          <p:cNvPr id="3" name="テキスト ボックス 2"/>
          <p:cNvSpPr txBox="1"/>
          <p:nvPr/>
        </p:nvSpPr>
        <p:spPr>
          <a:xfrm>
            <a:off x="107845" y="3924222"/>
            <a:ext cx="2268163" cy="400110"/>
          </a:xfrm>
          <a:prstGeom prst="rect">
            <a:avLst/>
          </a:prstGeom>
          <a:noFill/>
        </p:spPr>
        <p:txBody>
          <a:bodyPr wrap="square" rtlCol="0">
            <a:spAutoFit/>
          </a:bodyPr>
          <a:lstStyle/>
          <a:p>
            <a:r>
              <a:rPr lang="ja-JP" altLang="en-US" sz="2000" dirty="0" smtClean="0"/>
              <a:t>詳細は</a:t>
            </a:r>
            <a:r>
              <a:rPr lang="ja-JP" altLang="en-US" sz="2000" dirty="0" err="1" smtClean="0"/>
              <a:t>、、、</a:t>
            </a:r>
            <a:endParaRPr kumimoji="1" lang="ja-JP" altLang="en-US" sz="2000" dirty="0"/>
          </a:p>
        </p:txBody>
      </p:sp>
      <p:grpSp>
        <p:nvGrpSpPr>
          <p:cNvPr id="6" name="グループ化 5"/>
          <p:cNvGrpSpPr/>
          <p:nvPr/>
        </p:nvGrpSpPr>
        <p:grpSpPr>
          <a:xfrm>
            <a:off x="304800" y="897682"/>
            <a:ext cx="8721178" cy="6075330"/>
            <a:chOff x="304800" y="897682"/>
            <a:chExt cx="8721178" cy="6075330"/>
          </a:xfrm>
        </p:grpSpPr>
        <p:sp>
          <p:nvSpPr>
            <p:cNvPr id="17" name="テキスト ボックス 16"/>
            <p:cNvSpPr txBox="1"/>
            <p:nvPr/>
          </p:nvSpPr>
          <p:spPr>
            <a:xfrm>
              <a:off x="304800" y="2392060"/>
              <a:ext cx="4380132" cy="461665"/>
            </a:xfrm>
            <a:prstGeom prst="rect">
              <a:avLst/>
            </a:prstGeom>
            <a:noFill/>
          </p:spPr>
          <p:txBody>
            <a:bodyPr wrap="square" rtlCol="0">
              <a:spAutoFit/>
            </a:bodyPr>
            <a:lstStyle/>
            <a:p>
              <a:r>
                <a:rPr lang="en-US" altLang="ja-JP" sz="2400" u="sng" dirty="0" smtClean="0"/>
                <a:t>ne, </a:t>
              </a:r>
              <a:r>
                <a:rPr lang="en-US" altLang="ja-JP" sz="2400" u="sng" dirty="0" err="1" smtClean="0"/>
                <a:t>Te</a:t>
              </a:r>
              <a:r>
                <a:rPr lang="ja-JP" altLang="en-US" sz="2400" u="sng" dirty="0" smtClean="0"/>
                <a:t>の直接計測はすでに達成</a:t>
              </a:r>
              <a:endParaRPr lang="en-US" altLang="ja-JP" sz="2400" u="sng" dirty="0" smtClean="0"/>
            </a:p>
          </p:txBody>
        </p:sp>
        <p:grpSp>
          <p:nvGrpSpPr>
            <p:cNvPr id="22" name="グループ化 21"/>
            <p:cNvGrpSpPr/>
            <p:nvPr/>
          </p:nvGrpSpPr>
          <p:grpSpPr>
            <a:xfrm>
              <a:off x="5419851" y="897682"/>
              <a:ext cx="3606127" cy="6075330"/>
              <a:chOff x="2832160" y="824912"/>
              <a:chExt cx="3606127" cy="6075330"/>
            </a:xfrm>
          </p:grpSpPr>
          <p:grpSp>
            <p:nvGrpSpPr>
              <p:cNvPr id="23" name="グループ化 22"/>
              <p:cNvGrpSpPr/>
              <p:nvPr/>
            </p:nvGrpSpPr>
            <p:grpSpPr>
              <a:xfrm>
                <a:off x="2947382" y="3645024"/>
                <a:ext cx="3136786" cy="2757543"/>
                <a:chOff x="925855" y="1632511"/>
                <a:chExt cx="3136786" cy="2757543"/>
              </a:xfrm>
            </p:grpSpPr>
            <p:pic>
              <p:nvPicPr>
                <p:cNvPr id="3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797"/>
                <a:stretch/>
              </p:blipFill>
              <p:spPr bwMode="auto">
                <a:xfrm rot="16200000" flipH="1">
                  <a:off x="1184742" y="1456715"/>
                  <a:ext cx="2657251" cy="3098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テキスト ボックス 37"/>
                <p:cNvSpPr txBox="1"/>
                <p:nvPr/>
              </p:nvSpPr>
              <p:spPr>
                <a:xfrm rot="16200000">
                  <a:off x="1550309" y="2464265"/>
                  <a:ext cx="274434" cy="307777"/>
                </a:xfrm>
                <a:prstGeom prst="rect">
                  <a:avLst/>
                </a:prstGeom>
                <a:noFill/>
              </p:spPr>
              <p:txBody>
                <a:bodyPr wrap="none" rtlCol="0">
                  <a:spAutoFit/>
                </a:bodyPr>
                <a:lstStyle/>
                <a:p>
                  <a:r>
                    <a:rPr lang="en-US" altLang="ja-JP" sz="1400" dirty="0">
                      <a:solidFill>
                        <a:srgbClr val="FFFF00"/>
                      </a:solidFill>
                      <a:latin typeface="Times New Roman" pitchFamily="18" charset="0"/>
                      <a:cs typeface="Times New Roman" pitchFamily="18" charset="0"/>
                    </a:rPr>
                    <a:t>0</a:t>
                  </a:r>
                  <a:endParaRPr kumimoji="1" lang="ja-JP" altLang="en-US" sz="1400" dirty="0">
                    <a:solidFill>
                      <a:srgbClr val="FFFF00"/>
                    </a:solidFill>
                    <a:latin typeface="Times New Roman" pitchFamily="18" charset="0"/>
                    <a:cs typeface="Times New Roman" pitchFamily="18" charset="0"/>
                  </a:endParaRPr>
                </a:p>
              </p:txBody>
            </p:sp>
            <p:sp>
              <p:nvSpPr>
                <p:cNvPr id="39" name="テキスト ボックス 38"/>
                <p:cNvSpPr txBox="1"/>
                <p:nvPr/>
              </p:nvSpPr>
              <p:spPr>
                <a:xfrm rot="16200000">
                  <a:off x="1483395" y="1705607"/>
                  <a:ext cx="453970" cy="307777"/>
                </a:xfrm>
                <a:prstGeom prst="rect">
                  <a:avLst/>
                </a:prstGeom>
                <a:noFill/>
              </p:spPr>
              <p:txBody>
                <a:bodyPr wrap="none" rtlCol="0">
                  <a:spAutoFit/>
                </a:bodyPr>
                <a:lstStyle/>
                <a:p>
                  <a:r>
                    <a:rPr lang="en-US" altLang="ja-JP" sz="1400" dirty="0">
                      <a:solidFill>
                        <a:srgbClr val="FFFF00"/>
                      </a:solidFill>
                      <a:latin typeface="Times New Roman" pitchFamily="18" charset="0"/>
                      <a:cs typeface="Times New Roman" pitchFamily="18" charset="0"/>
                    </a:rPr>
                    <a:t>100</a:t>
                  </a:r>
                  <a:endParaRPr kumimoji="1" lang="ja-JP" altLang="en-US" sz="1400" dirty="0">
                    <a:solidFill>
                      <a:srgbClr val="FFFF00"/>
                    </a:solidFill>
                    <a:latin typeface="Times New Roman" pitchFamily="18" charset="0"/>
                    <a:cs typeface="Times New Roman" pitchFamily="18" charset="0"/>
                  </a:endParaRPr>
                </a:p>
              </p:txBody>
            </p:sp>
            <p:cxnSp>
              <p:nvCxnSpPr>
                <p:cNvPr id="40" name="直線矢印コネクタ 39"/>
                <p:cNvCxnSpPr/>
                <p:nvPr/>
              </p:nvCxnSpPr>
              <p:spPr>
                <a:xfrm rot="16200000">
                  <a:off x="574305" y="2660681"/>
                  <a:ext cx="1836000" cy="0"/>
                </a:xfrm>
                <a:prstGeom prst="straightConnector1">
                  <a:avLst/>
                </a:prstGeom>
                <a:ln w="190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rot="16200000">
                  <a:off x="884427" y="2092415"/>
                  <a:ext cx="779381" cy="307777"/>
                </a:xfrm>
                <a:prstGeom prst="rect">
                  <a:avLst/>
                </a:prstGeom>
                <a:noFill/>
              </p:spPr>
              <p:txBody>
                <a:bodyPr wrap="none" rtlCol="0">
                  <a:spAutoFit/>
                </a:bodyPr>
                <a:lstStyle/>
                <a:p>
                  <a:r>
                    <a:rPr lang="en-US" altLang="ja-JP" sz="1400" dirty="0" err="1">
                      <a:solidFill>
                        <a:srgbClr val="FFFF00"/>
                      </a:solidFill>
                      <a:latin typeface="Times New Roman" pitchFamily="18" charset="0"/>
                      <a:cs typeface="Times New Roman" pitchFamily="18" charset="0"/>
                    </a:rPr>
                    <a:t>Δλ</a:t>
                  </a:r>
                  <a:r>
                    <a:rPr lang="en-US" altLang="ja-JP" sz="1400" dirty="0">
                      <a:solidFill>
                        <a:srgbClr val="FFFF00"/>
                      </a:solidFill>
                      <a:latin typeface="Times New Roman" pitchFamily="18" charset="0"/>
                      <a:cs typeface="Times New Roman" pitchFamily="18" charset="0"/>
                    </a:rPr>
                    <a:t> (pm)</a:t>
                  </a:r>
                  <a:endParaRPr kumimoji="1" lang="ja-JP" altLang="en-US" sz="1400" dirty="0">
                    <a:solidFill>
                      <a:srgbClr val="FFFF00"/>
                    </a:solidFill>
                    <a:latin typeface="Times New Roman" pitchFamily="18" charset="0"/>
                    <a:cs typeface="Times New Roman" pitchFamily="18" charset="0"/>
                  </a:endParaRPr>
                </a:p>
              </p:txBody>
            </p:sp>
            <p:cxnSp>
              <p:nvCxnSpPr>
                <p:cNvPr id="42" name="直線矢印コネクタ 41"/>
                <p:cNvCxnSpPr/>
                <p:nvPr/>
              </p:nvCxnSpPr>
              <p:spPr>
                <a:xfrm rot="16200000">
                  <a:off x="1493200" y="2512513"/>
                  <a:ext cx="0" cy="195009"/>
                </a:xfrm>
                <a:prstGeom prst="straightConnector1">
                  <a:avLst/>
                </a:prstGeom>
                <a:ln w="15875">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rot="16200000">
                  <a:off x="1492989" y="3257565"/>
                  <a:ext cx="0" cy="195009"/>
                </a:xfrm>
                <a:prstGeom prst="straightConnector1">
                  <a:avLst/>
                </a:prstGeom>
                <a:ln w="15875">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rot="16200000">
                  <a:off x="1539211" y="3113652"/>
                  <a:ext cx="513282" cy="523220"/>
                </a:xfrm>
                <a:prstGeom prst="rect">
                  <a:avLst/>
                </a:prstGeom>
                <a:noFill/>
              </p:spPr>
              <p:txBody>
                <a:bodyPr wrap="none" rtlCol="0">
                  <a:spAutoFit/>
                </a:bodyPr>
                <a:lstStyle/>
                <a:p>
                  <a:r>
                    <a:rPr lang="en-US" altLang="ja-JP" sz="1400" dirty="0">
                      <a:solidFill>
                        <a:srgbClr val="FFFF00"/>
                      </a:solidFill>
                      <a:latin typeface="Times New Roman" pitchFamily="18" charset="0"/>
                      <a:cs typeface="Times New Roman" pitchFamily="18" charset="0"/>
                    </a:rPr>
                    <a:t>-100</a:t>
                  </a:r>
                  <a:endParaRPr kumimoji="1" lang="en-US" altLang="ja-JP" sz="1400" dirty="0">
                    <a:solidFill>
                      <a:srgbClr val="FFFF00"/>
                    </a:solidFill>
                    <a:latin typeface="Times New Roman" pitchFamily="18" charset="0"/>
                    <a:cs typeface="Times New Roman" pitchFamily="18" charset="0"/>
                  </a:endParaRPr>
                </a:p>
                <a:p>
                  <a:endParaRPr kumimoji="1" lang="ja-JP" altLang="en-US" sz="1400" dirty="0">
                    <a:solidFill>
                      <a:srgbClr val="FFFF00"/>
                    </a:solidFill>
                    <a:latin typeface="Times New Roman" pitchFamily="18" charset="0"/>
                    <a:cs typeface="Times New Roman" pitchFamily="18" charset="0"/>
                  </a:endParaRPr>
                </a:p>
              </p:txBody>
            </p:sp>
            <p:cxnSp>
              <p:nvCxnSpPr>
                <p:cNvPr id="46" name="直線矢印コネクタ 45"/>
                <p:cNvCxnSpPr/>
                <p:nvPr/>
              </p:nvCxnSpPr>
              <p:spPr>
                <a:xfrm rot="16200000" flipH="1">
                  <a:off x="2635603" y="2622359"/>
                  <a:ext cx="0" cy="280800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1367327" y="3937673"/>
                  <a:ext cx="0" cy="195009"/>
                </a:xfrm>
                <a:prstGeom prst="straightConnector1">
                  <a:avLst/>
                </a:prstGeom>
                <a:ln w="15875">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2157266" y="3937673"/>
                  <a:ext cx="0" cy="195009"/>
                </a:xfrm>
                <a:prstGeom prst="straightConnector1">
                  <a:avLst/>
                </a:prstGeom>
                <a:ln w="15875">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2930697" y="3927513"/>
                  <a:ext cx="0" cy="195009"/>
                </a:xfrm>
                <a:prstGeom prst="straightConnector1">
                  <a:avLst/>
                </a:prstGeom>
                <a:ln w="15875">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3312328" y="3674239"/>
                  <a:ext cx="707245" cy="307777"/>
                </a:xfrm>
                <a:prstGeom prst="rect">
                  <a:avLst/>
                </a:prstGeom>
                <a:noFill/>
              </p:spPr>
              <p:txBody>
                <a:bodyPr wrap="none" rtlCol="0">
                  <a:spAutoFit/>
                </a:bodyPr>
                <a:lstStyle/>
                <a:p>
                  <a:r>
                    <a:rPr lang="en-US" altLang="ja-JP" sz="1400" i="1" dirty="0">
                      <a:solidFill>
                        <a:srgbClr val="FFFF00"/>
                      </a:solidFill>
                      <a:latin typeface="Times New Roman" pitchFamily="18" charset="0"/>
                      <a:cs typeface="Times New Roman" pitchFamily="18" charset="0"/>
                    </a:rPr>
                    <a:t>x</a:t>
                  </a:r>
                  <a:r>
                    <a:rPr lang="en-US" altLang="ja-JP" sz="1400" dirty="0">
                      <a:solidFill>
                        <a:srgbClr val="FFFF00"/>
                      </a:solidFill>
                      <a:latin typeface="Times New Roman" pitchFamily="18" charset="0"/>
                      <a:cs typeface="Times New Roman" pitchFamily="18" charset="0"/>
                    </a:rPr>
                    <a:t> (mm)</a:t>
                  </a:r>
                  <a:endParaRPr kumimoji="1" lang="ja-JP" altLang="en-US" sz="1400" dirty="0">
                    <a:solidFill>
                      <a:srgbClr val="FFFF00"/>
                    </a:solidFill>
                    <a:latin typeface="Times New Roman" pitchFamily="18" charset="0"/>
                    <a:cs typeface="Times New Roman" pitchFamily="18" charset="0"/>
                  </a:endParaRPr>
                </a:p>
              </p:txBody>
            </p:sp>
            <p:sp>
              <p:nvSpPr>
                <p:cNvPr id="51" name="テキスト ボックス 50"/>
                <p:cNvSpPr txBox="1"/>
                <p:nvPr/>
              </p:nvSpPr>
              <p:spPr>
                <a:xfrm>
                  <a:off x="1233292" y="4078247"/>
                  <a:ext cx="274434" cy="307777"/>
                </a:xfrm>
                <a:prstGeom prst="rect">
                  <a:avLst/>
                </a:prstGeom>
                <a:noFill/>
              </p:spPr>
              <p:txBody>
                <a:bodyPr wrap="none" rtlCol="0">
                  <a:spAutoFit/>
                </a:bodyPr>
                <a:lstStyle/>
                <a:p>
                  <a:r>
                    <a:rPr lang="en-US" altLang="ja-JP" sz="1400" dirty="0">
                      <a:solidFill>
                        <a:srgbClr val="FFFF00"/>
                      </a:solidFill>
                      <a:latin typeface="Times New Roman" pitchFamily="18" charset="0"/>
                      <a:cs typeface="Times New Roman" pitchFamily="18" charset="0"/>
                    </a:rPr>
                    <a:t>0</a:t>
                  </a:r>
                  <a:endParaRPr kumimoji="1" lang="ja-JP" altLang="en-US" sz="1400" dirty="0">
                    <a:solidFill>
                      <a:srgbClr val="FFFF00"/>
                    </a:solidFill>
                    <a:latin typeface="Times New Roman" pitchFamily="18" charset="0"/>
                    <a:cs typeface="Times New Roman" pitchFamily="18" charset="0"/>
                  </a:endParaRPr>
                </a:p>
              </p:txBody>
            </p:sp>
            <p:sp>
              <p:nvSpPr>
                <p:cNvPr id="52" name="テキスト ボックス 51"/>
                <p:cNvSpPr txBox="1"/>
                <p:nvPr/>
              </p:nvSpPr>
              <p:spPr>
                <a:xfrm>
                  <a:off x="1973906" y="4079759"/>
                  <a:ext cx="409086" cy="307777"/>
                </a:xfrm>
                <a:prstGeom prst="rect">
                  <a:avLst/>
                </a:prstGeom>
                <a:noFill/>
              </p:spPr>
              <p:txBody>
                <a:bodyPr wrap="none" rtlCol="0">
                  <a:spAutoFit/>
                </a:bodyPr>
                <a:lstStyle/>
                <a:p>
                  <a:r>
                    <a:rPr lang="en-US" altLang="ja-JP" sz="1400" dirty="0">
                      <a:solidFill>
                        <a:srgbClr val="FFFF00"/>
                      </a:solidFill>
                      <a:latin typeface="Times New Roman" pitchFamily="18" charset="0"/>
                      <a:cs typeface="Times New Roman" pitchFamily="18" charset="0"/>
                    </a:rPr>
                    <a:t>0.2</a:t>
                  </a:r>
                  <a:endParaRPr kumimoji="1" lang="ja-JP" altLang="en-US" sz="1400" dirty="0">
                    <a:solidFill>
                      <a:srgbClr val="FFFF00"/>
                    </a:solidFill>
                    <a:latin typeface="Times New Roman" pitchFamily="18" charset="0"/>
                    <a:cs typeface="Times New Roman" pitchFamily="18" charset="0"/>
                  </a:endParaRPr>
                </a:p>
              </p:txBody>
            </p:sp>
            <p:sp>
              <p:nvSpPr>
                <p:cNvPr id="53" name="テキスト ボックス 52"/>
                <p:cNvSpPr txBox="1"/>
                <p:nvPr/>
              </p:nvSpPr>
              <p:spPr>
                <a:xfrm>
                  <a:off x="2744818" y="4082277"/>
                  <a:ext cx="409086" cy="307777"/>
                </a:xfrm>
                <a:prstGeom prst="rect">
                  <a:avLst/>
                </a:prstGeom>
                <a:noFill/>
              </p:spPr>
              <p:txBody>
                <a:bodyPr wrap="none" rtlCol="0">
                  <a:spAutoFit/>
                </a:bodyPr>
                <a:lstStyle/>
                <a:p>
                  <a:r>
                    <a:rPr lang="en-US" altLang="ja-JP" sz="1400" dirty="0">
                      <a:solidFill>
                        <a:srgbClr val="FFFF00"/>
                      </a:solidFill>
                      <a:latin typeface="Times New Roman" pitchFamily="18" charset="0"/>
                      <a:cs typeface="Times New Roman" pitchFamily="18" charset="0"/>
                    </a:rPr>
                    <a:t>0.4</a:t>
                  </a:r>
                  <a:endParaRPr kumimoji="1" lang="ja-JP" altLang="en-US" sz="1400" dirty="0">
                    <a:solidFill>
                      <a:srgbClr val="FFFF00"/>
                    </a:solidFill>
                    <a:latin typeface="Times New Roman" pitchFamily="18" charset="0"/>
                    <a:cs typeface="Times New Roman" pitchFamily="18" charset="0"/>
                  </a:endParaRPr>
                </a:p>
              </p:txBody>
            </p:sp>
            <p:pic>
              <p:nvPicPr>
                <p:cNvPr id="54" name="図 53"/>
                <p:cNvPicPr>
                  <a:picLocks/>
                </p:cNvPicPr>
                <p:nvPr/>
              </p:nvPicPr>
              <p:blipFill>
                <a:blip r:embed="rId4"/>
                <a:stretch>
                  <a:fillRect/>
                </a:stretch>
              </p:blipFill>
              <p:spPr>
                <a:xfrm rot="16200000">
                  <a:off x="730372" y="3246390"/>
                  <a:ext cx="823762" cy="189612"/>
                </a:xfrm>
                <a:prstGeom prst="rect">
                  <a:avLst/>
                </a:prstGeom>
              </p:spPr>
            </p:pic>
            <p:sp>
              <p:nvSpPr>
                <p:cNvPr id="55" name="テキスト ボックス 54"/>
                <p:cNvSpPr txBox="1"/>
                <p:nvPr/>
              </p:nvSpPr>
              <p:spPr>
                <a:xfrm>
                  <a:off x="925855" y="2630425"/>
                  <a:ext cx="516488" cy="261610"/>
                </a:xfrm>
                <a:prstGeom prst="rect">
                  <a:avLst/>
                </a:prstGeom>
                <a:noFill/>
              </p:spPr>
              <p:txBody>
                <a:bodyPr wrap="none" rtlCol="0">
                  <a:spAutoFit/>
                </a:bodyPr>
                <a:lstStyle/>
                <a:p>
                  <a:r>
                    <a:rPr lang="en-US" altLang="ja-JP" sz="1100" b="1" dirty="0">
                      <a:solidFill>
                        <a:srgbClr val="FFFF00"/>
                      </a:solidFill>
                      <a:latin typeface="Times New Roman" pitchFamily="18" charset="0"/>
                      <a:cs typeface="Times New Roman" pitchFamily="18" charset="0"/>
                    </a:rPr>
                    <a:t>High </a:t>
                  </a:r>
                  <a:endParaRPr kumimoji="1" lang="ja-JP" altLang="en-US" sz="1100" b="1" dirty="0">
                    <a:solidFill>
                      <a:srgbClr val="FFFF00"/>
                    </a:solidFill>
                    <a:latin typeface="Times New Roman" pitchFamily="18" charset="0"/>
                    <a:cs typeface="Times New Roman" pitchFamily="18" charset="0"/>
                  </a:endParaRPr>
                </a:p>
              </p:txBody>
            </p:sp>
            <p:sp>
              <p:nvSpPr>
                <p:cNvPr id="56" name="テキスト ボックス 55"/>
                <p:cNvSpPr txBox="1"/>
                <p:nvPr/>
              </p:nvSpPr>
              <p:spPr>
                <a:xfrm>
                  <a:off x="933741" y="3684771"/>
                  <a:ext cx="452368" cy="261610"/>
                </a:xfrm>
                <a:prstGeom prst="rect">
                  <a:avLst/>
                </a:prstGeom>
                <a:noFill/>
              </p:spPr>
              <p:txBody>
                <a:bodyPr wrap="none" rtlCol="0">
                  <a:spAutoFit/>
                </a:bodyPr>
                <a:lstStyle/>
                <a:p>
                  <a:r>
                    <a:rPr lang="en-US" altLang="ja-JP" sz="1100" b="1" dirty="0">
                      <a:solidFill>
                        <a:srgbClr val="FFFF00"/>
                      </a:solidFill>
                      <a:latin typeface="Times New Roman" pitchFamily="18" charset="0"/>
                      <a:cs typeface="Times New Roman" pitchFamily="18" charset="0"/>
                    </a:rPr>
                    <a:t>Low</a:t>
                  </a:r>
                  <a:endParaRPr kumimoji="1" lang="ja-JP" altLang="en-US" sz="1100" b="1" dirty="0">
                    <a:solidFill>
                      <a:srgbClr val="FFFF00"/>
                    </a:solidFill>
                    <a:latin typeface="Times New Roman" pitchFamily="18" charset="0"/>
                    <a:cs typeface="Times New Roman" pitchFamily="18" charset="0"/>
                  </a:endParaRPr>
                </a:p>
              </p:txBody>
            </p:sp>
            <p:sp>
              <p:nvSpPr>
                <p:cNvPr id="57" name="テキスト ボックス 56"/>
                <p:cNvSpPr txBox="1"/>
                <p:nvPr/>
              </p:nvSpPr>
              <p:spPr>
                <a:xfrm>
                  <a:off x="3509995" y="4075015"/>
                  <a:ext cx="409086" cy="307777"/>
                </a:xfrm>
                <a:prstGeom prst="rect">
                  <a:avLst/>
                </a:prstGeom>
                <a:noFill/>
              </p:spPr>
              <p:txBody>
                <a:bodyPr wrap="none" rtlCol="0">
                  <a:spAutoFit/>
                </a:bodyPr>
                <a:lstStyle/>
                <a:p>
                  <a:r>
                    <a:rPr lang="en-US" altLang="ja-JP" sz="1400" dirty="0">
                      <a:solidFill>
                        <a:srgbClr val="FFFF00"/>
                      </a:solidFill>
                      <a:latin typeface="Times New Roman" pitchFamily="18" charset="0"/>
                      <a:cs typeface="Times New Roman" pitchFamily="18" charset="0"/>
                    </a:rPr>
                    <a:t>0.6</a:t>
                  </a:r>
                  <a:endParaRPr kumimoji="1" lang="ja-JP" altLang="en-US" sz="1400" dirty="0">
                    <a:solidFill>
                      <a:srgbClr val="FFFF00"/>
                    </a:solidFill>
                    <a:latin typeface="Times New Roman" pitchFamily="18" charset="0"/>
                    <a:cs typeface="Times New Roman" pitchFamily="18" charset="0"/>
                  </a:endParaRPr>
                </a:p>
              </p:txBody>
            </p:sp>
            <p:cxnSp>
              <p:nvCxnSpPr>
                <p:cNvPr id="58" name="直線矢印コネクタ 57"/>
                <p:cNvCxnSpPr/>
                <p:nvPr/>
              </p:nvCxnSpPr>
              <p:spPr>
                <a:xfrm rot="16200000">
                  <a:off x="1486639" y="1790715"/>
                  <a:ext cx="0" cy="195009"/>
                </a:xfrm>
                <a:prstGeom prst="straightConnector1">
                  <a:avLst/>
                </a:prstGeom>
                <a:ln w="15875">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3709525" y="3932813"/>
                  <a:ext cx="0" cy="195009"/>
                </a:xfrm>
                <a:prstGeom prst="straightConnector1">
                  <a:avLst/>
                </a:prstGeom>
                <a:ln w="15875">
                  <a:solidFill>
                    <a:srgbClr val="FFFF00"/>
                  </a:solidFill>
                  <a:tailEnd type="none"/>
                </a:ln>
              </p:spPr>
              <p:style>
                <a:lnRef idx="1">
                  <a:schemeClr val="accent1"/>
                </a:lnRef>
                <a:fillRef idx="0">
                  <a:schemeClr val="accent1"/>
                </a:fillRef>
                <a:effectRef idx="0">
                  <a:schemeClr val="accent1"/>
                </a:effectRef>
                <a:fontRef idx="minor">
                  <a:schemeClr val="tx1"/>
                </a:fontRef>
              </p:style>
            </p:cxnSp>
          </p:grpSp>
          <p:cxnSp>
            <p:nvCxnSpPr>
              <p:cNvPr id="24" name="直線矢印コネクタ 23"/>
              <p:cNvCxnSpPr/>
              <p:nvPr/>
            </p:nvCxnSpPr>
            <p:spPr>
              <a:xfrm>
                <a:off x="2973344" y="6453336"/>
                <a:ext cx="3024000"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3764835" y="6377022"/>
                <a:ext cx="1592937" cy="523220"/>
              </a:xfrm>
              <a:prstGeom prst="rect">
                <a:avLst/>
              </a:prstGeom>
              <a:noFill/>
            </p:spPr>
            <p:txBody>
              <a:bodyPr wrap="none" rtlCol="0">
                <a:spAutoFit/>
              </a:bodyPr>
              <a:lstStyle/>
              <a:p>
                <a:r>
                  <a:rPr kumimoji="1" lang="en-US" altLang="ja-JP" sz="2800" dirty="0"/>
                  <a:t>Position </a:t>
                </a:r>
                <a:r>
                  <a:rPr kumimoji="1" lang="en-US" altLang="ja-JP" sz="2800" i="1" dirty="0"/>
                  <a:t>x</a:t>
                </a:r>
                <a:endParaRPr kumimoji="1" lang="ja-JP" altLang="en-US" sz="2800" i="1" dirty="0"/>
              </a:p>
            </p:txBody>
          </p:sp>
          <p:pic>
            <p:nvPicPr>
              <p:cNvPr id="36" name="図 35"/>
              <p:cNvPicPr>
                <a:picLocks noChangeAspect="1"/>
              </p:cNvPicPr>
              <p:nvPr/>
            </p:nvPicPr>
            <p:blipFill>
              <a:blip r:embed="rId5"/>
              <a:stretch>
                <a:fillRect/>
              </a:stretch>
            </p:blipFill>
            <p:spPr>
              <a:xfrm>
                <a:off x="2832160" y="824912"/>
                <a:ext cx="3606127" cy="3116310"/>
              </a:xfrm>
              <a:prstGeom prst="rect">
                <a:avLst/>
              </a:prstGeom>
            </p:spPr>
          </p:pic>
        </p:grpSp>
      </p:grpSp>
      <p:sp>
        <p:nvSpPr>
          <p:cNvPr id="60" name="テキスト ボックス 59"/>
          <p:cNvSpPr txBox="1"/>
          <p:nvPr/>
        </p:nvSpPr>
        <p:spPr>
          <a:xfrm>
            <a:off x="30521" y="5632071"/>
            <a:ext cx="5384686" cy="369332"/>
          </a:xfrm>
          <a:prstGeom prst="rect">
            <a:avLst/>
          </a:prstGeom>
          <a:noFill/>
        </p:spPr>
        <p:txBody>
          <a:bodyPr wrap="square" rtlCol="0">
            <a:spAutoFit/>
          </a:bodyPr>
          <a:lstStyle/>
          <a:p>
            <a:r>
              <a:rPr lang="ja-JP" altLang="en-US" dirty="0" smtClean="0"/>
              <a:t>・</a:t>
            </a:r>
            <a:r>
              <a:rPr lang="en-US" altLang="ja-JP" dirty="0" smtClean="0"/>
              <a:t>Y. </a:t>
            </a:r>
            <a:r>
              <a:rPr lang="en-US" altLang="ja-JP" dirty="0" smtClean="0"/>
              <a:t>Sato, K. Tomita </a:t>
            </a:r>
            <a:r>
              <a:rPr lang="en-US" altLang="ja-JP" dirty="0" smtClean="0"/>
              <a:t>et al. </a:t>
            </a:r>
            <a:r>
              <a:rPr lang="en-US" altLang="ja-JP" i="1" dirty="0" err="1" smtClean="0"/>
              <a:t>Jpn</a:t>
            </a:r>
            <a:r>
              <a:rPr lang="en-US" altLang="ja-JP" i="1" dirty="0" smtClean="0"/>
              <a:t>. J. Appl. Phys</a:t>
            </a:r>
            <a:r>
              <a:rPr lang="en-US" altLang="ja-JP" dirty="0" smtClean="0"/>
              <a:t>. </a:t>
            </a:r>
            <a:r>
              <a:rPr lang="en-US" altLang="ja-JP" dirty="0" smtClean="0"/>
              <a:t>(2017)</a:t>
            </a:r>
            <a:endParaRPr lang="ja-JP" altLang="ja-JP" i="1" dirty="0"/>
          </a:p>
        </p:txBody>
      </p:sp>
    </p:spTree>
    <p:extLst>
      <p:ext uri="{BB962C8B-B14F-4D97-AF65-F5344CB8AC3E}">
        <p14:creationId xmlns:p14="http://schemas.microsoft.com/office/powerpoint/2010/main" val="1495103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9" grpId="0"/>
      <p:bldP spid="3"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グループ化 15"/>
          <p:cNvGrpSpPr/>
          <p:nvPr/>
        </p:nvGrpSpPr>
        <p:grpSpPr>
          <a:xfrm>
            <a:off x="4970985" y="943130"/>
            <a:ext cx="3159471" cy="1928811"/>
            <a:chOff x="5745906" y="2109492"/>
            <a:chExt cx="2643629" cy="1591949"/>
          </a:xfrm>
        </p:grpSpPr>
        <p:pic>
          <p:nvPicPr>
            <p:cNvPr id="2" name="図 1"/>
            <p:cNvPicPr>
              <a:picLocks noChangeAspect="1"/>
            </p:cNvPicPr>
            <p:nvPr/>
          </p:nvPicPr>
          <p:blipFill rotWithShape="1">
            <a:blip r:embed="rId2"/>
            <a:srcRect l="27344" t="28735" r="22468" b="28056"/>
            <a:stretch/>
          </p:blipFill>
          <p:spPr>
            <a:xfrm>
              <a:off x="6214684" y="2174517"/>
              <a:ext cx="2174851" cy="1341429"/>
            </a:xfrm>
            <a:prstGeom prst="rect">
              <a:avLst/>
            </a:prstGeom>
          </p:spPr>
        </p:pic>
        <p:grpSp>
          <p:nvGrpSpPr>
            <p:cNvPr id="12" name="グループ化 11"/>
            <p:cNvGrpSpPr/>
            <p:nvPr/>
          </p:nvGrpSpPr>
          <p:grpSpPr>
            <a:xfrm>
              <a:off x="5745906" y="2233460"/>
              <a:ext cx="2332849" cy="1467981"/>
              <a:chOff x="5745906" y="2233460"/>
              <a:chExt cx="2332849" cy="1467981"/>
            </a:xfrm>
          </p:grpSpPr>
          <p:cxnSp>
            <p:nvCxnSpPr>
              <p:cNvPr id="78" name="直線矢印コネクタ 77"/>
              <p:cNvCxnSpPr/>
              <p:nvPr/>
            </p:nvCxnSpPr>
            <p:spPr>
              <a:xfrm flipV="1">
                <a:off x="5980494" y="3592914"/>
                <a:ext cx="20982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7" name="テキスト ボックス 96"/>
              <p:cNvSpPr txBox="1"/>
              <p:nvPr/>
            </p:nvSpPr>
            <p:spPr>
              <a:xfrm>
                <a:off x="6482402" y="3393664"/>
                <a:ext cx="777941" cy="307777"/>
              </a:xfrm>
              <a:prstGeom prst="rect">
                <a:avLst/>
              </a:prstGeom>
              <a:noFill/>
            </p:spPr>
            <p:txBody>
              <a:bodyPr wrap="square" rtlCol="0">
                <a:spAutoFit/>
              </a:bodyPr>
              <a:lstStyle/>
              <a:p>
                <a:r>
                  <a:rPr kumimoji="1" lang="en-US" altLang="ja-JP" sz="1400" dirty="0" smtClean="0">
                    <a:latin typeface="Times New Roman" panose="02020603050405020304" pitchFamily="18" charset="0"/>
                    <a:cs typeface="Times New Roman" panose="02020603050405020304" pitchFamily="18" charset="0"/>
                  </a:rPr>
                  <a:t>x (</a:t>
                </a:r>
                <a:r>
                  <a:rPr kumimoji="1" lang="el-GR" altLang="ja-JP" sz="1400" dirty="0" smtClean="0">
                    <a:latin typeface="Times New Roman" panose="02020603050405020304" pitchFamily="18" charset="0"/>
                    <a:cs typeface="Times New Roman" panose="02020603050405020304" pitchFamily="18" charset="0"/>
                  </a:rPr>
                  <a:t>μ</a:t>
                </a:r>
                <a:r>
                  <a:rPr kumimoji="1" lang="en-US" altLang="ja-JP" sz="1400" dirty="0" smtClean="0">
                    <a:latin typeface="Times New Roman" panose="02020603050405020304" pitchFamily="18" charset="0"/>
                    <a:cs typeface="Times New Roman" panose="02020603050405020304" pitchFamily="18" charset="0"/>
                  </a:rPr>
                  <a:t>m)</a:t>
                </a:r>
                <a:endParaRPr kumimoji="1" lang="ja-JP" altLang="en-US" sz="1400" dirty="0">
                  <a:latin typeface="Times New Roman" panose="02020603050405020304" pitchFamily="18" charset="0"/>
                  <a:cs typeface="Times New Roman" panose="02020603050405020304" pitchFamily="18" charset="0"/>
                </a:endParaRPr>
              </a:p>
            </p:txBody>
          </p:sp>
          <p:sp>
            <p:nvSpPr>
              <p:cNvPr id="98" name="テキスト ボックス 97"/>
              <p:cNvSpPr txBox="1"/>
              <p:nvPr/>
            </p:nvSpPr>
            <p:spPr>
              <a:xfrm rot="16200000">
                <a:off x="5510824" y="2590278"/>
                <a:ext cx="777941" cy="307777"/>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r</a:t>
                </a:r>
                <a:r>
                  <a:rPr kumimoji="1" lang="en-US" altLang="ja-JP" sz="1400" dirty="0" smtClean="0">
                    <a:latin typeface="Times New Roman" panose="02020603050405020304" pitchFamily="18" charset="0"/>
                    <a:cs typeface="Times New Roman" panose="02020603050405020304" pitchFamily="18" charset="0"/>
                  </a:rPr>
                  <a:t> (</a:t>
                </a:r>
                <a:r>
                  <a:rPr kumimoji="1" lang="el-GR" altLang="ja-JP" sz="1400" dirty="0" smtClean="0">
                    <a:latin typeface="Times New Roman" panose="02020603050405020304" pitchFamily="18" charset="0"/>
                    <a:cs typeface="Times New Roman" panose="02020603050405020304" pitchFamily="18" charset="0"/>
                  </a:rPr>
                  <a:t>μ</a:t>
                </a:r>
                <a:r>
                  <a:rPr kumimoji="1" lang="en-US" altLang="ja-JP" sz="1400" dirty="0" smtClean="0">
                    <a:latin typeface="Times New Roman" panose="02020603050405020304" pitchFamily="18" charset="0"/>
                    <a:cs typeface="Times New Roman" panose="02020603050405020304" pitchFamily="18" charset="0"/>
                  </a:rPr>
                  <a:t>m)</a:t>
                </a:r>
                <a:endParaRPr kumimoji="1" lang="ja-JP" altLang="en-US" sz="1400" dirty="0">
                  <a:latin typeface="Times New Roman" panose="02020603050405020304" pitchFamily="18" charset="0"/>
                  <a:cs typeface="Times New Roman" panose="02020603050405020304" pitchFamily="18" charset="0"/>
                </a:endParaRPr>
              </a:p>
            </p:txBody>
          </p:sp>
          <p:cxnSp>
            <p:nvCxnSpPr>
              <p:cNvPr id="99" name="直線矢印コネクタ 98"/>
              <p:cNvCxnSpPr>
                <a:cxnSpLocks/>
              </p:cNvCxnSpPr>
              <p:nvPr/>
            </p:nvCxnSpPr>
            <p:spPr>
              <a:xfrm flipH="1" flipV="1">
                <a:off x="6120144" y="2233460"/>
                <a:ext cx="0" cy="1260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4" name="テキスト ボックス 103"/>
            <p:cNvSpPr txBox="1"/>
            <p:nvPr/>
          </p:nvSpPr>
          <p:spPr>
            <a:xfrm>
              <a:off x="7416007" y="2109492"/>
              <a:ext cx="410817" cy="3302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sz="2000" i="1" dirty="0" smtClean="0">
                  <a:latin typeface="Times New Roman" panose="02020603050405020304" pitchFamily="18" charset="0"/>
                  <a:cs typeface="Times New Roman" panose="02020603050405020304" pitchFamily="18" charset="0"/>
                </a:rPr>
                <a:t>n</a:t>
              </a:r>
              <a:r>
                <a:rPr kumimoji="1" lang="en-US" altLang="ja-JP" sz="2000" baseline="-25000" dirty="0" smtClean="0">
                  <a:latin typeface="Times New Roman" panose="02020603050405020304" pitchFamily="18" charset="0"/>
                  <a:cs typeface="Times New Roman" panose="02020603050405020304" pitchFamily="18" charset="0"/>
                </a:rPr>
                <a:t>e</a:t>
              </a:r>
              <a:endParaRPr kumimoji="1" lang="ja-JP" altLang="en-US" sz="2000" baseline="-25000" dirty="0">
                <a:latin typeface="Times New Roman" panose="02020603050405020304" pitchFamily="18" charset="0"/>
                <a:cs typeface="Times New Roman" panose="02020603050405020304" pitchFamily="18" charset="0"/>
              </a:endParaRPr>
            </a:p>
          </p:txBody>
        </p:sp>
      </p:grpSp>
      <p:sp>
        <p:nvSpPr>
          <p:cNvPr id="43" name="Rectangle 39"/>
          <p:cNvSpPr>
            <a:spLocks noChangeArrowheads="1"/>
          </p:cNvSpPr>
          <p:nvPr/>
        </p:nvSpPr>
        <p:spPr bwMode="auto">
          <a:xfrm>
            <a:off x="152400" y="617538"/>
            <a:ext cx="9144000" cy="144462"/>
          </a:xfrm>
          <a:prstGeom prst="rect">
            <a:avLst/>
          </a:prstGeom>
          <a:gradFill rotWithShape="1">
            <a:gsLst>
              <a:gs pos="0">
                <a:schemeClr val="accent2"/>
              </a:gs>
              <a:gs pos="100000">
                <a:schemeClr val="tx1">
                  <a:alpha val="0"/>
                </a:schemeClr>
              </a:gs>
            </a:gsLst>
            <a:path path="shape">
              <a:fillToRect l="50000" t="50000" r="50000" b="50000"/>
            </a:path>
          </a:gradFill>
          <a:ln w="9525">
            <a:noFill/>
            <a:miter lim="800000"/>
            <a:headEnd/>
            <a:tailEnd/>
          </a:ln>
        </p:spPr>
        <p:txBody>
          <a:bodyPr wrap="none" anchor="ctr"/>
          <a:lstStyle/>
          <a:p>
            <a:endParaRPr lang="ja-JP" altLang="en-US"/>
          </a:p>
        </p:txBody>
      </p:sp>
      <p:pic>
        <p:nvPicPr>
          <p:cNvPr id="6" name="図 5"/>
          <p:cNvPicPr>
            <a:picLocks noChangeAspect="1"/>
          </p:cNvPicPr>
          <p:nvPr/>
        </p:nvPicPr>
        <p:blipFill rotWithShape="1">
          <a:blip r:embed="rId3"/>
          <a:srcRect l="36259" t="22200" r="17681" b="20377"/>
          <a:stretch/>
        </p:blipFill>
        <p:spPr>
          <a:xfrm>
            <a:off x="5514525" y="3616098"/>
            <a:ext cx="2615931" cy="2136609"/>
          </a:xfrm>
          <a:prstGeom prst="rect">
            <a:avLst/>
          </a:prstGeom>
        </p:spPr>
      </p:pic>
      <p:sp>
        <p:nvSpPr>
          <p:cNvPr id="101" name="テキスト ボックス 100"/>
          <p:cNvSpPr txBox="1"/>
          <p:nvPr/>
        </p:nvSpPr>
        <p:spPr>
          <a:xfrm>
            <a:off x="7084468" y="3796029"/>
            <a:ext cx="44095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i="1" dirty="0" err="1" smtClean="0">
                <a:latin typeface="Times New Roman" panose="02020603050405020304" pitchFamily="18" charset="0"/>
                <a:cs typeface="Times New Roman" panose="02020603050405020304" pitchFamily="18" charset="0"/>
              </a:rPr>
              <a:t>T</a:t>
            </a:r>
            <a:r>
              <a:rPr kumimoji="1" lang="en-US" altLang="ja-JP" baseline="-25000" dirty="0" err="1" smtClean="0">
                <a:latin typeface="Times New Roman" panose="02020603050405020304" pitchFamily="18" charset="0"/>
                <a:cs typeface="Times New Roman" panose="02020603050405020304" pitchFamily="18" charset="0"/>
              </a:rPr>
              <a:t>e</a:t>
            </a:r>
            <a:endParaRPr kumimoji="1" lang="ja-JP" altLang="en-US" baseline="-25000" dirty="0">
              <a:latin typeface="Times New Roman" panose="02020603050405020304" pitchFamily="18" charset="0"/>
              <a:cs typeface="Times New Roman" panose="02020603050405020304" pitchFamily="18" charset="0"/>
            </a:endParaRPr>
          </a:p>
        </p:txBody>
      </p:sp>
      <p:grpSp>
        <p:nvGrpSpPr>
          <p:cNvPr id="45" name="グループ化 44"/>
          <p:cNvGrpSpPr/>
          <p:nvPr/>
        </p:nvGrpSpPr>
        <p:grpSpPr>
          <a:xfrm>
            <a:off x="5157054" y="4161831"/>
            <a:ext cx="2504000" cy="1622004"/>
            <a:chOff x="5745906" y="2233460"/>
            <a:chExt cx="2332849" cy="1467981"/>
          </a:xfrm>
        </p:grpSpPr>
        <p:cxnSp>
          <p:nvCxnSpPr>
            <p:cNvPr id="46" name="直線矢印コネクタ 45"/>
            <p:cNvCxnSpPr/>
            <p:nvPr/>
          </p:nvCxnSpPr>
          <p:spPr>
            <a:xfrm flipV="1">
              <a:off x="5980494" y="3592914"/>
              <a:ext cx="209826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482402" y="3393664"/>
              <a:ext cx="777941" cy="307777"/>
            </a:xfrm>
            <a:prstGeom prst="rect">
              <a:avLst/>
            </a:prstGeom>
            <a:noFill/>
          </p:spPr>
          <p:txBody>
            <a:bodyPr wrap="square" rtlCol="0">
              <a:spAutoFit/>
            </a:bodyPr>
            <a:lstStyle/>
            <a:p>
              <a:r>
                <a:rPr kumimoji="1" lang="en-US" altLang="ja-JP" sz="1400" dirty="0" smtClean="0">
                  <a:latin typeface="Times New Roman" panose="02020603050405020304" pitchFamily="18" charset="0"/>
                  <a:cs typeface="Times New Roman" panose="02020603050405020304" pitchFamily="18" charset="0"/>
                </a:rPr>
                <a:t>x (</a:t>
              </a:r>
              <a:r>
                <a:rPr kumimoji="1" lang="el-GR" altLang="ja-JP" sz="1400" dirty="0" smtClean="0">
                  <a:latin typeface="Times New Roman" panose="02020603050405020304" pitchFamily="18" charset="0"/>
                  <a:cs typeface="Times New Roman" panose="02020603050405020304" pitchFamily="18" charset="0"/>
                </a:rPr>
                <a:t>μ</a:t>
              </a:r>
              <a:r>
                <a:rPr kumimoji="1" lang="en-US" altLang="ja-JP" sz="1400" dirty="0" smtClean="0">
                  <a:latin typeface="Times New Roman" panose="02020603050405020304" pitchFamily="18" charset="0"/>
                  <a:cs typeface="Times New Roman" panose="02020603050405020304" pitchFamily="18" charset="0"/>
                </a:rPr>
                <a:t>m)</a:t>
              </a:r>
              <a:endParaRPr kumimoji="1" lang="ja-JP" altLang="en-US" sz="1400" dirty="0">
                <a:latin typeface="Times New Roman" panose="02020603050405020304" pitchFamily="18" charset="0"/>
                <a:cs typeface="Times New Roman" panose="02020603050405020304" pitchFamily="18" charset="0"/>
              </a:endParaRPr>
            </a:p>
          </p:txBody>
        </p:sp>
        <p:sp>
          <p:nvSpPr>
            <p:cNvPr id="48" name="テキスト ボックス 47"/>
            <p:cNvSpPr txBox="1"/>
            <p:nvPr/>
          </p:nvSpPr>
          <p:spPr>
            <a:xfrm rot="16200000">
              <a:off x="5510824" y="2590278"/>
              <a:ext cx="777941" cy="307777"/>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r</a:t>
              </a:r>
              <a:r>
                <a:rPr kumimoji="1" lang="en-US" altLang="ja-JP" sz="1400" dirty="0" smtClean="0">
                  <a:latin typeface="Times New Roman" panose="02020603050405020304" pitchFamily="18" charset="0"/>
                  <a:cs typeface="Times New Roman" panose="02020603050405020304" pitchFamily="18" charset="0"/>
                </a:rPr>
                <a:t> (</a:t>
              </a:r>
              <a:r>
                <a:rPr kumimoji="1" lang="el-GR" altLang="ja-JP" sz="1400" dirty="0" smtClean="0">
                  <a:latin typeface="Times New Roman" panose="02020603050405020304" pitchFamily="18" charset="0"/>
                  <a:cs typeface="Times New Roman" panose="02020603050405020304" pitchFamily="18" charset="0"/>
                </a:rPr>
                <a:t>μ</a:t>
              </a:r>
              <a:r>
                <a:rPr kumimoji="1" lang="en-US" altLang="ja-JP" sz="1400" dirty="0" smtClean="0">
                  <a:latin typeface="Times New Roman" panose="02020603050405020304" pitchFamily="18" charset="0"/>
                  <a:cs typeface="Times New Roman" panose="02020603050405020304" pitchFamily="18" charset="0"/>
                </a:rPr>
                <a:t>m)</a:t>
              </a:r>
              <a:endParaRPr kumimoji="1" lang="ja-JP" altLang="en-US" sz="1400" dirty="0">
                <a:latin typeface="Times New Roman" panose="02020603050405020304" pitchFamily="18" charset="0"/>
                <a:cs typeface="Times New Roman" panose="02020603050405020304" pitchFamily="18" charset="0"/>
              </a:endParaRPr>
            </a:p>
          </p:txBody>
        </p:sp>
        <p:cxnSp>
          <p:nvCxnSpPr>
            <p:cNvPr id="49" name="直線矢印コネクタ 48"/>
            <p:cNvCxnSpPr>
              <a:cxnSpLocks/>
            </p:cNvCxnSpPr>
            <p:nvPr/>
          </p:nvCxnSpPr>
          <p:spPr>
            <a:xfrm flipH="1" flipV="1">
              <a:off x="6120144" y="2233460"/>
              <a:ext cx="0" cy="12600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61" name="図 60"/>
          <p:cNvPicPr>
            <a:picLocks noChangeAspect="1"/>
          </p:cNvPicPr>
          <p:nvPr/>
        </p:nvPicPr>
        <p:blipFill rotWithShape="1">
          <a:blip r:embed="rId4">
            <a:extLst/>
          </a:blip>
          <a:srcRect l="66071" t="61006" r="17479" b="2538"/>
          <a:stretch/>
        </p:blipFill>
        <p:spPr>
          <a:xfrm flipH="1">
            <a:off x="884933" y="2325387"/>
            <a:ext cx="2560333" cy="3047005"/>
          </a:xfrm>
          <a:prstGeom prst="rect">
            <a:avLst/>
          </a:prstGeom>
          <a:effectLst>
            <a:glow>
              <a:schemeClr val="accent1">
                <a:alpha val="40000"/>
              </a:schemeClr>
            </a:glow>
          </a:effectLst>
        </p:spPr>
      </p:pic>
      <p:sp>
        <p:nvSpPr>
          <p:cNvPr id="62" name="弦 61"/>
          <p:cNvSpPr/>
          <p:nvPr/>
        </p:nvSpPr>
        <p:spPr>
          <a:xfrm>
            <a:off x="1743689" y="2990806"/>
            <a:ext cx="1606164" cy="1526650"/>
          </a:xfrm>
          <a:prstGeom prst="chord">
            <a:avLst>
              <a:gd name="adj1" fmla="val 5430110"/>
              <a:gd name="adj2" fmla="val 16200000"/>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円/楕円 12"/>
          <p:cNvSpPr/>
          <p:nvPr/>
        </p:nvSpPr>
        <p:spPr>
          <a:xfrm>
            <a:off x="2142576" y="3667480"/>
            <a:ext cx="95416" cy="113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p:cNvCxnSpPr/>
          <p:nvPr/>
        </p:nvCxnSpPr>
        <p:spPr>
          <a:xfrm>
            <a:off x="916746" y="2780923"/>
            <a:ext cx="1049577" cy="3410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V="1">
            <a:off x="916746" y="4386261"/>
            <a:ext cx="1049898" cy="328903"/>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66" name="右矢印 65"/>
          <p:cNvSpPr/>
          <p:nvPr/>
        </p:nvSpPr>
        <p:spPr>
          <a:xfrm>
            <a:off x="972416" y="3510042"/>
            <a:ext cx="516818" cy="48817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897379" y="3862496"/>
            <a:ext cx="1055097" cy="646331"/>
          </a:xfrm>
          <a:prstGeom prst="rect">
            <a:avLst/>
          </a:prstGeom>
          <a:noFill/>
        </p:spPr>
        <p:txBody>
          <a:bodyPr wrap="none" rtlCol="0">
            <a:spAutoFit/>
          </a:bodyPr>
          <a:lstStyle/>
          <a:p>
            <a:r>
              <a:rPr kumimoji="1" lang="en-US" altLang="ja-JP" dirty="0" smtClean="0">
                <a:solidFill>
                  <a:srgbClr val="FFFF00"/>
                </a:solidFill>
              </a:rPr>
              <a:t>CO</a:t>
            </a:r>
            <a:r>
              <a:rPr kumimoji="1" lang="en-US" altLang="ja-JP" baseline="-25000" dirty="0" smtClean="0">
                <a:solidFill>
                  <a:srgbClr val="FFFF00"/>
                </a:solidFill>
              </a:rPr>
              <a:t>2</a:t>
            </a:r>
          </a:p>
          <a:p>
            <a:r>
              <a:rPr kumimoji="1" lang="ja-JP" altLang="en-US" dirty="0" smtClean="0">
                <a:solidFill>
                  <a:srgbClr val="FFFF00"/>
                </a:solidFill>
              </a:rPr>
              <a:t>レーザー</a:t>
            </a:r>
            <a:endParaRPr kumimoji="1" lang="ja-JP" altLang="en-US" dirty="0">
              <a:solidFill>
                <a:srgbClr val="FFFF00"/>
              </a:solidFill>
            </a:endParaRPr>
          </a:p>
        </p:txBody>
      </p:sp>
      <p:cxnSp>
        <p:nvCxnSpPr>
          <p:cNvPr id="68" name="直線コネクタ 67"/>
          <p:cNvCxnSpPr/>
          <p:nvPr/>
        </p:nvCxnSpPr>
        <p:spPr>
          <a:xfrm flipV="1">
            <a:off x="1809903" y="4806676"/>
            <a:ext cx="626837" cy="294"/>
          </a:xfrm>
          <a:prstGeom prst="line">
            <a:avLst/>
          </a:prstGeom>
        </p:spPr>
        <p:style>
          <a:lnRef idx="3">
            <a:schemeClr val="accent6"/>
          </a:lnRef>
          <a:fillRef idx="0">
            <a:schemeClr val="accent6"/>
          </a:fillRef>
          <a:effectRef idx="2">
            <a:schemeClr val="accent6"/>
          </a:effectRef>
          <a:fontRef idx="minor">
            <a:schemeClr val="tx1"/>
          </a:fontRef>
        </p:style>
      </p:cxnSp>
      <p:sp>
        <p:nvSpPr>
          <p:cNvPr id="69" name="テキスト ボックス 68"/>
          <p:cNvSpPr txBox="1"/>
          <p:nvPr/>
        </p:nvSpPr>
        <p:spPr>
          <a:xfrm>
            <a:off x="1628913" y="4905143"/>
            <a:ext cx="984565" cy="400110"/>
          </a:xfrm>
          <a:prstGeom prst="rect">
            <a:avLst/>
          </a:prstGeom>
          <a:noFill/>
        </p:spPr>
        <p:txBody>
          <a:bodyPr wrap="none" rtlCol="0">
            <a:spAutoFit/>
          </a:bodyPr>
          <a:lstStyle/>
          <a:p>
            <a:r>
              <a:rPr kumimoji="1" lang="en-US" altLang="ja-JP" sz="2000" b="1" dirty="0" smtClean="0">
                <a:solidFill>
                  <a:srgbClr val="FFFF00"/>
                </a:solidFill>
              </a:rPr>
              <a:t>200 µm</a:t>
            </a:r>
            <a:endParaRPr kumimoji="1" lang="ja-JP" altLang="en-US" sz="2000" b="1" dirty="0">
              <a:solidFill>
                <a:srgbClr val="FFFF00"/>
              </a:solidFill>
            </a:endParaRPr>
          </a:p>
        </p:txBody>
      </p:sp>
      <p:grpSp>
        <p:nvGrpSpPr>
          <p:cNvPr id="11" name="グループ化 10"/>
          <p:cNvGrpSpPr/>
          <p:nvPr/>
        </p:nvGrpSpPr>
        <p:grpSpPr>
          <a:xfrm>
            <a:off x="5837776" y="1787397"/>
            <a:ext cx="1606164" cy="1526650"/>
            <a:chOff x="5837776" y="1787397"/>
            <a:chExt cx="1606164" cy="1526650"/>
          </a:xfrm>
        </p:grpSpPr>
        <p:sp>
          <p:nvSpPr>
            <p:cNvPr id="73" name="弦 72"/>
            <p:cNvSpPr/>
            <p:nvPr/>
          </p:nvSpPr>
          <p:spPr>
            <a:xfrm>
              <a:off x="5837776" y="1787397"/>
              <a:ext cx="1606164" cy="1526650"/>
            </a:xfrm>
            <a:prstGeom prst="chord">
              <a:avLst>
                <a:gd name="adj1" fmla="val 5430110"/>
                <a:gd name="adj2" fmla="val 16200000"/>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12"/>
            <p:cNvSpPr/>
            <p:nvPr/>
          </p:nvSpPr>
          <p:spPr>
            <a:xfrm>
              <a:off x="6236663" y="2464071"/>
              <a:ext cx="95416" cy="113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p:nvGrpSpPr>
        <p:grpSpPr>
          <a:xfrm>
            <a:off x="5834946" y="4593160"/>
            <a:ext cx="1606164" cy="1526650"/>
            <a:chOff x="5837776" y="1787397"/>
            <a:chExt cx="1606164" cy="1526650"/>
          </a:xfrm>
        </p:grpSpPr>
        <p:sp>
          <p:nvSpPr>
            <p:cNvPr id="77" name="弦 76"/>
            <p:cNvSpPr/>
            <p:nvPr/>
          </p:nvSpPr>
          <p:spPr>
            <a:xfrm>
              <a:off x="5837776" y="1787397"/>
              <a:ext cx="1606164" cy="1526650"/>
            </a:xfrm>
            <a:prstGeom prst="chord">
              <a:avLst>
                <a:gd name="adj1" fmla="val 5430110"/>
                <a:gd name="adj2" fmla="val 16200000"/>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12"/>
            <p:cNvSpPr/>
            <p:nvPr/>
          </p:nvSpPr>
          <p:spPr>
            <a:xfrm>
              <a:off x="6236663" y="2464071"/>
              <a:ext cx="95416" cy="113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9" name="テキスト ボックス 18"/>
          <p:cNvSpPr txBox="1"/>
          <p:nvPr/>
        </p:nvSpPr>
        <p:spPr>
          <a:xfrm>
            <a:off x="3403919" y="3302400"/>
            <a:ext cx="2475205" cy="646331"/>
          </a:xfrm>
          <a:prstGeom prst="rect">
            <a:avLst/>
          </a:prstGeom>
          <a:noFill/>
        </p:spPr>
        <p:txBody>
          <a:bodyPr wrap="square" rtlCol="0">
            <a:spAutoFit/>
          </a:bodyPr>
          <a:lstStyle/>
          <a:p>
            <a:r>
              <a:rPr lang="ja-JP" altLang="en-US" dirty="0" smtClean="0"/>
              <a:t>高密度（</a:t>
            </a:r>
            <a:r>
              <a:rPr lang="en-US" altLang="ja-JP" dirty="0" smtClean="0"/>
              <a:t>&gt;5×10</a:t>
            </a:r>
            <a:r>
              <a:rPr lang="en-US" altLang="ja-JP" baseline="30000" dirty="0" smtClean="0"/>
              <a:t>24</a:t>
            </a:r>
            <a:r>
              <a:rPr lang="en-US" altLang="ja-JP" dirty="0" smtClean="0"/>
              <a:t>m</a:t>
            </a:r>
            <a:r>
              <a:rPr lang="en-US" altLang="ja-JP" baseline="30000" dirty="0" smtClean="0"/>
              <a:t>-3</a:t>
            </a:r>
            <a:r>
              <a:rPr lang="en-US" altLang="ja-JP" dirty="0" smtClean="0"/>
              <a:t>)</a:t>
            </a:r>
          </a:p>
          <a:p>
            <a:r>
              <a:rPr lang="ja-JP" altLang="en-US" dirty="0" smtClean="0"/>
              <a:t>高温（</a:t>
            </a:r>
            <a:r>
              <a:rPr lang="en-US" altLang="ja-JP" dirty="0" smtClean="0"/>
              <a:t>&gt;30eV</a:t>
            </a:r>
            <a:r>
              <a:rPr lang="ja-JP" altLang="en-US" dirty="0" smtClean="0"/>
              <a:t>）</a:t>
            </a:r>
            <a:endParaRPr lang="en-US" altLang="ja-JP" dirty="0" smtClean="0"/>
          </a:p>
        </p:txBody>
      </p:sp>
      <p:cxnSp>
        <p:nvCxnSpPr>
          <p:cNvPr id="21" name="直線矢印コネクタ 20"/>
          <p:cNvCxnSpPr/>
          <p:nvPr/>
        </p:nvCxnSpPr>
        <p:spPr>
          <a:xfrm flipV="1">
            <a:off x="4416011" y="2024661"/>
            <a:ext cx="1985683" cy="1127624"/>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80" name="直線矢印コネクタ 79"/>
          <p:cNvCxnSpPr/>
          <p:nvPr/>
        </p:nvCxnSpPr>
        <p:spPr>
          <a:xfrm>
            <a:off x="4320598" y="3999463"/>
            <a:ext cx="1770006" cy="1116211"/>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3" name="テキスト ボックス 2"/>
          <p:cNvSpPr txBox="1"/>
          <p:nvPr/>
        </p:nvSpPr>
        <p:spPr>
          <a:xfrm>
            <a:off x="614212" y="5527670"/>
            <a:ext cx="4210967" cy="584775"/>
          </a:xfrm>
          <a:prstGeom prst="rect">
            <a:avLst/>
          </a:prstGeom>
          <a:noFill/>
        </p:spPr>
        <p:txBody>
          <a:bodyPr wrap="square" rtlCol="0">
            <a:spAutoFit/>
          </a:bodyPr>
          <a:lstStyle/>
          <a:p>
            <a:r>
              <a:rPr kumimoji="1" lang="ja-JP" altLang="en-US" sz="3200" dirty="0" smtClean="0"/>
              <a:t>高温・高密度は分離</a:t>
            </a:r>
            <a:endParaRPr kumimoji="1" lang="ja-JP" altLang="en-US" sz="3200" dirty="0"/>
          </a:p>
        </p:txBody>
      </p:sp>
      <p:sp>
        <p:nvSpPr>
          <p:cNvPr id="38" name="テキスト ボックス 37"/>
          <p:cNvSpPr txBox="1"/>
          <p:nvPr/>
        </p:nvSpPr>
        <p:spPr>
          <a:xfrm>
            <a:off x="258700" y="133033"/>
            <a:ext cx="7419977" cy="461665"/>
          </a:xfrm>
          <a:prstGeom prst="rect">
            <a:avLst/>
          </a:prstGeom>
          <a:noFill/>
        </p:spPr>
        <p:txBody>
          <a:bodyPr wrap="square" rtlCol="0">
            <a:spAutoFit/>
          </a:bodyPr>
          <a:lstStyle/>
          <a:p>
            <a:r>
              <a:rPr lang="ja-JP" altLang="en-US" sz="2400" dirty="0" smtClean="0"/>
              <a:t>“</a:t>
            </a:r>
            <a:r>
              <a:rPr lang="en-US" altLang="ja-JP" sz="2400" dirty="0" smtClean="0"/>
              <a:t>State-of-the-art</a:t>
            </a:r>
            <a:r>
              <a:rPr lang="ja-JP" altLang="en-US" sz="2400" dirty="0"/>
              <a:t>”</a:t>
            </a:r>
            <a:r>
              <a:rPr lang="ja-JP" altLang="en-US" sz="2400" dirty="0" smtClean="0"/>
              <a:t>の</a:t>
            </a:r>
            <a:r>
              <a:rPr lang="en-US" altLang="ja-JP" sz="2400" dirty="0" smtClean="0"/>
              <a:t>EUV</a:t>
            </a:r>
            <a:r>
              <a:rPr lang="ja-JP" altLang="en-US" sz="2400" dirty="0" smtClean="0"/>
              <a:t>光源プラズマ構造は？</a:t>
            </a:r>
            <a:endParaRPr kumimoji="1" lang="ja-JP" altLang="en-US" sz="2400" dirty="0"/>
          </a:p>
        </p:txBody>
      </p:sp>
      <p:sp>
        <p:nvSpPr>
          <p:cNvPr id="39" name="テキスト ボックス 38"/>
          <p:cNvSpPr txBox="1"/>
          <p:nvPr/>
        </p:nvSpPr>
        <p:spPr>
          <a:xfrm>
            <a:off x="509587" y="1031651"/>
            <a:ext cx="375761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t>CO</a:t>
            </a:r>
            <a:r>
              <a:rPr kumimoji="1" lang="en-US" altLang="ja-JP" baseline="-25000" dirty="0" smtClean="0"/>
              <a:t>2</a:t>
            </a:r>
            <a:r>
              <a:rPr kumimoji="1" lang="ja-JP" altLang="en-US" dirty="0" smtClean="0"/>
              <a:t>レーザー</a:t>
            </a:r>
            <a:r>
              <a:rPr lang="ja-JP" altLang="en-US" dirty="0" smtClean="0"/>
              <a:t>エネルギー：</a:t>
            </a:r>
            <a:r>
              <a:rPr lang="en-US" altLang="ja-JP" dirty="0" smtClean="0"/>
              <a:t>100mJ</a:t>
            </a:r>
          </a:p>
          <a:p>
            <a:r>
              <a:rPr lang="en-US" altLang="ja-JP" dirty="0" smtClean="0"/>
              <a:t>EUV</a:t>
            </a:r>
            <a:r>
              <a:rPr kumimoji="1" lang="ja-JP" altLang="en-US" dirty="0" smtClean="0"/>
              <a:t>変換効率（</a:t>
            </a:r>
            <a:r>
              <a:rPr kumimoji="1" lang="en-US" altLang="ja-JP" dirty="0" smtClean="0"/>
              <a:t>CE</a:t>
            </a:r>
            <a:r>
              <a:rPr kumimoji="1" lang="ja-JP" altLang="en-US" dirty="0" smtClean="0"/>
              <a:t>）</a:t>
            </a:r>
            <a:r>
              <a:rPr kumimoji="1" lang="en-US" altLang="ja-JP" dirty="0" smtClean="0"/>
              <a:t>: 4%</a:t>
            </a:r>
            <a:endParaRPr lang="en-US" altLang="ja-JP" dirty="0"/>
          </a:p>
          <a:p>
            <a:r>
              <a:rPr kumimoji="1" lang="en-US" altLang="ja-JP" dirty="0" smtClean="0"/>
              <a:t>pre- main laser delay: 2.0 </a:t>
            </a:r>
            <a:r>
              <a:rPr lang="en-US" altLang="ja-JP" dirty="0" err="1" smtClean="0"/>
              <a:t>μ</a:t>
            </a:r>
            <a:r>
              <a:rPr kumimoji="1" lang="en-US" altLang="ja-JP" dirty="0" err="1" smtClean="0"/>
              <a:t>s</a:t>
            </a:r>
            <a:endParaRPr kumimoji="1" lang="en-US" altLang="ja-JP" dirty="0" smtClean="0"/>
          </a:p>
          <a:p>
            <a:r>
              <a:rPr kumimoji="1" lang="en-US" altLang="ja-JP" dirty="0" smtClean="0"/>
              <a:t>main-probe laser delay:10 ns</a:t>
            </a:r>
          </a:p>
        </p:txBody>
      </p:sp>
    </p:spTree>
    <p:extLst>
      <p:ext uri="{BB962C8B-B14F-4D97-AF65-F5344CB8AC3E}">
        <p14:creationId xmlns:p14="http://schemas.microsoft.com/office/powerpoint/2010/main" val="38794989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弦 44"/>
          <p:cNvSpPr/>
          <p:nvPr/>
        </p:nvSpPr>
        <p:spPr>
          <a:xfrm rot="900000">
            <a:off x="-180528" y="5261341"/>
            <a:ext cx="1428139" cy="1596659"/>
          </a:xfrm>
          <a:prstGeom prst="chord">
            <a:avLst>
              <a:gd name="adj1" fmla="val 3899049"/>
              <a:gd name="adj2" fmla="val 15813207"/>
            </a:avLst>
          </a:prstGeom>
          <a:noFill/>
          <a:ln w="63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2" name="図 1"/>
          <p:cNvPicPr>
            <a:picLocks noChangeAspect="1"/>
          </p:cNvPicPr>
          <p:nvPr/>
        </p:nvPicPr>
        <p:blipFill>
          <a:blip r:embed="rId3"/>
          <a:stretch>
            <a:fillRect/>
          </a:stretch>
        </p:blipFill>
        <p:spPr>
          <a:xfrm>
            <a:off x="49516" y="61220"/>
            <a:ext cx="1840244" cy="2340382"/>
          </a:xfrm>
          <a:prstGeom prst="rect">
            <a:avLst/>
          </a:prstGeom>
        </p:spPr>
      </p:pic>
      <p:pic>
        <p:nvPicPr>
          <p:cNvPr id="8" name="図 7"/>
          <p:cNvPicPr>
            <a:picLocks noChangeAspect="1"/>
          </p:cNvPicPr>
          <p:nvPr/>
        </p:nvPicPr>
        <p:blipFill rotWithShape="1">
          <a:blip r:embed="rId4"/>
          <a:srcRect b="49955"/>
          <a:stretch/>
        </p:blipFill>
        <p:spPr>
          <a:xfrm>
            <a:off x="0" y="2570367"/>
            <a:ext cx="9196671" cy="3122359"/>
          </a:xfrm>
          <a:prstGeom prst="rect">
            <a:avLst/>
          </a:prstGeom>
        </p:spPr>
      </p:pic>
      <p:sp>
        <p:nvSpPr>
          <p:cNvPr id="9" name="テキスト ボックス 8"/>
          <p:cNvSpPr txBox="1"/>
          <p:nvPr/>
        </p:nvSpPr>
        <p:spPr>
          <a:xfrm>
            <a:off x="1957753" y="695153"/>
            <a:ext cx="6605588" cy="1077218"/>
          </a:xfrm>
          <a:prstGeom prst="rect">
            <a:avLst/>
          </a:prstGeom>
          <a:noFill/>
        </p:spPr>
        <p:txBody>
          <a:bodyPr wrap="square" rtlCol="0">
            <a:spAutoFit/>
          </a:bodyPr>
          <a:lstStyle/>
          <a:p>
            <a:r>
              <a:rPr kumimoji="1" lang="ja-JP" altLang="en-US" sz="3200" dirty="0" smtClean="0"/>
              <a:t>膨張プラズマ状態（ディレイ）でプラズマは大きく異なる。</a:t>
            </a:r>
            <a:endParaRPr kumimoji="1" lang="ja-JP" altLang="en-US" sz="3200" dirty="0"/>
          </a:p>
        </p:txBody>
      </p:sp>
      <p:grpSp>
        <p:nvGrpSpPr>
          <p:cNvPr id="4" name="グループ化 3"/>
          <p:cNvGrpSpPr/>
          <p:nvPr/>
        </p:nvGrpSpPr>
        <p:grpSpPr>
          <a:xfrm>
            <a:off x="91673" y="2323847"/>
            <a:ext cx="8822555" cy="3735823"/>
            <a:chOff x="91673" y="2323847"/>
            <a:chExt cx="8822555" cy="3735823"/>
          </a:xfrm>
        </p:grpSpPr>
        <p:sp>
          <p:nvSpPr>
            <p:cNvPr id="3" name="正方形/長方形 2"/>
            <p:cNvSpPr/>
            <p:nvPr/>
          </p:nvSpPr>
          <p:spPr>
            <a:xfrm>
              <a:off x="5931877" y="2323847"/>
              <a:ext cx="2982351" cy="3615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91673" y="2444273"/>
              <a:ext cx="3326777" cy="36153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2116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弦 44"/>
          <p:cNvSpPr/>
          <p:nvPr/>
        </p:nvSpPr>
        <p:spPr>
          <a:xfrm rot="900000">
            <a:off x="-180528" y="5261341"/>
            <a:ext cx="1428139" cy="1596659"/>
          </a:xfrm>
          <a:prstGeom prst="chord">
            <a:avLst>
              <a:gd name="adj1" fmla="val 3899049"/>
              <a:gd name="adj2" fmla="val 15813207"/>
            </a:avLst>
          </a:prstGeom>
          <a:noFill/>
          <a:ln w="63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2" name="図 1"/>
          <p:cNvPicPr>
            <a:picLocks noChangeAspect="1"/>
          </p:cNvPicPr>
          <p:nvPr/>
        </p:nvPicPr>
        <p:blipFill>
          <a:blip r:embed="rId3"/>
          <a:stretch>
            <a:fillRect/>
          </a:stretch>
        </p:blipFill>
        <p:spPr>
          <a:xfrm>
            <a:off x="49516" y="61220"/>
            <a:ext cx="1840244" cy="2340382"/>
          </a:xfrm>
          <a:prstGeom prst="rect">
            <a:avLst/>
          </a:prstGeom>
        </p:spPr>
      </p:pic>
      <p:pic>
        <p:nvPicPr>
          <p:cNvPr id="8" name="図 7"/>
          <p:cNvPicPr>
            <a:picLocks noChangeAspect="1"/>
          </p:cNvPicPr>
          <p:nvPr/>
        </p:nvPicPr>
        <p:blipFill rotWithShape="1">
          <a:blip r:embed="rId4"/>
          <a:srcRect b="49955"/>
          <a:stretch/>
        </p:blipFill>
        <p:spPr>
          <a:xfrm>
            <a:off x="0" y="2570367"/>
            <a:ext cx="9196671" cy="3122359"/>
          </a:xfrm>
          <a:prstGeom prst="rect">
            <a:avLst/>
          </a:prstGeom>
        </p:spPr>
      </p:pic>
      <p:sp>
        <p:nvSpPr>
          <p:cNvPr id="9" name="テキスト ボックス 8"/>
          <p:cNvSpPr txBox="1"/>
          <p:nvPr/>
        </p:nvSpPr>
        <p:spPr>
          <a:xfrm>
            <a:off x="1957753" y="695153"/>
            <a:ext cx="6605588" cy="1077218"/>
          </a:xfrm>
          <a:prstGeom prst="rect">
            <a:avLst/>
          </a:prstGeom>
          <a:noFill/>
        </p:spPr>
        <p:txBody>
          <a:bodyPr wrap="square" rtlCol="0">
            <a:spAutoFit/>
          </a:bodyPr>
          <a:lstStyle/>
          <a:p>
            <a:r>
              <a:rPr kumimoji="1" lang="ja-JP" altLang="en-US" sz="3200" dirty="0" smtClean="0"/>
              <a:t>膨張プラズマ状態（ディレイ）でプラズマは大きく異なる。</a:t>
            </a:r>
            <a:endParaRPr kumimoji="1" lang="ja-JP" altLang="en-US" sz="3200" dirty="0"/>
          </a:p>
        </p:txBody>
      </p:sp>
    </p:spTree>
    <p:extLst>
      <p:ext uri="{BB962C8B-B14F-4D97-AF65-F5344CB8AC3E}">
        <p14:creationId xmlns:p14="http://schemas.microsoft.com/office/powerpoint/2010/main" val="985278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弦 44"/>
          <p:cNvSpPr/>
          <p:nvPr/>
        </p:nvSpPr>
        <p:spPr>
          <a:xfrm rot="900000">
            <a:off x="-180528" y="5261341"/>
            <a:ext cx="1428139" cy="1596659"/>
          </a:xfrm>
          <a:prstGeom prst="chord">
            <a:avLst>
              <a:gd name="adj1" fmla="val 3899049"/>
              <a:gd name="adj2" fmla="val 15813207"/>
            </a:avLst>
          </a:prstGeom>
          <a:noFill/>
          <a:ln w="63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pic>
        <p:nvPicPr>
          <p:cNvPr id="8" name="図 7"/>
          <p:cNvPicPr>
            <a:picLocks noChangeAspect="1"/>
          </p:cNvPicPr>
          <p:nvPr/>
        </p:nvPicPr>
        <p:blipFill rotWithShape="1">
          <a:blip r:embed="rId3"/>
          <a:srcRect b="27258"/>
          <a:stretch/>
        </p:blipFill>
        <p:spPr>
          <a:xfrm>
            <a:off x="159922" y="1688793"/>
            <a:ext cx="9196671" cy="4538506"/>
          </a:xfrm>
          <a:prstGeom prst="rect">
            <a:avLst/>
          </a:prstGeom>
        </p:spPr>
      </p:pic>
      <p:pic>
        <p:nvPicPr>
          <p:cNvPr id="6" name="図 5"/>
          <p:cNvPicPr>
            <a:picLocks noChangeAspect="1"/>
          </p:cNvPicPr>
          <p:nvPr/>
        </p:nvPicPr>
        <p:blipFill>
          <a:blip r:embed="rId4"/>
          <a:stretch>
            <a:fillRect/>
          </a:stretch>
        </p:blipFill>
        <p:spPr>
          <a:xfrm>
            <a:off x="49516" y="61220"/>
            <a:ext cx="1840244" cy="2340382"/>
          </a:xfrm>
          <a:prstGeom prst="rect">
            <a:avLst/>
          </a:prstGeom>
        </p:spPr>
      </p:pic>
      <p:sp>
        <p:nvSpPr>
          <p:cNvPr id="7" name="テキスト ボックス 6"/>
          <p:cNvSpPr txBox="1"/>
          <p:nvPr/>
        </p:nvSpPr>
        <p:spPr>
          <a:xfrm>
            <a:off x="1957753" y="695153"/>
            <a:ext cx="6605588" cy="1077218"/>
          </a:xfrm>
          <a:prstGeom prst="rect">
            <a:avLst/>
          </a:prstGeom>
          <a:noFill/>
        </p:spPr>
        <p:txBody>
          <a:bodyPr wrap="square" rtlCol="0">
            <a:spAutoFit/>
          </a:bodyPr>
          <a:lstStyle/>
          <a:p>
            <a:r>
              <a:rPr kumimoji="1" lang="ja-JP" altLang="en-US" sz="3200" dirty="0" smtClean="0"/>
              <a:t>膨張プラズマ状態（ディレイ）でプラズマは大きく異なる。</a:t>
            </a:r>
            <a:endParaRPr kumimoji="1" lang="ja-JP" altLang="en-US" sz="3200" dirty="0"/>
          </a:p>
        </p:txBody>
      </p:sp>
    </p:spTree>
    <p:extLst>
      <p:ext uri="{BB962C8B-B14F-4D97-AF65-F5344CB8AC3E}">
        <p14:creationId xmlns:p14="http://schemas.microsoft.com/office/powerpoint/2010/main" val="33062562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a:spLocks noChangeArrowheads="1"/>
          </p:cNvSpPr>
          <p:nvPr/>
        </p:nvSpPr>
        <p:spPr bwMode="auto">
          <a:xfrm>
            <a:off x="152400" y="617538"/>
            <a:ext cx="9144000" cy="144462"/>
          </a:xfrm>
          <a:prstGeom prst="rect">
            <a:avLst/>
          </a:prstGeom>
          <a:gradFill rotWithShape="1">
            <a:gsLst>
              <a:gs pos="0">
                <a:schemeClr val="accent2"/>
              </a:gs>
              <a:gs pos="100000">
                <a:schemeClr val="tx1">
                  <a:alpha val="0"/>
                </a:schemeClr>
              </a:gs>
            </a:gsLst>
            <a:path path="shape">
              <a:fillToRect l="50000" t="50000" r="50000" b="50000"/>
            </a:path>
          </a:gradFill>
          <a:ln w="9525">
            <a:noFill/>
            <a:miter lim="800000"/>
            <a:headEnd/>
            <a:tailEnd/>
          </a:ln>
        </p:spPr>
        <p:txBody>
          <a:bodyPr wrap="none" anchor="ctr"/>
          <a:lstStyle/>
          <a:p>
            <a:endParaRPr lang="ja-JP" altLang="en-US"/>
          </a:p>
        </p:txBody>
      </p:sp>
      <p:sp>
        <p:nvSpPr>
          <p:cNvPr id="5" name="テキスト ボックス 4"/>
          <p:cNvSpPr txBox="1"/>
          <p:nvPr/>
        </p:nvSpPr>
        <p:spPr>
          <a:xfrm>
            <a:off x="152400" y="80963"/>
            <a:ext cx="1447800" cy="523220"/>
          </a:xfrm>
          <a:prstGeom prst="rect">
            <a:avLst/>
          </a:prstGeom>
          <a:noFill/>
        </p:spPr>
        <p:txBody>
          <a:bodyPr wrap="square" rtlCol="0">
            <a:spAutoFit/>
          </a:bodyPr>
          <a:lstStyle/>
          <a:p>
            <a:r>
              <a:rPr kumimoji="1" lang="ja-JP" altLang="en-US" sz="2800" dirty="0" smtClean="0"/>
              <a:t>まとめ</a:t>
            </a:r>
            <a:endParaRPr kumimoji="1" lang="ja-JP" altLang="en-US" sz="2800" dirty="0"/>
          </a:p>
        </p:txBody>
      </p:sp>
      <p:sp>
        <p:nvSpPr>
          <p:cNvPr id="6" name="テキスト ボックス 5"/>
          <p:cNvSpPr txBox="1"/>
          <p:nvPr/>
        </p:nvSpPr>
        <p:spPr>
          <a:xfrm>
            <a:off x="340347" y="945806"/>
            <a:ext cx="7110756" cy="707886"/>
          </a:xfrm>
          <a:prstGeom prst="rect">
            <a:avLst/>
          </a:prstGeom>
          <a:noFill/>
        </p:spPr>
        <p:txBody>
          <a:bodyPr wrap="square" rtlCol="0">
            <a:spAutoFit/>
          </a:bodyPr>
          <a:lstStyle/>
          <a:p>
            <a:r>
              <a:rPr lang="ja-JP" altLang="en-US" sz="2000" dirty="0" smtClean="0"/>
              <a:t>最先端</a:t>
            </a:r>
            <a:r>
              <a:rPr lang="en-US" altLang="ja-JP" sz="2000" dirty="0" smtClean="0"/>
              <a:t>EUV</a:t>
            </a:r>
            <a:r>
              <a:rPr lang="ja-JP" altLang="en-US" sz="2000" dirty="0" smtClean="0"/>
              <a:t>リソグラフィ</a:t>
            </a:r>
            <a:r>
              <a:rPr lang="ja-JP" altLang="en-US" sz="2000" dirty="0"/>
              <a:t>ー</a:t>
            </a:r>
            <a:r>
              <a:rPr lang="ja-JP" altLang="en-US" sz="2000" dirty="0" smtClean="0"/>
              <a:t>光源プラズマの</a:t>
            </a:r>
            <a:r>
              <a:rPr lang="en-US" altLang="ja-JP" sz="2000" i="1" dirty="0" smtClean="0"/>
              <a:t>n</a:t>
            </a:r>
            <a:r>
              <a:rPr lang="en-US" altLang="ja-JP" sz="2000" baseline="-25000" dirty="0" smtClean="0"/>
              <a:t>e</a:t>
            </a:r>
            <a:r>
              <a:rPr lang="en-US" altLang="ja-JP" sz="2000" dirty="0" smtClean="0"/>
              <a:t>, </a:t>
            </a:r>
            <a:r>
              <a:rPr lang="en-US" altLang="ja-JP" sz="2000" i="1" dirty="0" err="1" smtClean="0"/>
              <a:t>T</a:t>
            </a:r>
            <a:r>
              <a:rPr lang="en-US" altLang="ja-JP" sz="2000" baseline="-25000" dirty="0" err="1" smtClean="0"/>
              <a:t>e</a:t>
            </a:r>
            <a:r>
              <a:rPr lang="en-US" altLang="ja-JP" sz="2000" dirty="0" smtClean="0"/>
              <a:t>, </a:t>
            </a:r>
            <a:r>
              <a:rPr lang="en-US" altLang="ja-JP" sz="2000" i="1" dirty="0" smtClean="0"/>
              <a:t>Z</a:t>
            </a:r>
            <a:r>
              <a:rPr lang="ja-JP" altLang="en-US" sz="2000" dirty="0" smtClean="0"/>
              <a:t>の時間・空間分解計測を行い、以下の結果を得た。</a:t>
            </a:r>
            <a:endParaRPr kumimoji="1" lang="ja-JP" altLang="en-US" sz="2000" dirty="0"/>
          </a:p>
        </p:txBody>
      </p:sp>
      <p:sp>
        <p:nvSpPr>
          <p:cNvPr id="7" name="テキスト ボックス 6"/>
          <p:cNvSpPr txBox="1"/>
          <p:nvPr/>
        </p:nvSpPr>
        <p:spPr>
          <a:xfrm>
            <a:off x="586683" y="1807921"/>
            <a:ext cx="7503876" cy="646331"/>
          </a:xfrm>
          <a:prstGeom prst="rect">
            <a:avLst/>
          </a:prstGeom>
          <a:noFill/>
        </p:spPr>
        <p:txBody>
          <a:bodyPr wrap="square" rtlCol="0">
            <a:spAutoFit/>
          </a:bodyPr>
          <a:lstStyle/>
          <a:p>
            <a:r>
              <a:rPr lang="ja-JP" altLang="en-US" dirty="0" smtClean="0"/>
              <a:t>①</a:t>
            </a:r>
            <a:r>
              <a:rPr lang="en-US" altLang="ja-JP" dirty="0"/>
              <a:t> </a:t>
            </a:r>
            <a:r>
              <a:rPr lang="en-US" altLang="ja-JP" i="1" dirty="0" smtClean="0"/>
              <a:t>n</a:t>
            </a:r>
            <a:r>
              <a:rPr lang="en-US" altLang="ja-JP" baseline="-25000" dirty="0" smtClean="0"/>
              <a:t>e</a:t>
            </a:r>
            <a:r>
              <a:rPr lang="en-US" altLang="ja-JP" dirty="0" smtClean="0"/>
              <a:t>, </a:t>
            </a:r>
            <a:r>
              <a:rPr lang="en-US" altLang="ja-JP" i="1" dirty="0" err="1" smtClean="0"/>
              <a:t>T</a:t>
            </a:r>
            <a:r>
              <a:rPr lang="en-US" altLang="ja-JP" baseline="-25000" dirty="0" err="1" smtClean="0"/>
              <a:t>e</a:t>
            </a:r>
            <a:r>
              <a:rPr lang="en-US" altLang="ja-JP" dirty="0" smtClean="0"/>
              <a:t> </a:t>
            </a:r>
            <a:r>
              <a:rPr lang="ja-JP" altLang="en-US" dirty="0" smtClean="0"/>
              <a:t>の空間構造は膨張ドロップレット状態、すなわち</a:t>
            </a:r>
            <a:r>
              <a:rPr lang="en-US" altLang="ja-JP" dirty="0" smtClean="0"/>
              <a:t>2</a:t>
            </a:r>
            <a:r>
              <a:rPr lang="ja-JP" altLang="en-US" dirty="0" smtClean="0"/>
              <a:t>レーザーの遅延時間変更で明確に変化する。</a:t>
            </a:r>
            <a:endParaRPr kumimoji="1" lang="ja-JP" altLang="en-US" dirty="0"/>
          </a:p>
        </p:txBody>
      </p:sp>
      <p:sp>
        <p:nvSpPr>
          <p:cNvPr id="8" name="テキスト ボックス 7"/>
          <p:cNvSpPr txBox="1"/>
          <p:nvPr/>
        </p:nvSpPr>
        <p:spPr>
          <a:xfrm>
            <a:off x="561974" y="2608482"/>
            <a:ext cx="8105775" cy="923330"/>
          </a:xfrm>
          <a:prstGeom prst="rect">
            <a:avLst/>
          </a:prstGeom>
          <a:noFill/>
        </p:spPr>
        <p:txBody>
          <a:bodyPr wrap="square" rtlCol="0">
            <a:spAutoFit/>
          </a:bodyPr>
          <a:lstStyle/>
          <a:p>
            <a:r>
              <a:rPr lang="ja-JP" altLang="en-US" dirty="0" smtClean="0"/>
              <a:t>②最大変換効率を与える遅延時間が存在し、そこでは、非常に高い</a:t>
            </a:r>
            <a:r>
              <a:rPr lang="en-US" altLang="ja-JP" dirty="0" smtClean="0"/>
              <a:t>EUV</a:t>
            </a:r>
            <a:r>
              <a:rPr lang="ja-JP" altLang="en-US" dirty="0" smtClean="0"/>
              <a:t>放射を与えるプラズマ構造が実現できていることが分かった。すなわち、</a:t>
            </a:r>
            <a:r>
              <a:rPr lang="en-US" altLang="ja-JP" b="1" i="1" u="sng" dirty="0" err="1" smtClean="0"/>
              <a:t>n</a:t>
            </a:r>
            <a:r>
              <a:rPr lang="en-US" altLang="ja-JP" b="1" u="sng" baseline="-25000" dirty="0" err="1" smtClean="0"/>
              <a:t>i</a:t>
            </a:r>
            <a:r>
              <a:rPr lang="en-US" altLang="ja-JP" b="1" u="sng" dirty="0" smtClean="0"/>
              <a:t>&gt;10</a:t>
            </a:r>
            <a:r>
              <a:rPr lang="en-US" altLang="ja-JP" b="1" u="sng" baseline="30000" dirty="0" smtClean="0"/>
              <a:t>24</a:t>
            </a:r>
            <a:r>
              <a:rPr lang="en-US" altLang="ja-JP" b="1" u="sng" dirty="0" smtClean="0"/>
              <a:t>m</a:t>
            </a:r>
            <a:r>
              <a:rPr lang="en-US" altLang="ja-JP" b="1" u="sng" baseline="30000" dirty="0" smtClean="0"/>
              <a:t>-3</a:t>
            </a:r>
            <a:r>
              <a:rPr lang="en-US" altLang="ja-JP" b="1" u="sng" dirty="0" smtClean="0"/>
              <a:t>, </a:t>
            </a:r>
            <a:r>
              <a:rPr lang="en-US" altLang="ja-JP" b="1" i="1" u="sng" dirty="0" err="1" smtClean="0"/>
              <a:t>T</a:t>
            </a:r>
            <a:r>
              <a:rPr lang="en-US" altLang="ja-JP" b="1" u="sng" baseline="-25000" dirty="0" err="1" smtClean="0"/>
              <a:t>e</a:t>
            </a:r>
            <a:r>
              <a:rPr lang="en-US" altLang="ja-JP" b="1" u="sng" dirty="0" smtClean="0"/>
              <a:t>&gt;30</a:t>
            </a:r>
            <a:r>
              <a:rPr lang="ja-JP" altLang="en-US" b="1" u="sng" dirty="0"/>
              <a:t> </a:t>
            </a:r>
            <a:r>
              <a:rPr lang="en-US" altLang="ja-JP" b="1" u="sng" dirty="0" smtClean="0"/>
              <a:t>eV</a:t>
            </a:r>
            <a:r>
              <a:rPr lang="ja-JP" altLang="en-US" b="1" u="sng" dirty="0" smtClean="0"/>
              <a:t>が、大きな体積</a:t>
            </a:r>
            <a:r>
              <a:rPr lang="ja-JP" altLang="en-US" dirty="0" smtClean="0"/>
              <a:t>で実現されていることが明らかとなった。</a:t>
            </a:r>
            <a:endParaRPr lang="en-US" altLang="ja-JP" dirty="0" smtClean="0"/>
          </a:p>
        </p:txBody>
      </p:sp>
      <p:grpSp>
        <p:nvGrpSpPr>
          <p:cNvPr id="2" name="グループ化 1"/>
          <p:cNvGrpSpPr/>
          <p:nvPr/>
        </p:nvGrpSpPr>
        <p:grpSpPr>
          <a:xfrm>
            <a:off x="427734" y="3955985"/>
            <a:ext cx="8302171" cy="2766581"/>
            <a:chOff x="432423" y="3955985"/>
            <a:chExt cx="8302171" cy="2766581"/>
          </a:xfrm>
        </p:grpSpPr>
        <p:pic>
          <p:nvPicPr>
            <p:cNvPr id="183" name="図 182"/>
            <p:cNvPicPr>
              <a:picLocks/>
            </p:cNvPicPr>
            <p:nvPr/>
          </p:nvPicPr>
          <p:blipFill rotWithShape="1">
            <a:blip r:embed="rId2">
              <a:extLst/>
            </a:blip>
            <a:srcRect l="70396" t="66892" r="19829" b="22121"/>
            <a:stretch/>
          </p:blipFill>
          <p:spPr>
            <a:xfrm flipH="1">
              <a:off x="3630639" y="4338435"/>
              <a:ext cx="1576962" cy="963826"/>
            </a:xfrm>
            <a:prstGeom prst="rect">
              <a:avLst/>
            </a:prstGeom>
            <a:effectLst>
              <a:glow>
                <a:schemeClr val="accent1">
                  <a:alpha val="40000"/>
                </a:schemeClr>
              </a:glow>
            </a:effectLst>
          </p:spPr>
        </p:pic>
        <p:pic>
          <p:nvPicPr>
            <p:cNvPr id="184" name="図 183"/>
            <p:cNvPicPr>
              <a:picLocks noChangeAspect="1"/>
            </p:cNvPicPr>
            <p:nvPr/>
          </p:nvPicPr>
          <p:blipFill rotWithShape="1">
            <a:blip r:embed="rId3">
              <a:extLst/>
            </a:blip>
            <a:srcRect l="21221" t="66954" r="69000" b="22172"/>
            <a:stretch/>
          </p:blipFill>
          <p:spPr>
            <a:xfrm flipH="1">
              <a:off x="1581230" y="4334810"/>
              <a:ext cx="1570714" cy="959257"/>
            </a:xfrm>
            <a:prstGeom prst="rect">
              <a:avLst/>
            </a:prstGeom>
            <a:effectLst>
              <a:glow>
                <a:schemeClr val="accent1">
                  <a:alpha val="40000"/>
                </a:schemeClr>
              </a:glow>
            </a:effectLst>
          </p:spPr>
        </p:pic>
        <p:sp>
          <p:nvSpPr>
            <p:cNvPr id="185" name="テキスト ボックス 184"/>
            <p:cNvSpPr txBox="1"/>
            <p:nvPr/>
          </p:nvSpPr>
          <p:spPr>
            <a:xfrm>
              <a:off x="432423" y="4557870"/>
              <a:ext cx="832075" cy="274947"/>
            </a:xfrm>
            <a:prstGeom prst="rect">
              <a:avLst/>
            </a:prstGeom>
            <a:noFill/>
          </p:spPr>
          <p:txBody>
            <a:bodyPr wrap="none" rtlCol="0">
              <a:spAutoFit/>
            </a:bodyPr>
            <a:lstStyle/>
            <a:p>
              <a:r>
                <a:rPr kumimoji="1" lang="en-US" altLang="ja-JP" sz="1100" dirty="0">
                  <a:solidFill>
                    <a:schemeClr val="bg1"/>
                  </a:solidFill>
                  <a:latin typeface="Arial" panose="020B0604020202020204" pitchFamily="34" charset="0"/>
                  <a:cs typeface="Arial" panose="020B0604020202020204" pitchFamily="34" charset="0"/>
                </a:rPr>
                <a:t>CE: 4.0%</a:t>
              </a:r>
              <a:endParaRPr kumimoji="1" lang="ja-JP" altLang="en-US" sz="1100" dirty="0">
                <a:solidFill>
                  <a:schemeClr val="bg1"/>
                </a:solidFill>
                <a:latin typeface="Arial" panose="020B0604020202020204" pitchFamily="34" charset="0"/>
                <a:cs typeface="Arial" panose="020B0604020202020204" pitchFamily="34" charset="0"/>
              </a:endParaRPr>
            </a:p>
          </p:txBody>
        </p:sp>
        <p:grpSp>
          <p:nvGrpSpPr>
            <p:cNvPr id="186" name="グループ化 185"/>
            <p:cNvGrpSpPr/>
            <p:nvPr/>
          </p:nvGrpSpPr>
          <p:grpSpPr>
            <a:xfrm>
              <a:off x="524879" y="5067432"/>
              <a:ext cx="844103" cy="454668"/>
              <a:chOff x="817988" y="1510004"/>
              <a:chExt cx="638432" cy="336251"/>
            </a:xfrm>
          </p:grpSpPr>
          <p:sp>
            <p:nvSpPr>
              <p:cNvPr id="187" name="テキスト ボックス 186"/>
              <p:cNvSpPr txBox="1"/>
              <p:nvPr/>
            </p:nvSpPr>
            <p:spPr>
              <a:xfrm>
                <a:off x="817988" y="1534476"/>
                <a:ext cx="629335" cy="215300"/>
              </a:xfrm>
              <a:prstGeom prst="rect">
                <a:avLst/>
              </a:prstGeom>
              <a:noFill/>
            </p:spPr>
            <p:txBody>
              <a:bodyPr wrap="none" rtlCol="0">
                <a:spAutoFit/>
              </a:bodyPr>
              <a:lstStyle/>
              <a:p>
                <a:r>
                  <a:rPr lang="en-US" altLang="ja-JP" sz="1200" dirty="0" smtClean="0">
                    <a:latin typeface="Times New Roman" panose="02020603050405020304" pitchFamily="18" charset="0"/>
                    <a:cs typeface="Times New Roman" panose="02020603050405020304" pitchFamily="18" charset="0"/>
                  </a:rPr>
                  <a:t>CO</a:t>
                </a:r>
                <a:r>
                  <a:rPr lang="en-US" altLang="ja-JP" sz="1200" baseline="-25000" dirty="0" smtClean="0">
                    <a:latin typeface="Times New Roman" panose="02020603050405020304" pitchFamily="18" charset="0"/>
                    <a:cs typeface="Times New Roman" panose="02020603050405020304" pitchFamily="18" charset="0"/>
                  </a:rPr>
                  <a:t>2</a:t>
                </a:r>
                <a:r>
                  <a:rPr lang="en-US" altLang="ja-JP" sz="1200" dirty="0" smtClean="0">
                    <a:latin typeface="Times New Roman" panose="02020603050405020304" pitchFamily="18" charset="0"/>
                    <a:cs typeface="Times New Roman" panose="02020603050405020304" pitchFamily="18" charset="0"/>
                  </a:rPr>
                  <a:t> laser</a:t>
                </a:r>
                <a:endParaRPr kumimoji="1" lang="en-US" altLang="ja-JP" sz="1200" baseline="-25000" dirty="0">
                  <a:latin typeface="Times New Roman" panose="02020603050405020304" pitchFamily="18" charset="0"/>
                  <a:cs typeface="Times New Roman" panose="02020603050405020304" pitchFamily="18" charset="0"/>
                </a:endParaRPr>
              </a:p>
            </p:txBody>
          </p:sp>
          <p:sp>
            <p:nvSpPr>
              <p:cNvPr id="188" name="右矢印 187"/>
              <p:cNvSpPr/>
              <p:nvPr/>
            </p:nvSpPr>
            <p:spPr>
              <a:xfrm>
                <a:off x="904134" y="1510004"/>
                <a:ext cx="552286" cy="336251"/>
              </a:xfrm>
              <a:prstGeom prst="rightArrow">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pic>
          <p:nvPicPr>
            <p:cNvPr id="189" name="図 188"/>
            <p:cNvPicPr>
              <a:picLocks noChangeAspect="1"/>
            </p:cNvPicPr>
            <p:nvPr/>
          </p:nvPicPr>
          <p:blipFill rotWithShape="1">
            <a:blip r:embed="rId4">
              <a:extLst/>
            </a:blip>
            <a:srcRect l="21377" t="27070" r="68581" b="61737"/>
            <a:stretch/>
          </p:blipFill>
          <p:spPr>
            <a:xfrm flipH="1">
              <a:off x="5694021" y="4336022"/>
              <a:ext cx="1566981" cy="958550"/>
            </a:xfrm>
            <a:prstGeom prst="rect">
              <a:avLst/>
            </a:prstGeom>
          </p:spPr>
        </p:pic>
        <p:sp>
          <p:nvSpPr>
            <p:cNvPr id="190" name="テキスト ボックス 189"/>
            <p:cNvSpPr txBox="1"/>
            <p:nvPr/>
          </p:nvSpPr>
          <p:spPr>
            <a:xfrm>
              <a:off x="7687527" y="4522803"/>
              <a:ext cx="1047067" cy="48520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t>Shadow-</a:t>
              </a:r>
            </a:p>
            <a:p>
              <a:r>
                <a:rPr lang="en-US" altLang="ja-JP" sz="1200" dirty="0" smtClean="0"/>
                <a:t>graph</a:t>
              </a:r>
              <a:endParaRPr kumimoji="1" lang="ja-JP" altLang="en-US" sz="1200" baseline="-25000" dirty="0"/>
            </a:p>
          </p:txBody>
        </p:sp>
        <p:sp>
          <p:nvSpPr>
            <p:cNvPr id="191" name="テキスト ボックス 190"/>
            <p:cNvSpPr txBox="1"/>
            <p:nvPr/>
          </p:nvSpPr>
          <p:spPr>
            <a:xfrm>
              <a:off x="1668406" y="3957215"/>
              <a:ext cx="1528554" cy="2911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latin typeface="Times New Roman" panose="02020603050405020304" pitchFamily="18" charset="0"/>
                  <a:cs typeface="Times New Roman" panose="02020603050405020304" pitchFamily="18" charset="0"/>
                </a:rPr>
                <a:t>1.3-μs-plasma</a:t>
              </a:r>
              <a:endParaRPr kumimoji="1" lang="ja-JP" altLang="en-US" sz="1200" baseline="-25000" dirty="0">
                <a:latin typeface="Times New Roman" panose="02020603050405020304" pitchFamily="18" charset="0"/>
                <a:cs typeface="Times New Roman" panose="02020603050405020304" pitchFamily="18" charset="0"/>
              </a:endParaRPr>
            </a:p>
          </p:txBody>
        </p:sp>
        <p:sp>
          <p:nvSpPr>
            <p:cNvPr id="192" name="テキスト ボックス 191"/>
            <p:cNvSpPr txBox="1"/>
            <p:nvPr/>
          </p:nvSpPr>
          <p:spPr>
            <a:xfrm>
              <a:off x="3829178" y="3961370"/>
              <a:ext cx="1528554" cy="2911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latin typeface="Times New Roman" panose="02020603050405020304" pitchFamily="18" charset="0"/>
                  <a:cs typeface="Times New Roman" panose="02020603050405020304" pitchFamily="18" charset="0"/>
                </a:rPr>
                <a:t>2.0-μs-plasma</a:t>
              </a:r>
              <a:endParaRPr kumimoji="1" lang="ja-JP" altLang="en-US" sz="1200" baseline="-25000" dirty="0"/>
            </a:p>
          </p:txBody>
        </p:sp>
        <p:sp>
          <p:nvSpPr>
            <p:cNvPr id="193" name="テキスト ボックス 192"/>
            <p:cNvSpPr txBox="1"/>
            <p:nvPr/>
          </p:nvSpPr>
          <p:spPr>
            <a:xfrm>
              <a:off x="5875764" y="3955985"/>
              <a:ext cx="1528554" cy="2911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200" dirty="0" smtClean="0">
                  <a:latin typeface="Times New Roman" panose="02020603050405020304" pitchFamily="18" charset="0"/>
                  <a:cs typeface="Times New Roman" panose="02020603050405020304" pitchFamily="18" charset="0"/>
                </a:rPr>
                <a:t>2.5-μs-plasma</a:t>
              </a:r>
              <a:endParaRPr kumimoji="1" lang="ja-JP" altLang="en-US" sz="1200" baseline="-25000" dirty="0"/>
            </a:p>
          </p:txBody>
        </p:sp>
        <p:sp>
          <p:nvSpPr>
            <p:cNvPr id="194" name="テキスト ボックス 193"/>
            <p:cNvSpPr txBox="1"/>
            <p:nvPr/>
          </p:nvSpPr>
          <p:spPr>
            <a:xfrm>
              <a:off x="1640232" y="4354334"/>
              <a:ext cx="1049952"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dirty="0" smtClean="0">
                  <a:latin typeface="Times New Roman" panose="02020603050405020304" pitchFamily="18" charset="0"/>
                  <a:cs typeface="Times New Roman" panose="02020603050405020304" pitchFamily="18" charset="0"/>
                </a:rPr>
                <a:t>CE=3.1%</a:t>
              </a:r>
              <a:endParaRPr kumimoji="1" lang="ja-JP" altLang="en-US" sz="1600" baseline="-25000" dirty="0">
                <a:latin typeface="Times New Roman" panose="02020603050405020304" pitchFamily="18" charset="0"/>
                <a:cs typeface="Times New Roman" panose="02020603050405020304" pitchFamily="18" charset="0"/>
              </a:endParaRPr>
            </a:p>
          </p:txBody>
        </p:sp>
        <p:sp>
          <p:nvSpPr>
            <p:cNvPr id="195" name="テキスト ボックス 194"/>
            <p:cNvSpPr txBox="1"/>
            <p:nvPr/>
          </p:nvSpPr>
          <p:spPr>
            <a:xfrm>
              <a:off x="3611538" y="4333391"/>
              <a:ext cx="644800"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dirty="0" smtClean="0">
                  <a:latin typeface="Times New Roman" panose="02020603050405020304" pitchFamily="18" charset="0"/>
                  <a:cs typeface="Times New Roman" panose="02020603050405020304" pitchFamily="18" charset="0"/>
                </a:rPr>
                <a:t>4.0%</a:t>
              </a:r>
              <a:endParaRPr kumimoji="1" lang="ja-JP" altLang="en-US" sz="1600" baseline="-25000" dirty="0">
                <a:latin typeface="Times New Roman" panose="02020603050405020304" pitchFamily="18" charset="0"/>
                <a:cs typeface="Times New Roman" panose="02020603050405020304" pitchFamily="18" charset="0"/>
              </a:endParaRPr>
            </a:p>
          </p:txBody>
        </p:sp>
        <p:sp>
          <p:nvSpPr>
            <p:cNvPr id="196" name="テキスト ボックス 195"/>
            <p:cNvSpPr txBox="1"/>
            <p:nvPr/>
          </p:nvSpPr>
          <p:spPr>
            <a:xfrm>
              <a:off x="5642782" y="4315000"/>
              <a:ext cx="681064"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1600" dirty="0" smtClean="0">
                  <a:latin typeface="Times New Roman" panose="02020603050405020304" pitchFamily="18" charset="0"/>
                  <a:cs typeface="Times New Roman" panose="02020603050405020304" pitchFamily="18" charset="0"/>
                </a:rPr>
                <a:t>2.8%</a:t>
              </a:r>
              <a:endParaRPr kumimoji="1" lang="ja-JP" altLang="en-US" sz="1600" baseline="-25000" dirty="0">
                <a:latin typeface="Times New Roman" panose="02020603050405020304" pitchFamily="18" charset="0"/>
                <a:cs typeface="Times New Roman" panose="02020603050405020304" pitchFamily="18" charset="0"/>
              </a:endParaRPr>
            </a:p>
          </p:txBody>
        </p:sp>
        <p:grpSp>
          <p:nvGrpSpPr>
            <p:cNvPr id="197" name="グループ化 196"/>
            <p:cNvGrpSpPr/>
            <p:nvPr/>
          </p:nvGrpSpPr>
          <p:grpSpPr>
            <a:xfrm>
              <a:off x="1295884" y="5312202"/>
              <a:ext cx="2122625" cy="242601"/>
              <a:chOff x="4827609" y="5752198"/>
              <a:chExt cx="1605435" cy="179416"/>
            </a:xfrm>
          </p:grpSpPr>
          <p:sp>
            <p:nvSpPr>
              <p:cNvPr id="198" name="テキスト ボックス 197"/>
              <p:cNvSpPr txBox="1"/>
              <p:nvPr/>
            </p:nvSpPr>
            <p:spPr>
              <a:xfrm>
                <a:off x="4827609"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-300</a:t>
                </a:r>
                <a:endParaRPr kumimoji="1" lang="ja-JP" altLang="en-US" sz="900" dirty="0">
                  <a:latin typeface="Times New Roman" panose="02020603050405020304" pitchFamily="18" charset="0"/>
                  <a:cs typeface="Times New Roman" panose="02020603050405020304" pitchFamily="18" charset="0"/>
                </a:endParaRPr>
              </a:p>
            </p:txBody>
          </p:sp>
          <p:sp>
            <p:nvSpPr>
              <p:cNvPr id="199" name="テキスト ボックス 198"/>
              <p:cNvSpPr txBox="1"/>
              <p:nvPr/>
            </p:nvSpPr>
            <p:spPr>
              <a:xfrm>
                <a:off x="5070552"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-200</a:t>
                </a:r>
                <a:endParaRPr kumimoji="1" lang="ja-JP" altLang="en-US" sz="900" dirty="0">
                  <a:latin typeface="Times New Roman" panose="02020603050405020304" pitchFamily="18" charset="0"/>
                  <a:cs typeface="Times New Roman" panose="02020603050405020304" pitchFamily="18" charset="0"/>
                </a:endParaRPr>
              </a:p>
            </p:txBody>
          </p:sp>
          <p:sp>
            <p:nvSpPr>
              <p:cNvPr id="200" name="テキスト ボックス 199"/>
              <p:cNvSpPr txBox="1"/>
              <p:nvPr/>
            </p:nvSpPr>
            <p:spPr>
              <a:xfrm>
                <a:off x="5315037" y="5752198"/>
                <a:ext cx="4157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201" name="テキスト ボックス 200"/>
              <p:cNvSpPr txBox="1"/>
              <p:nvPr/>
            </p:nvSpPr>
            <p:spPr>
              <a:xfrm>
                <a:off x="5632183" y="5752198"/>
                <a:ext cx="2633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202" name="テキスト ボックス 201"/>
              <p:cNvSpPr txBox="1"/>
              <p:nvPr/>
            </p:nvSpPr>
            <p:spPr>
              <a:xfrm>
                <a:off x="5803941" y="5752198"/>
                <a:ext cx="380925"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203" name="テキスト ボックス 202"/>
              <p:cNvSpPr txBox="1"/>
              <p:nvPr/>
            </p:nvSpPr>
            <p:spPr>
              <a:xfrm>
                <a:off x="6052119" y="5752198"/>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grpSp>
        <p:grpSp>
          <p:nvGrpSpPr>
            <p:cNvPr id="204" name="グループ化 203"/>
            <p:cNvGrpSpPr/>
            <p:nvPr/>
          </p:nvGrpSpPr>
          <p:grpSpPr>
            <a:xfrm>
              <a:off x="1577798" y="5292308"/>
              <a:ext cx="1570714" cy="52978"/>
              <a:chOff x="1613746" y="1397367"/>
              <a:chExt cx="1188000" cy="39180"/>
            </a:xfrm>
          </p:grpSpPr>
          <p:cxnSp>
            <p:nvCxnSpPr>
              <p:cNvPr id="205" name="直線コネクタ 204"/>
              <p:cNvCxnSpPr/>
              <p:nvPr/>
            </p:nvCxnSpPr>
            <p:spPr>
              <a:xfrm>
                <a:off x="1613746" y="1400821"/>
                <a:ext cx="1188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6" name="直線コネクタ 205"/>
              <p:cNvCxnSpPr/>
              <p:nvPr/>
            </p:nvCxnSpPr>
            <p:spPr>
              <a:xfrm rot="5400000">
                <a:off x="2540568" y="1415376"/>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7" name="直線コネクタ 206"/>
              <p:cNvCxnSpPr/>
              <p:nvPr/>
            </p:nvCxnSpPr>
            <p:spPr>
              <a:xfrm rot="5400000">
                <a:off x="2781873" y="1415376"/>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8" name="直線コネクタ 207"/>
              <p:cNvCxnSpPr/>
              <p:nvPr/>
            </p:nvCxnSpPr>
            <p:spPr>
              <a:xfrm rot="5400000">
                <a:off x="2305604" y="1418547"/>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9" name="直線コネクタ 208"/>
              <p:cNvCxnSpPr/>
              <p:nvPr/>
            </p:nvCxnSpPr>
            <p:spPr>
              <a:xfrm rot="5400000">
                <a:off x="2072251" y="1415367"/>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0" name="直線コネクタ 209"/>
              <p:cNvCxnSpPr/>
              <p:nvPr/>
            </p:nvCxnSpPr>
            <p:spPr>
              <a:xfrm rot="5400000">
                <a:off x="1835702" y="1416952"/>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1" name="直線コネクタ 210"/>
              <p:cNvCxnSpPr/>
              <p:nvPr/>
            </p:nvCxnSpPr>
            <p:spPr>
              <a:xfrm rot="5400000">
                <a:off x="1599157" y="1416948"/>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12" name="グループ化 211"/>
            <p:cNvGrpSpPr/>
            <p:nvPr/>
          </p:nvGrpSpPr>
          <p:grpSpPr>
            <a:xfrm>
              <a:off x="3626327" y="5298745"/>
              <a:ext cx="1570714" cy="52978"/>
              <a:chOff x="1613746" y="1397367"/>
              <a:chExt cx="1188000" cy="39180"/>
            </a:xfrm>
          </p:grpSpPr>
          <p:cxnSp>
            <p:nvCxnSpPr>
              <p:cNvPr id="213" name="直線コネクタ 212"/>
              <p:cNvCxnSpPr/>
              <p:nvPr/>
            </p:nvCxnSpPr>
            <p:spPr>
              <a:xfrm>
                <a:off x="1613746" y="1400821"/>
                <a:ext cx="1188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4" name="直線コネクタ 213"/>
              <p:cNvCxnSpPr/>
              <p:nvPr/>
            </p:nvCxnSpPr>
            <p:spPr>
              <a:xfrm rot="5400000">
                <a:off x="2540568" y="1415376"/>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5" name="直線コネクタ 214"/>
              <p:cNvCxnSpPr/>
              <p:nvPr/>
            </p:nvCxnSpPr>
            <p:spPr>
              <a:xfrm rot="5400000">
                <a:off x="2781873" y="1415376"/>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6" name="直線コネクタ 215"/>
              <p:cNvCxnSpPr/>
              <p:nvPr/>
            </p:nvCxnSpPr>
            <p:spPr>
              <a:xfrm rot="5400000">
                <a:off x="2305604" y="1418547"/>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7" name="直線コネクタ 216"/>
              <p:cNvCxnSpPr/>
              <p:nvPr/>
            </p:nvCxnSpPr>
            <p:spPr>
              <a:xfrm rot="5400000">
                <a:off x="2072251" y="1415367"/>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8" name="直線コネクタ 217"/>
              <p:cNvCxnSpPr/>
              <p:nvPr/>
            </p:nvCxnSpPr>
            <p:spPr>
              <a:xfrm rot="5400000">
                <a:off x="1835702" y="1416952"/>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9" name="直線コネクタ 218"/>
              <p:cNvCxnSpPr/>
              <p:nvPr/>
            </p:nvCxnSpPr>
            <p:spPr>
              <a:xfrm rot="5400000">
                <a:off x="1599157" y="1416948"/>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20" name="グループ化 219"/>
            <p:cNvGrpSpPr/>
            <p:nvPr/>
          </p:nvGrpSpPr>
          <p:grpSpPr>
            <a:xfrm>
              <a:off x="3468219" y="5316495"/>
              <a:ext cx="2122625" cy="242601"/>
              <a:chOff x="4827609" y="5752198"/>
              <a:chExt cx="1605435" cy="179416"/>
            </a:xfrm>
          </p:grpSpPr>
          <p:sp>
            <p:nvSpPr>
              <p:cNvPr id="221" name="テキスト ボックス 220"/>
              <p:cNvSpPr txBox="1"/>
              <p:nvPr/>
            </p:nvSpPr>
            <p:spPr>
              <a:xfrm>
                <a:off x="4827609"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-300</a:t>
                </a:r>
                <a:endParaRPr kumimoji="1" lang="ja-JP" altLang="en-US" sz="900" dirty="0">
                  <a:latin typeface="Times New Roman" panose="02020603050405020304" pitchFamily="18" charset="0"/>
                  <a:cs typeface="Times New Roman" panose="02020603050405020304" pitchFamily="18" charset="0"/>
                </a:endParaRPr>
              </a:p>
            </p:txBody>
          </p:sp>
          <p:sp>
            <p:nvSpPr>
              <p:cNvPr id="222" name="テキスト ボックス 221"/>
              <p:cNvSpPr txBox="1"/>
              <p:nvPr/>
            </p:nvSpPr>
            <p:spPr>
              <a:xfrm>
                <a:off x="5070552"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-200</a:t>
                </a:r>
                <a:endParaRPr kumimoji="1" lang="ja-JP" altLang="en-US" sz="900" dirty="0">
                  <a:latin typeface="Times New Roman" panose="02020603050405020304" pitchFamily="18" charset="0"/>
                  <a:cs typeface="Times New Roman" panose="02020603050405020304" pitchFamily="18" charset="0"/>
                </a:endParaRPr>
              </a:p>
            </p:txBody>
          </p:sp>
          <p:sp>
            <p:nvSpPr>
              <p:cNvPr id="223" name="テキスト ボックス 222"/>
              <p:cNvSpPr txBox="1"/>
              <p:nvPr/>
            </p:nvSpPr>
            <p:spPr>
              <a:xfrm>
                <a:off x="5315037" y="5752198"/>
                <a:ext cx="4157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224" name="テキスト ボックス 223"/>
              <p:cNvSpPr txBox="1"/>
              <p:nvPr/>
            </p:nvSpPr>
            <p:spPr>
              <a:xfrm>
                <a:off x="5632183" y="5752198"/>
                <a:ext cx="2633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225" name="テキスト ボックス 224"/>
              <p:cNvSpPr txBox="1"/>
              <p:nvPr/>
            </p:nvSpPr>
            <p:spPr>
              <a:xfrm>
                <a:off x="5803941" y="5752198"/>
                <a:ext cx="380925"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226" name="テキスト ボックス 225"/>
              <p:cNvSpPr txBox="1"/>
              <p:nvPr/>
            </p:nvSpPr>
            <p:spPr>
              <a:xfrm>
                <a:off x="6052119" y="5752198"/>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grpSp>
        <p:grpSp>
          <p:nvGrpSpPr>
            <p:cNvPr id="227" name="グループ化 226"/>
            <p:cNvGrpSpPr/>
            <p:nvPr/>
          </p:nvGrpSpPr>
          <p:grpSpPr>
            <a:xfrm>
              <a:off x="5390823" y="5303616"/>
              <a:ext cx="2122625" cy="242601"/>
              <a:chOff x="4827609" y="5752198"/>
              <a:chExt cx="1605435" cy="179416"/>
            </a:xfrm>
          </p:grpSpPr>
          <p:sp>
            <p:nvSpPr>
              <p:cNvPr id="228" name="テキスト ボックス 227"/>
              <p:cNvSpPr txBox="1"/>
              <p:nvPr/>
            </p:nvSpPr>
            <p:spPr>
              <a:xfrm>
                <a:off x="4827609"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-300</a:t>
                </a:r>
                <a:endParaRPr kumimoji="1" lang="ja-JP" altLang="en-US" sz="900" dirty="0">
                  <a:latin typeface="Times New Roman" panose="02020603050405020304" pitchFamily="18" charset="0"/>
                  <a:cs typeface="Times New Roman" panose="02020603050405020304" pitchFamily="18" charset="0"/>
                </a:endParaRPr>
              </a:p>
            </p:txBody>
          </p:sp>
          <p:sp>
            <p:nvSpPr>
              <p:cNvPr id="229" name="テキスト ボックス 228"/>
              <p:cNvSpPr txBox="1"/>
              <p:nvPr/>
            </p:nvSpPr>
            <p:spPr>
              <a:xfrm>
                <a:off x="5070552"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-200</a:t>
                </a:r>
                <a:endParaRPr kumimoji="1" lang="ja-JP" altLang="en-US" sz="900" dirty="0">
                  <a:latin typeface="Times New Roman" panose="02020603050405020304" pitchFamily="18" charset="0"/>
                  <a:cs typeface="Times New Roman" panose="02020603050405020304" pitchFamily="18" charset="0"/>
                </a:endParaRPr>
              </a:p>
            </p:txBody>
          </p:sp>
          <p:sp>
            <p:nvSpPr>
              <p:cNvPr id="230" name="テキスト ボックス 229"/>
              <p:cNvSpPr txBox="1"/>
              <p:nvPr/>
            </p:nvSpPr>
            <p:spPr>
              <a:xfrm>
                <a:off x="5315037" y="5752198"/>
                <a:ext cx="4157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231" name="テキスト ボックス 230"/>
              <p:cNvSpPr txBox="1"/>
              <p:nvPr/>
            </p:nvSpPr>
            <p:spPr>
              <a:xfrm>
                <a:off x="5632183" y="5752198"/>
                <a:ext cx="2633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232" name="テキスト ボックス 231"/>
              <p:cNvSpPr txBox="1"/>
              <p:nvPr/>
            </p:nvSpPr>
            <p:spPr>
              <a:xfrm>
                <a:off x="5803941" y="5752198"/>
                <a:ext cx="380925"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233" name="テキスト ボックス 232"/>
              <p:cNvSpPr txBox="1"/>
              <p:nvPr/>
            </p:nvSpPr>
            <p:spPr>
              <a:xfrm>
                <a:off x="6052119" y="5752198"/>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grpSp>
        <p:grpSp>
          <p:nvGrpSpPr>
            <p:cNvPr id="234" name="グループ化 233"/>
            <p:cNvGrpSpPr/>
            <p:nvPr/>
          </p:nvGrpSpPr>
          <p:grpSpPr>
            <a:xfrm>
              <a:off x="5687459" y="5285866"/>
              <a:ext cx="1570714" cy="52978"/>
              <a:chOff x="1613746" y="1397367"/>
              <a:chExt cx="1188000" cy="39180"/>
            </a:xfrm>
          </p:grpSpPr>
          <p:cxnSp>
            <p:nvCxnSpPr>
              <p:cNvPr id="235" name="直線コネクタ 234"/>
              <p:cNvCxnSpPr/>
              <p:nvPr/>
            </p:nvCxnSpPr>
            <p:spPr>
              <a:xfrm>
                <a:off x="1613746" y="1400821"/>
                <a:ext cx="1188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6" name="直線コネクタ 235"/>
              <p:cNvCxnSpPr/>
              <p:nvPr/>
            </p:nvCxnSpPr>
            <p:spPr>
              <a:xfrm rot="5400000">
                <a:off x="2540568" y="1415376"/>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7" name="直線コネクタ 236"/>
              <p:cNvCxnSpPr/>
              <p:nvPr/>
            </p:nvCxnSpPr>
            <p:spPr>
              <a:xfrm rot="5400000">
                <a:off x="2781873" y="1415376"/>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8" name="直線コネクタ 237"/>
              <p:cNvCxnSpPr/>
              <p:nvPr/>
            </p:nvCxnSpPr>
            <p:spPr>
              <a:xfrm rot="5400000">
                <a:off x="2305604" y="1418547"/>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9" name="直線コネクタ 238"/>
              <p:cNvCxnSpPr/>
              <p:nvPr/>
            </p:nvCxnSpPr>
            <p:spPr>
              <a:xfrm rot="5400000">
                <a:off x="2072251" y="1415367"/>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0" name="直線コネクタ 239"/>
              <p:cNvCxnSpPr/>
              <p:nvPr/>
            </p:nvCxnSpPr>
            <p:spPr>
              <a:xfrm rot="5400000">
                <a:off x="1835702" y="1416952"/>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1" name="直線コネクタ 240"/>
              <p:cNvCxnSpPr/>
              <p:nvPr/>
            </p:nvCxnSpPr>
            <p:spPr>
              <a:xfrm rot="5400000">
                <a:off x="1599157" y="1416948"/>
                <a:ext cx="36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242" name="グループ化 241"/>
            <p:cNvGrpSpPr/>
            <p:nvPr/>
          </p:nvGrpSpPr>
          <p:grpSpPr>
            <a:xfrm>
              <a:off x="5200197" y="4200785"/>
              <a:ext cx="623066" cy="1207563"/>
              <a:chOff x="1241984" y="1458213"/>
              <a:chExt cx="471252" cy="893056"/>
            </a:xfrm>
          </p:grpSpPr>
          <p:sp>
            <p:nvSpPr>
              <p:cNvPr id="243" name="テキスト ボックス 242"/>
              <p:cNvSpPr txBox="1"/>
              <p:nvPr/>
            </p:nvSpPr>
            <p:spPr>
              <a:xfrm>
                <a:off x="1330676" y="1693006"/>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44" name="テキスト ボックス 243"/>
              <p:cNvSpPr txBox="1"/>
              <p:nvPr/>
            </p:nvSpPr>
            <p:spPr>
              <a:xfrm>
                <a:off x="1332311" y="1458213"/>
                <a:ext cx="380925" cy="179416"/>
              </a:xfrm>
              <a:prstGeom prst="rect">
                <a:avLst/>
              </a:prstGeom>
              <a:noFill/>
            </p:spPr>
            <p:txBody>
              <a:bodyPr wrap="square" rtlCol="0">
                <a:spAutoFit/>
              </a:bodyPr>
              <a:lstStyle/>
              <a:p>
                <a:r>
                  <a:rPr lang="en-US" altLang="ja-JP" sz="900" dirty="0" smtClean="0">
                    <a:latin typeface="Times New Roman" panose="02020603050405020304" pitchFamily="18" charset="0"/>
                    <a:cs typeface="Times New Roman" panose="02020603050405020304" pitchFamily="18" charset="0"/>
                  </a:rPr>
                  <a:t>3</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45" name="テキスト ボックス 244"/>
              <p:cNvSpPr txBox="1"/>
              <p:nvPr/>
            </p:nvSpPr>
            <p:spPr>
              <a:xfrm>
                <a:off x="1329419" y="1933617"/>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1</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46" name="テキスト ボックス 245"/>
              <p:cNvSpPr txBox="1"/>
              <p:nvPr/>
            </p:nvSpPr>
            <p:spPr>
              <a:xfrm>
                <a:off x="1395224" y="2171853"/>
                <a:ext cx="309607"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247" name="テキスト ボックス 246"/>
              <p:cNvSpPr txBox="1"/>
              <p:nvPr/>
            </p:nvSpPr>
            <p:spPr>
              <a:xfrm rot="16200000">
                <a:off x="1135679" y="1798002"/>
                <a:ext cx="417641" cy="205032"/>
              </a:xfrm>
              <a:prstGeom prst="rect">
                <a:avLst/>
              </a:prstGeom>
              <a:noFill/>
            </p:spPr>
            <p:txBody>
              <a:bodyPr wrap="none" rtlCol="0">
                <a:spAutoFit/>
              </a:bodyPr>
              <a:lstStyle/>
              <a:p>
                <a:r>
                  <a:rPr lang="en-US" altLang="ja-JP" sz="1050" i="1" dirty="0">
                    <a:latin typeface="Times New Roman" panose="02020603050405020304" pitchFamily="18" charset="0"/>
                    <a:cs typeface="Times New Roman" panose="02020603050405020304" pitchFamily="18" charset="0"/>
                  </a:rPr>
                  <a:t>r</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grpSp>
        <p:grpSp>
          <p:nvGrpSpPr>
            <p:cNvPr id="248" name="グループ化 247"/>
            <p:cNvGrpSpPr/>
            <p:nvPr/>
          </p:nvGrpSpPr>
          <p:grpSpPr>
            <a:xfrm>
              <a:off x="1530573" y="4332004"/>
              <a:ext cx="51328" cy="973562"/>
              <a:chOff x="1607315" y="2620689"/>
              <a:chExt cx="38822" cy="720000"/>
            </a:xfrm>
          </p:grpSpPr>
          <p:cxnSp>
            <p:nvCxnSpPr>
              <p:cNvPr id="249" name="直線コネクタ 248"/>
              <p:cNvCxnSpPr/>
              <p:nvPr/>
            </p:nvCxnSpPr>
            <p:spPr>
              <a:xfrm flipH="1">
                <a:off x="1643465" y="2620689"/>
                <a:ext cx="0" cy="720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0" name="直線コネクタ 249"/>
              <p:cNvCxnSpPr/>
              <p:nvPr/>
            </p:nvCxnSpPr>
            <p:spPr>
              <a:xfrm rot="16200000" flipH="1">
                <a:off x="1627694" y="3084135"/>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1" name="直線コネクタ 250"/>
              <p:cNvCxnSpPr/>
              <p:nvPr/>
            </p:nvCxnSpPr>
            <p:spPr>
              <a:xfrm rot="16200000" flipH="1">
                <a:off x="1628137" y="331765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2" name="直線コネクタ 251"/>
              <p:cNvCxnSpPr/>
              <p:nvPr/>
            </p:nvCxnSpPr>
            <p:spPr>
              <a:xfrm rot="16200000" flipH="1">
                <a:off x="1625315" y="284600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3" name="直線コネクタ 252"/>
              <p:cNvCxnSpPr/>
              <p:nvPr/>
            </p:nvCxnSpPr>
            <p:spPr>
              <a:xfrm rot="16200000" flipH="1">
                <a:off x="1627693" y="260549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54" name="グループ化 253"/>
            <p:cNvGrpSpPr/>
            <p:nvPr/>
          </p:nvGrpSpPr>
          <p:grpSpPr>
            <a:xfrm>
              <a:off x="1079817" y="4199352"/>
              <a:ext cx="630281" cy="1207563"/>
              <a:chOff x="1236527" y="1458213"/>
              <a:chExt cx="476709" cy="893056"/>
            </a:xfrm>
          </p:grpSpPr>
          <p:sp>
            <p:nvSpPr>
              <p:cNvPr id="255" name="テキスト ボックス 254"/>
              <p:cNvSpPr txBox="1"/>
              <p:nvPr/>
            </p:nvSpPr>
            <p:spPr>
              <a:xfrm>
                <a:off x="1330676" y="1693006"/>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56" name="テキスト ボックス 255"/>
              <p:cNvSpPr txBox="1"/>
              <p:nvPr/>
            </p:nvSpPr>
            <p:spPr>
              <a:xfrm>
                <a:off x="1332311" y="1458213"/>
                <a:ext cx="380925" cy="179416"/>
              </a:xfrm>
              <a:prstGeom prst="rect">
                <a:avLst/>
              </a:prstGeom>
              <a:noFill/>
            </p:spPr>
            <p:txBody>
              <a:bodyPr wrap="square" rtlCol="0">
                <a:spAutoFit/>
              </a:bodyPr>
              <a:lstStyle/>
              <a:p>
                <a:r>
                  <a:rPr lang="en-US" altLang="ja-JP" sz="900" dirty="0" smtClean="0">
                    <a:latin typeface="Times New Roman" panose="02020603050405020304" pitchFamily="18" charset="0"/>
                    <a:cs typeface="Times New Roman" panose="02020603050405020304" pitchFamily="18" charset="0"/>
                  </a:rPr>
                  <a:t>3</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57" name="テキスト ボックス 256"/>
              <p:cNvSpPr txBox="1"/>
              <p:nvPr/>
            </p:nvSpPr>
            <p:spPr>
              <a:xfrm>
                <a:off x="1329419" y="1933617"/>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1</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58" name="テキスト ボックス 257"/>
              <p:cNvSpPr txBox="1"/>
              <p:nvPr/>
            </p:nvSpPr>
            <p:spPr>
              <a:xfrm>
                <a:off x="1395224" y="2171853"/>
                <a:ext cx="309607"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259" name="テキスト ボックス 258"/>
              <p:cNvSpPr txBox="1"/>
              <p:nvPr/>
            </p:nvSpPr>
            <p:spPr>
              <a:xfrm rot="16200000">
                <a:off x="1130222" y="1777291"/>
                <a:ext cx="417641" cy="205032"/>
              </a:xfrm>
              <a:prstGeom prst="rect">
                <a:avLst/>
              </a:prstGeom>
              <a:noFill/>
            </p:spPr>
            <p:txBody>
              <a:bodyPr wrap="none" rtlCol="0">
                <a:spAutoFit/>
              </a:bodyPr>
              <a:lstStyle/>
              <a:p>
                <a:r>
                  <a:rPr lang="en-US" altLang="ja-JP" sz="1050" i="1" dirty="0">
                    <a:latin typeface="Times New Roman" panose="02020603050405020304" pitchFamily="18" charset="0"/>
                    <a:cs typeface="Times New Roman" panose="02020603050405020304" pitchFamily="18" charset="0"/>
                  </a:rPr>
                  <a:t>r</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grpSp>
        <p:grpSp>
          <p:nvGrpSpPr>
            <p:cNvPr id="260" name="グループ化 259"/>
            <p:cNvGrpSpPr/>
            <p:nvPr/>
          </p:nvGrpSpPr>
          <p:grpSpPr>
            <a:xfrm>
              <a:off x="3581920" y="4334339"/>
              <a:ext cx="51328" cy="973562"/>
              <a:chOff x="1607315" y="2620689"/>
              <a:chExt cx="38822" cy="720000"/>
            </a:xfrm>
          </p:grpSpPr>
          <p:cxnSp>
            <p:nvCxnSpPr>
              <p:cNvPr id="261" name="直線コネクタ 260"/>
              <p:cNvCxnSpPr/>
              <p:nvPr/>
            </p:nvCxnSpPr>
            <p:spPr>
              <a:xfrm flipH="1">
                <a:off x="1643465" y="2620689"/>
                <a:ext cx="0" cy="720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2" name="直線コネクタ 261"/>
              <p:cNvCxnSpPr/>
              <p:nvPr/>
            </p:nvCxnSpPr>
            <p:spPr>
              <a:xfrm rot="16200000" flipH="1">
                <a:off x="1627694" y="3084135"/>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3" name="直線コネクタ 262"/>
              <p:cNvCxnSpPr/>
              <p:nvPr/>
            </p:nvCxnSpPr>
            <p:spPr>
              <a:xfrm rot="16200000" flipH="1">
                <a:off x="1628137" y="331765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4" name="直線コネクタ 263"/>
              <p:cNvCxnSpPr/>
              <p:nvPr/>
            </p:nvCxnSpPr>
            <p:spPr>
              <a:xfrm rot="16200000" flipH="1">
                <a:off x="1625315" y="284600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5" name="直線コネクタ 264"/>
              <p:cNvCxnSpPr/>
              <p:nvPr/>
            </p:nvCxnSpPr>
            <p:spPr>
              <a:xfrm rot="16200000" flipH="1">
                <a:off x="1627693" y="260549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6" name="グループ化 265"/>
            <p:cNvGrpSpPr/>
            <p:nvPr/>
          </p:nvGrpSpPr>
          <p:grpSpPr>
            <a:xfrm>
              <a:off x="5643998" y="4328373"/>
              <a:ext cx="51328" cy="973562"/>
              <a:chOff x="1607315" y="2620689"/>
              <a:chExt cx="38822" cy="720000"/>
            </a:xfrm>
          </p:grpSpPr>
          <p:cxnSp>
            <p:nvCxnSpPr>
              <p:cNvPr id="267" name="直線コネクタ 266"/>
              <p:cNvCxnSpPr/>
              <p:nvPr/>
            </p:nvCxnSpPr>
            <p:spPr>
              <a:xfrm flipH="1">
                <a:off x="1643465" y="2620689"/>
                <a:ext cx="0" cy="720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8" name="直線コネクタ 267"/>
              <p:cNvCxnSpPr/>
              <p:nvPr/>
            </p:nvCxnSpPr>
            <p:spPr>
              <a:xfrm rot="16200000" flipH="1">
                <a:off x="1627694" y="3084135"/>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9" name="直線コネクタ 268"/>
              <p:cNvCxnSpPr/>
              <p:nvPr/>
            </p:nvCxnSpPr>
            <p:spPr>
              <a:xfrm rot="16200000" flipH="1">
                <a:off x="1628137" y="331765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0" name="直線コネクタ 269"/>
              <p:cNvCxnSpPr/>
              <p:nvPr/>
            </p:nvCxnSpPr>
            <p:spPr>
              <a:xfrm rot="16200000" flipH="1">
                <a:off x="1625315" y="284600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1" name="直線コネクタ 270"/>
              <p:cNvCxnSpPr/>
              <p:nvPr/>
            </p:nvCxnSpPr>
            <p:spPr>
              <a:xfrm rot="16200000" flipH="1">
                <a:off x="1627693" y="2605496"/>
                <a:ext cx="0" cy="3600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2" name="グループ化 271"/>
            <p:cNvGrpSpPr/>
            <p:nvPr/>
          </p:nvGrpSpPr>
          <p:grpSpPr>
            <a:xfrm>
              <a:off x="3130783" y="4212025"/>
              <a:ext cx="633427" cy="1207563"/>
              <a:chOff x="1234147" y="1458213"/>
              <a:chExt cx="479089" cy="893056"/>
            </a:xfrm>
          </p:grpSpPr>
          <p:sp>
            <p:nvSpPr>
              <p:cNvPr id="273" name="テキスト ボックス 272"/>
              <p:cNvSpPr txBox="1"/>
              <p:nvPr/>
            </p:nvSpPr>
            <p:spPr>
              <a:xfrm>
                <a:off x="1330676" y="1693006"/>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74" name="テキスト ボックス 273"/>
              <p:cNvSpPr txBox="1"/>
              <p:nvPr/>
            </p:nvSpPr>
            <p:spPr>
              <a:xfrm>
                <a:off x="1332311" y="1458213"/>
                <a:ext cx="380925" cy="179416"/>
              </a:xfrm>
              <a:prstGeom prst="rect">
                <a:avLst/>
              </a:prstGeom>
              <a:noFill/>
            </p:spPr>
            <p:txBody>
              <a:bodyPr wrap="square" rtlCol="0">
                <a:spAutoFit/>
              </a:bodyPr>
              <a:lstStyle/>
              <a:p>
                <a:r>
                  <a:rPr lang="en-US" altLang="ja-JP" sz="900" dirty="0" smtClean="0">
                    <a:latin typeface="Times New Roman" panose="02020603050405020304" pitchFamily="18" charset="0"/>
                    <a:cs typeface="Times New Roman" panose="02020603050405020304" pitchFamily="18" charset="0"/>
                  </a:rPr>
                  <a:t>3</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75" name="テキスト ボックス 274"/>
              <p:cNvSpPr txBox="1"/>
              <p:nvPr/>
            </p:nvSpPr>
            <p:spPr>
              <a:xfrm>
                <a:off x="1329419" y="1933617"/>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1</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276" name="テキスト ボックス 275"/>
              <p:cNvSpPr txBox="1"/>
              <p:nvPr/>
            </p:nvSpPr>
            <p:spPr>
              <a:xfrm>
                <a:off x="1395224" y="2171853"/>
                <a:ext cx="309607"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277" name="テキスト ボックス 276"/>
              <p:cNvSpPr txBox="1"/>
              <p:nvPr/>
            </p:nvSpPr>
            <p:spPr>
              <a:xfrm rot="16200000">
                <a:off x="1127842" y="1796343"/>
                <a:ext cx="417641" cy="205032"/>
              </a:xfrm>
              <a:prstGeom prst="rect">
                <a:avLst/>
              </a:prstGeom>
              <a:noFill/>
            </p:spPr>
            <p:txBody>
              <a:bodyPr wrap="none" rtlCol="0">
                <a:spAutoFit/>
              </a:bodyPr>
              <a:lstStyle/>
              <a:p>
                <a:r>
                  <a:rPr lang="en-US" altLang="ja-JP" sz="1050" i="1" dirty="0">
                    <a:latin typeface="Times New Roman" panose="02020603050405020304" pitchFamily="18" charset="0"/>
                    <a:cs typeface="Times New Roman" panose="02020603050405020304" pitchFamily="18" charset="0"/>
                  </a:rPr>
                  <a:t>r</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grpSp>
        <p:pic>
          <p:nvPicPr>
            <p:cNvPr id="278" name="図 277"/>
            <p:cNvPicPr>
              <a:picLocks noChangeAspect="1"/>
            </p:cNvPicPr>
            <p:nvPr/>
          </p:nvPicPr>
          <p:blipFill rotWithShape="1">
            <a:blip r:embed="rId5"/>
            <a:srcRect b="48408"/>
            <a:stretch/>
          </p:blipFill>
          <p:spPr>
            <a:xfrm>
              <a:off x="6055953" y="4462713"/>
              <a:ext cx="1075947" cy="829333"/>
            </a:xfrm>
            <a:prstGeom prst="rect">
              <a:avLst/>
            </a:prstGeom>
          </p:spPr>
        </p:pic>
        <p:pic>
          <p:nvPicPr>
            <p:cNvPr id="279" name="図 278"/>
            <p:cNvPicPr>
              <a:picLocks noChangeAspect="1"/>
            </p:cNvPicPr>
            <p:nvPr/>
          </p:nvPicPr>
          <p:blipFill rotWithShape="1">
            <a:blip r:embed="rId5"/>
            <a:srcRect b="48408"/>
            <a:stretch/>
          </p:blipFill>
          <p:spPr>
            <a:xfrm>
              <a:off x="4048103" y="4626074"/>
              <a:ext cx="963753" cy="744030"/>
            </a:xfrm>
            <a:prstGeom prst="rect">
              <a:avLst/>
            </a:prstGeom>
          </p:spPr>
        </p:pic>
        <p:grpSp>
          <p:nvGrpSpPr>
            <p:cNvPr id="280" name="グループ化 279"/>
            <p:cNvGrpSpPr/>
            <p:nvPr/>
          </p:nvGrpSpPr>
          <p:grpSpPr>
            <a:xfrm>
              <a:off x="561974" y="5127454"/>
              <a:ext cx="8003763" cy="1595112"/>
              <a:chOff x="791868" y="5000432"/>
              <a:chExt cx="8003763" cy="1595112"/>
            </a:xfrm>
          </p:grpSpPr>
          <p:pic>
            <p:nvPicPr>
              <p:cNvPr id="281" name="図 280"/>
              <p:cNvPicPr>
                <a:picLocks noChangeAspect="1"/>
              </p:cNvPicPr>
              <p:nvPr/>
            </p:nvPicPr>
            <p:blipFill rotWithShape="1">
              <a:blip r:embed="rId6"/>
              <a:srcRect l="25848" t="31763" r="28398" b="25155"/>
              <a:stretch/>
            </p:blipFill>
            <p:spPr>
              <a:xfrm>
                <a:off x="3673570" y="5179250"/>
                <a:ext cx="1832057" cy="1232480"/>
              </a:xfrm>
              <a:prstGeom prst="rect">
                <a:avLst/>
              </a:prstGeom>
            </p:spPr>
          </p:pic>
          <p:pic>
            <p:nvPicPr>
              <p:cNvPr id="282" name="図 281"/>
              <p:cNvPicPr>
                <a:picLocks noChangeAspect="1"/>
              </p:cNvPicPr>
              <p:nvPr/>
            </p:nvPicPr>
            <p:blipFill rotWithShape="1">
              <a:blip r:embed="rId7"/>
              <a:srcRect l="24784" t="31150" r="17840" b="24957"/>
              <a:stretch/>
            </p:blipFill>
            <p:spPr>
              <a:xfrm>
                <a:off x="5680329" y="5153464"/>
                <a:ext cx="2332272" cy="1274695"/>
              </a:xfrm>
              <a:prstGeom prst="rect">
                <a:avLst/>
              </a:prstGeom>
            </p:spPr>
          </p:pic>
          <p:pic>
            <p:nvPicPr>
              <p:cNvPr id="283" name="図 282"/>
              <p:cNvPicPr>
                <a:picLocks noChangeAspect="1"/>
              </p:cNvPicPr>
              <p:nvPr/>
            </p:nvPicPr>
            <p:blipFill rotWithShape="1">
              <a:blip r:embed="rId8"/>
              <a:srcRect l="25449" t="31767" r="29499" b="27131"/>
              <a:stretch/>
            </p:blipFill>
            <p:spPr>
              <a:xfrm>
                <a:off x="1595899" y="5178613"/>
                <a:ext cx="1808701" cy="1178916"/>
              </a:xfrm>
              <a:prstGeom prst="rect">
                <a:avLst/>
              </a:prstGeom>
            </p:spPr>
          </p:pic>
          <p:sp>
            <p:nvSpPr>
              <p:cNvPr id="284" name="テキスト ボックス 283"/>
              <p:cNvSpPr txBox="1"/>
              <p:nvPr/>
            </p:nvSpPr>
            <p:spPr>
              <a:xfrm>
                <a:off x="8102635" y="5558540"/>
                <a:ext cx="662497" cy="38816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i="1" dirty="0" smtClean="0"/>
                  <a:t>I</a:t>
                </a:r>
                <a:r>
                  <a:rPr lang="en-US" altLang="ja-JP" baseline="-25000" dirty="0" smtClean="0"/>
                  <a:t>EUV</a:t>
                </a:r>
                <a:endParaRPr kumimoji="1" lang="ja-JP" altLang="en-US" baseline="-25000" dirty="0"/>
              </a:p>
            </p:txBody>
          </p:sp>
          <p:sp>
            <p:nvSpPr>
              <p:cNvPr id="285" name="テキスト ボックス 284"/>
              <p:cNvSpPr txBox="1"/>
              <p:nvPr/>
            </p:nvSpPr>
            <p:spPr>
              <a:xfrm>
                <a:off x="4088997" y="5183767"/>
                <a:ext cx="670914" cy="338554"/>
              </a:xfrm>
              <a:prstGeom prst="rect">
                <a:avLst/>
              </a:prstGeom>
              <a:noFill/>
            </p:spPr>
            <p:txBody>
              <a:bodyPr wrap="square" rtlCol="0">
                <a:spAutoFit/>
              </a:bodyPr>
              <a:lstStyle/>
              <a:p>
                <a:endParaRPr kumimoji="1" lang="ja-JP" altLang="en-US" sz="1600" dirty="0">
                  <a:solidFill>
                    <a:srgbClr val="FFFF00"/>
                  </a:solidFill>
                  <a:latin typeface="Times New Roman" panose="02020603050405020304" pitchFamily="18" charset="0"/>
                  <a:cs typeface="Times New Roman" panose="02020603050405020304" pitchFamily="18" charset="0"/>
                </a:endParaRPr>
              </a:p>
            </p:txBody>
          </p:sp>
          <p:sp>
            <p:nvSpPr>
              <p:cNvPr id="286" name="正方形/長方形 285"/>
              <p:cNvSpPr/>
              <p:nvPr/>
            </p:nvSpPr>
            <p:spPr>
              <a:xfrm>
                <a:off x="7588437" y="5176659"/>
                <a:ext cx="295690" cy="107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87" name="テキスト ボックス 286"/>
              <p:cNvSpPr txBox="1"/>
              <p:nvPr/>
            </p:nvSpPr>
            <p:spPr>
              <a:xfrm>
                <a:off x="7521581" y="5000432"/>
                <a:ext cx="1274050" cy="258774"/>
              </a:xfrm>
              <a:prstGeom prst="rect">
                <a:avLst/>
              </a:prstGeom>
              <a:noFill/>
            </p:spPr>
            <p:txBody>
              <a:bodyPr wrap="square" rtlCol="0">
                <a:spAutoFit/>
              </a:bodyPr>
              <a:lstStyle/>
              <a:p>
                <a:r>
                  <a:rPr lang="en-US" altLang="ja-JP" sz="1000" dirty="0" smtClean="0">
                    <a:latin typeface="Times New Roman" panose="02020603050405020304" pitchFamily="18" charset="0"/>
                    <a:cs typeface="Times New Roman" panose="02020603050405020304" pitchFamily="18" charset="0"/>
                  </a:rPr>
                  <a:t>(×10</a:t>
                </a:r>
                <a:r>
                  <a:rPr lang="en-US" altLang="ja-JP" sz="1000" baseline="30000" dirty="0" smtClean="0">
                    <a:latin typeface="Times New Roman" panose="02020603050405020304" pitchFamily="18" charset="0"/>
                    <a:cs typeface="Times New Roman" panose="02020603050405020304" pitchFamily="18" charset="0"/>
                  </a:rPr>
                  <a:t>16</a:t>
                </a:r>
                <a:r>
                  <a:rPr lang="en-US" altLang="ja-JP" sz="1000" dirty="0" smtClean="0">
                    <a:latin typeface="Times New Roman" panose="02020603050405020304" pitchFamily="18" charset="0"/>
                    <a:cs typeface="Times New Roman" panose="02020603050405020304" pitchFamily="18" charset="0"/>
                  </a:rPr>
                  <a:t> W/</a:t>
                </a:r>
                <a:r>
                  <a:rPr kumimoji="1" lang="en-US" altLang="ja-JP" sz="1000" dirty="0" smtClean="0">
                    <a:latin typeface="Times New Roman" panose="02020603050405020304" pitchFamily="18" charset="0"/>
                    <a:cs typeface="Times New Roman" panose="02020603050405020304" pitchFamily="18" charset="0"/>
                  </a:rPr>
                  <a:t>m</a:t>
                </a:r>
                <a:r>
                  <a:rPr kumimoji="1" lang="en-US" altLang="ja-JP" sz="1000" baseline="30000" dirty="0" smtClean="0">
                    <a:latin typeface="Times New Roman" panose="02020603050405020304" pitchFamily="18" charset="0"/>
                    <a:cs typeface="Times New Roman" panose="02020603050405020304" pitchFamily="18" charset="0"/>
                  </a:rPr>
                  <a:t>3</a:t>
                </a:r>
                <a:r>
                  <a:rPr kumimoji="1" lang="en-US" altLang="ja-JP" sz="1000" dirty="0" smtClean="0">
                    <a:latin typeface="Times New Roman" panose="02020603050405020304" pitchFamily="18" charset="0"/>
                    <a:cs typeface="Times New Roman" panose="02020603050405020304" pitchFamily="18" charset="0"/>
                  </a:rPr>
                  <a:t>)</a:t>
                </a:r>
                <a:endParaRPr kumimoji="1" lang="ja-JP" altLang="en-US" sz="1000" dirty="0">
                  <a:latin typeface="Times New Roman" panose="02020603050405020304" pitchFamily="18" charset="0"/>
                  <a:cs typeface="Times New Roman" panose="02020603050405020304" pitchFamily="18" charset="0"/>
                </a:endParaRPr>
              </a:p>
            </p:txBody>
          </p:sp>
          <p:grpSp>
            <p:nvGrpSpPr>
              <p:cNvPr id="288" name="グループ化 287"/>
              <p:cNvGrpSpPr/>
              <p:nvPr/>
            </p:nvGrpSpPr>
            <p:grpSpPr>
              <a:xfrm>
                <a:off x="7574010" y="5143703"/>
                <a:ext cx="512240" cy="1228686"/>
                <a:chOff x="7918500" y="2411638"/>
                <a:chExt cx="387430" cy="908678"/>
              </a:xfrm>
            </p:grpSpPr>
            <p:pic>
              <p:nvPicPr>
                <p:cNvPr id="344" name="図 343"/>
                <p:cNvPicPr>
                  <a:picLocks noChangeAspect="1"/>
                </p:cNvPicPr>
                <p:nvPr/>
              </p:nvPicPr>
              <p:blipFill rotWithShape="1">
                <a:blip r:embed="rId9"/>
                <a:srcRect l="74434" t="28729" r="22299" b="28490"/>
                <a:stretch/>
              </p:blipFill>
              <p:spPr>
                <a:xfrm>
                  <a:off x="7918500" y="2468329"/>
                  <a:ext cx="92919" cy="828000"/>
                </a:xfrm>
                <a:prstGeom prst="rect">
                  <a:avLst/>
                </a:prstGeom>
              </p:spPr>
            </p:pic>
            <p:sp>
              <p:nvSpPr>
                <p:cNvPr id="345" name="テキスト ボックス 344"/>
                <p:cNvSpPr txBox="1"/>
                <p:nvPr/>
              </p:nvSpPr>
              <p:spPr>
                <a:xfrm>
                  <a:off x="7977254" y="2411638"/>
                  <a:ext cx="298445" cy="167455"/>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5.0</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46" name="テキスト ボックス 345"/>
                <p:cNvSpPr txBox="1"/>
                <p:nvPr/>
              </p:nvSpPr>
              <p:spPr>
                <a:xfrm>
                  <a:off x="7977254" y="2559580"/>
                  <a:ext cx="280217" cy="167455"/>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4.0</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47" name="テキスト ボックス 346"/>
                <p:cNvSpPr txBox="1"/>
                <p:nvPr/>
              </p:nvSpPr>
              <p:spPr>
                <a:xfrm>
                  <a:off x="7977254" y="2711249"/>
                  <a:ext cx="285162" cy="167455"/>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3.0</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48" name="テキスト ボックス 347"/>
                <p:cNvSpPr txBox="1"/>
                <p:nvPr/>
              </p:nvSpPr>
              <p:spPr>
                <a:xfrm>
                  <a:off x="7977254" y="3077376"/>
                  <a:ext cx="328676" cy="167455"/>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0.5</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49" name="テキスト ボックス 348"/>
                <p:cNvSpPr txBox="1"/>
                <p:nvPr/>
              </p:nvSpPr>
              <p:spPr>
                <a:xfrm>
                  <a:off x="7977254" y="2859331"/>
                  <a:ext cx="306636" cy="167455"/>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2.0</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50" name="テキスト ボックス 349"/>
                <p:cNvSpPr txBox="1"/>
                <p:nvPr/>
              </p:nvSpPr>
              <p:spPr>
                <a:xfrm>
                  <a:off x="7977254" y="2933669"/>
                  <a:ext cx="306636" cy="167455"/>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1.5</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51" name="テキスト ボックス 350"/>
                <p:cNvSpPr txBox="1"/>
                <p:nvPr/>
              </p:nvSpPr>
              <p:spPr>
                <a:xfrm>
                  <a:off x="7977254" y="3152861"/>
                  <a:ext cx="328676" cy="167455"/>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0</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52" name="テキスト ボックス 351"/>
                <p:cNvSpPr txBox="1"/>
                <p:nvPr/>
              </p:nvSpPr>
              <p:spPr>
                <a:xfrm>
                  <a:off x="7977254" y="3006089"/>
                  <a:ext cx="328676" cy="167456"/>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1.0</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53" name="テキスト ボックス 352"/>
                <p:cNvSpPr txBox="1"/>
                <p:nvPr/>
              </p:nvSpPr>
              <p:spPr>
                <a:xfrm>
                  <a:off x="7977254" y="2785064"/>
                  <a:ext cx="293227" cy="167456"/>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2.5</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54" name="テキスト ボックス 353"/>
                <p:cNvSpPr txBox="1"/>
                <p:nvPr/>
              </p:nvSpPr>
              <p:spPr>
                <a:xfrm>
                  <a:off x="7977254" y="2636044"/>
                  <a:ext cx="293227" cy="167456"/>
                </a:xfrm>
                <a:prstGeom prst="rect">
                  <a:avLst/>
                </a:prstGeom>
                <a:noFill/>
              </p:spPr>
              <p:txBody>
                <a:bodyPr wrap="square" rtlCol="0">
                  <a:spAutoFit/>
                </a:bodyPr>
                <a:lstStyle/>
                <a:p>
                  <a:r>
                    <a:rPr lang="en-US" altLang="ja-JP" sz="800" dirty="0">
                      <a:latin typeface="Times New Roman" panose="02020603050405020304" pitchFamily="18" charset="0"/>
                      <a:cs typeface="Times New Roman" panose="02020603050405020304" pitchFamily="18" charset="0"/>
                    </a:rPr>
                    <a:t>3</a:t>
                  </a:r>
                  <a:r>
                    <a:rPr lang="en-US" altLang="ja-JP" sz="800" dirty="0" smtClean="0">
                      <a:latin typeface="Times New Roman" panose="02020603050405020304" pitchFamily="18" charset="0"/>
                      <a:cs typeface="Times New Roman" panose="02020603050405020304" pitchFamily="18" charset="0"/>
                    </a:rPr>
                    <a:t>.5</a:t>
                  </a:r>
                  <a:endParaRPr kumimoji="1" lang="ja-JP" altLang="en-US" sz="800" baseline="30000" dirty="0">
                    <a:latin typeface="Times New Roman" panose="02020603050405020304" pitchFamily="18" charset="0"/>
                    <a:cs typeface="Times New Roman" panose="02020603050405020304" pitchFamily="18" charset="0"/>
                  </a:endParaRPr>
                </a:p>
              </p:txBody>
            </p:sp>
            <p:sp>
              <p:nvSpPr>
                <p:cNvPr id="355" name="テキスト ボックス 354"/>
                <p:cNvSpPr txBox="1"/>
                <p:nvPr/>
              </p:nvSpPr>
              <p:spPr>
                <a:xfrm>
                  <a:off x="7977254" y="2486912"/>
                  <a:ext cx="293227" cy="167456"/>
                </a:xfrm>
                <a:prstGeom prst="rect">
                  <a:avLst/>
                </a:prstGeom>
                <a:noFill/>
              </p:spPr>
              <p:txBody>
                <a:bodyPr wrap="square" rtlCol="0">
                  <a:spAutoFit/>
                </a:bodyPr>
                <a:lstStyle/>
                <a:p>
                  <a:r>
                    <a:rPr lang="en-US" altLang="ja-JP" sz="800" dirty="0" smtClean="0">
                      <a:latin typeface="Times New Roman" panose="02020603050405020304" pitchFamily="18" charset="0"/>
                      <a:cs typeface="Times New Roman" panose="02020603050405020304" pitchFamily="18" charset="0"/>
                    </a:rPr>
                    <a:t>4.5</a:t>
                  </a:r>
                  <a:endParaRPr kumimoji="1" lang="ja-JP" altLang="en-US" sz="800" baseline="30000" dirty="0">
                    <a:latin typeface="Times New Roman" panose="02020603050405020304" pitchFamily="18" charset="0"/>
                    <a:cs typeface="Times New Roman" panose="02020603050405020304" pitchFamily="18" charset="0"/>
                  </a:endParaRPr>
                </a:p>
              </p:txBody>
            </p:sp>
          </p:grpSp>
          <p:sp>
            <p:nvSpPr>
              <p:cNvPr id="289" name="テキスト ボックス 288"/>
              <p:cNvSpPr txBox="1"/>
              <p:nvPr/>
            </p:nvSpPr>
            <p:spPr>
              <a:xfrm>
                <a:off x="2387520" y="6328683"/>
                <a:ext cx="580502" cy="266861"/>
              </a:xfrm>
              <a:prstGeom prst="rect">
                <a:avLst/>
              </a:prstGeom>
              <a:noFill/>
            </p:spPr>
            <p:txBody>
              <a:bodyPr wrap="none" rtlCol="0">
                <a:spAutoFit/>
              </a:bodyPr>
              <a:lstStyle/>
              <a:p>
                <a:r>
                  <a:rPr kumimoji="1" lang="en-US" altLang="ja-JP" sz="1050" i="1" dirty="0" smtClean="0">
                    <a:latin typeface="Times New Roman" panose="02020603050405020304" pitchFamily="18" charset="0"/>
                    <a:cs typeface="Times New Roman" panose="02020603050405020304" pitchFamily="18" charset="0"/>
                  </a:rPr>
                  <a:t>x</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sp>
            <p:nvSpPr>
              <p:cNvPr id="290" name="正方形/長方形 289"/>
              <p:cNvSpPr/>
              <p:nvPr/>
            </p:nvSpPr>
            <p:spPr>
              <a:xfrm>
                <a:off x="1666995" y="6255880"/>
                <a:ext cx="1779937" cy="1556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291" name="グループ化 290"/>
              <p:cNvGrpSpPr/>
              <p:nvPr/>
            </p:nvGrpSpPr>
            <p:grpSpPr>
              <a:xfrm>
                <a:off x="1525778" y="6213998"/>
                <a:ext cx="2122625" cy="242601"/>
                <a:chOff x="4827609" y="5752198"/>
                <a:chExt cx="1605435" cy="179416"/>
              </a:xfrm>
            </p:grpSpPr>
            <p:sp>
              <p:nvSpPr>
                <p:cNvPr id="338" name="テキスト ボックス 337"/>
                <p:cNvSpPr txBox="1"/>
                <p:nvPr/>
              </p:nvSpPr>
              <p:spPr>
                <a:xfrm>
                  <a:off x="4827609"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-300</a:t>
                  </a:r>
                  <a:endParaRPr kumimoji="1" lang="ja-JP" altLang="en-US" sz="900" dirty="0">
                    <a:latin typeface="Times New Roman" panose="02020603050405020304" pitchFamily="18" charset="0"/>
                    <a:cs typeface="Times New Roman" panose="02020603050405020304" pitchFamily="18" charset="0"/>
                  </a:endParaRPr>
                </a:p>
              </p:txBody>
            </p:sp>
            <p:sp>
              <p:nvSpPr>
                <p:cNvPr id="339" name="テキスト ボックス 338"/>
                <p:cNvSpPr txBox="1"/>
                <p:nvPr/>
              </p:nvSpPr>
              <p:spPr>
                <a:xfrm>
                  <a:off x="5070552"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-200</a:t>
                  </a:r>
                  <a:endParaRPr kumimoji="1" lang="ja-JP" altLang="en-US" sz="900" dirty="0">
                    <a:latin typeface="Times New Roman" panose="02020603050405020304" pitchFamily="18" charset="0"/>
                    <a:cs typeface="Times New Roman" panose="02020603050405020304" pitchFamily="18" charset="0"/>
                  </a:endParaRPr>
                </a:p>
              </p:txBody>
            </p:sp>
            <p:sp>
              <p:nvSpPr>
                <p:cNvPr id="340" name="テキスト ボックス 339"/>
                <p:cNvSpPr txBox="1"/>
                <p:nvPr/>
              </p:nvSpPr>
              <p:spPr>
                <a:xfrm>
                  <a:off x="5315037" y="5752198"/>
                  <a:ext cx="4157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341" name="テキスト ボックス 340"/>
                <p:cNvSpPr txBox="1"/>
                <p:nvPr/>
              </p:nvSpPr>
              <p:spPr>
                <a:xfrm>
                  <a:off x="5632183" y="5752198"/>
                  <a:ext cx="2633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342" name="テキスト ボックス 341"/>
                <p:cNvSpPr txBox="1"/>
                <p:nvPr/>
              </p:nvSpPr>
              <p:spPr>
                <a:xfrm>
                  <a:off x="5803941" y="5752198"/>
                  <a:ext cx="380925"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343" name="テキスト ボックス 342"/>
                <p:cNvSpPr txBox="1"/>
                <p:nvPr/>
              </p:nvSpPr>
              <p:spPr>
                <a:xfrm>
                  <a:off x="6052119" y="5752198"/>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grpSp>
          <p:sp>
            <p:nvSpPr>
              <p:cNvPr id="292" name="正方形/長方形 291"/>
              <p:cNvSpPr/>
              <p:nvPr/>
            </p:nvSpPr>
            <p:spPr>
              <a:xfrm>
                <a:off x="3646424" y="5202157"/>
                <a:ext cx="183361" cy="1052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93" name="正方形/長方形 292"/>
              <p:cNvSpPr/>
              <p:nvPr/>
            </p:nvSpPr>
            <p:spPr>
              <a:xfrm>
                <a:off x="1588818" y="5202157"/>
                <a:ext cx="183361" cy="1052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94" name="正方形/長方形 293"/>
              <p:cNvSpPr/>
              <p:nvPr/>
            </p:nvSpPr>
            <p:spPr>
              <a:xfrm>
                <a:off x="5711204" y="5223623"/>
                <a:ext cx="183361" cy="1052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295" name="グループ化 294"/>
              <p:cNvGrpSpPr/>
              <p:nvPr/>
            </p:nvGrpSpPr>
            <p:grpSpPr>
              <a:xfrm>
                <a:off x="1314074" y="5102210"/>
                <a:ext cx="641823" cy="1207563"/>
                <a:chOff x="1227797" y="1458213"/>
                <a:chExt cx="485439" cy="893056"/>
              </a:xfrm>
            </p:grpSpPr>
            <p:sp>
              <p:nvSpPr>
                <p:cNvPr id="333" name="テキスト ボックス 332"/>
                <p:cNvSpPr txBox="1"/>
                <p:nvPr/>
              </p:nvSpPr>
              <p:spPr>
                <a:xfrm>
                  <a:off x="1330676" y="1693006"/>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34" name="テキスト ボックス 333"/>
                <p:cNvSpPr txBox="1"/>
                <p:nvPr/>
              </p:nvSpPr>
              <p:spPr>
                <a:xfrm>
                  <a:off x="1332311" y="1458213"/>
                  <a:ext cx="380925" cy="179416"/>
                </a:xfrm>
                <a:prstGeom prst="rect">
                  <a:avLst/>
                </a:prstGeom>
                <a:noFill/>
              </p:spPr>
              <p:txBody>
                <a:bodyPr wrap="square" rtlCol="0">
                  <a:spAutoFit/>
                </a:bodyPr>
                <a:lstStyle/>
                <a:p>
                  <a:r>
                    <a:rPr lang="en-US" altLang="ja-JP" sz="900" dirty="0" smtClean="0">
                      <a:latin typeface="Times New Roman" panose="02020603050405020304" pitchFamily="18" charset="0"/>
                      <a:cs typeface="Times New Roman" panose="02020603050405020304" pitchFamily="18" charset="0"/>
                    </a:rPr>
                    <a:t>3</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35" name="テキスト ボックス 334"/>
                <p:cNvSpPr txBox="1"/>
                <p:nvPr/>
              </p:nvSpPr>
              <p:spPr>
                <a:xfrm>
                  <a:off x="1329419" y="1933617"/>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1</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36" name="テキスト ボックス 335"/>
                <p:cNvSpPr txBox="1"/>
                <p:nvPr/>
              </p:nvSpPr>
              <p:spPr>
                <a:xfrm>
                  <a:off x="1395224" y="2171853"/>
                  <a:ext cx="309607"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337" name="テキスト ボックス 336"/>
                <p:cNvSpPr txBox="1"/>
                <p:nvPr/>
              </p:nvSpPr>
              <p:spPr>
                <a:xfrm rot="16200000">
                  <a:off x="1121492" y="1796343"/>
                  <a:ext cx="417641" cy="205032"/>
                </a:xfrm>
                <a:prstGeom prst="rect">
                  <a:avLst/>
                </a:prstGeom>
                <a:noFill/>
              </p:spPr>
              <p:txBody>
                <a:bodyPr wrap="none" rtlCol="0">
                  <a:spAutoFit/>
                </a:bodyPr>
                <a:lstStyle/>
                <a:p>
                  <a:r>
                    <a:rPr lang="en-US" altLang="ja-JP" sz="1050" i="1" dirty="0">
                      <a:latin typeface="Times New Roman" panose="02020603050405020304" pitchFamily="18" charset="0"/>
                      <a:cs typeface="Times New Roman" panose="02020603050405020304" pitchFamily="18" charset="0"/>
                    </a:rPr>
                    <a:t>r</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grpSp>
          <p:grpSp>
            <p:nvGrpSpPr>
              <p:cNvPr id="296" name="グループ化 295"/>
              <p:cNvGrpSpPr/>
              <p:nvPr/>
            </p:nvGrpSpPr>
            <p:grpSpPr>
              <a:xfrm>
                <a:off x="3392498" y="5104484"/>
                <a:ext cx="629230" cy="1207563"/>
                <a:chOff x="1237322" y="1458213"/>
                <a:chExt cx="475914" cy="893056"/>
              </a:xfrm>
            </p:grpSpPr>
            <p:sp>
              <p:nvSpPr>
                <p:cNvPr id="328" name="テキスト ボックス 327"/>
                <p:cNvSpPr txBox="1"/>
                <p:nvPr/>
              </p:nvSpPr>
              <p:spPr>
                <a:xfrm>
                  <a:off x="1330676" y="1693006"/>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29" name="テキスト ボックス 328"/>
                <p:cNvSpPr txBox="1"/>
                <p:nvPr/>
              </p:nvSpPr>
              <p:spPr>
                <a:xfrm>
                  <a:off x="1332311" y="1458213"/>
                  <a:ext cx="380925" cy="179416"/>
                </a:xfrm>
                <a:prstGeom prst="rect">
                  <a:avLst/>
                </a:prstGeom>
                <a:noFill/>
              </p:spPr>
              <p:txBody>
                <a:bodyPr wrap="square" rtlCol="0">
                  <a:spAutoFit/>
                </a:bodyPr>
                <a:lstStyle/>
                <a:p>
                  <a:r>
                    <a:rPr lang="en-US" altLang="ja-JP" sz="900" dirty="0" smtClean="0">
                      <a:latin typeface="Times New Roman" panose="02020603050405020304" pitchFamily="18" charset="0"/>
                      <a:cs typeface="Times New Roman" panose="02020603050405020304" pitchFamily="18" charset="0"/>
                    </a:rPr>
                    <a:t>3</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30" name="テキスト ボックス 329"/>
                <p:cNvSpPr txBox="1"/>
                <p:nvPr/>
              </p:nvSpPr>
              <p:spPr>
                <a:xfrm>
                  <a:off x="1329419" y="1933617"/>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1</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31" name="テキスト ボックス 330"/>
                <p:cNvSpPr txBox="1"/>
                <p:nvPr/>
              </p:nvSpPr>
              <p:spPr>
                <a:xfrm>
                  <a:off x="1395224" y="2171853"/>
                  <a:ext cx="309607"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332" name="テキスト ボックス 331"/>
                <p:cNvSpPr txBox="1"/>
                <p:nvPr/>
              </p:nvSpPr>
              <p:spPr>
                <a:xfrm rot="16200000">
                  <a:off x="1131017" y="1796343"/>
                  <a:ext cx="417641" cy="205032"/>
                </a:xfrm>
                <a:prstGeom prst="rect">
                  <a:avLst/>
                </a:prstGeom>
                <a:noFill/>
              </p:spPr>
              <p:txBody>
                <a:bodyPr wrap="none" rtlCol="0">
                  <a:spAutoFit/>
                </a:bodyPr>
                <a:lstStyle/>
                <a:p>
                  <a:r>
                    <a:rPr lang="en-US" altLang="ja-JP" sz="1050" i="1" dirty="0">
                      <a:latin typeface="Times New Roman" panose="02020603050405020304" pitchFamily="18" charset="0"/>
                      <a:cs typeface="Times New Roman" panose="02020603050405020304" pitchFamily="18" charset="0"/>
                    </a:rPr>
                    <a:t>r</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grpSp>
          <p:grpSp>
            <p:nvGrpSpPr>
              <p:cNvPr id="297" name="グループ化 296"/>
              <p:cNvGrpSpPr/>
              <p:nvPr/>
            </p:nvGrpSpPr>
            <p:grpSpPr>
              <a:xfrm>
                <a:off x="5384190" y="5125838"/>
                <a:ext cx="671208" cy="1207563"/>
                <a:chOff x="1205572" y="1458213"/>
                <a:chExt cx="507664" cy="893056"/>
              </a:xfrm>
            </p:grpSpPr>
            <p:sp>
              <p:nvSpPr>
                <p:cNvPr id="323" name="テキスト ボックス 322"/>
                <p:cNvSpPr txBox="1"/>
                <p:nvPr/>
              </p:nvSpPr>
              <p:spPr>
                <a:xfrm>
                  <a:off x="1330676" y="1693006"/>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24" name="テキスト ボックス 323"/>
                <p:cNvSpPr txBox="1"/>
                <p:nvPr/>
              </p:nvSpPr>
              <p:spPr>
                <a:xfrm>
                  <a:off x="1332311" y="1458213"/>
                  <a:ext cx="380925" cy="179416"/>
                </a:xfrm>
                <a:prstGeom prst="rect">
                  <a:avLst/>
                </a:prstGeom>
                <a:noFill/>
              </p:spPr>
              <p:txBody>
                <a:bodyPr wrap="square" rtlCol="0">
                  <a:spAutoFit/>
                </a:bodyPr>
                <a:lstStyle/>
                <a:p>
                  <a:r>
                    <a:rPr lang="en-US" altLang="ja-JP" sz="900" dirty="0" smtClean="0">
                      <a:latin typeface="Times New Roman" panose="02020603050405020304" pitchFamily="18" charset="0"/>
                      <a:cs typeface="Times New Roman" panose="02020603050405020304" pitchFamily="18" charset="0"/>
                    </a:rPr>
                    <a:t>3</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25" name="テキスト ボックス 324"/>
                <p:cNvSpPr txBox="1"/>
                <p:nvPr/>
              </p:nvSpPr>
              <p:spPr>
                <a:xfrm>
                  <a:off x="1329419" y="1933617"/>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1</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sp>
              <p:nvSpPr>
                <p:cNvPr id="326" name="テキスト ボックス 325"/>
                <p:cNvSpPr txBox="1"/>
                <p:nvPr/>
              </p:nvSpPr>
              <p:spPr>
                <a:xfrm>
                  <a:off x="1395224" y="2171853"/>
                  <a:ext cx="309607"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327" name="テキスト ボックス 326"/>
                <p:cNvSpPr txBox="1"/>
                <p:nvPr/>
              </p:nvSpPr>
              <p:spPr>
                <a:xfrm rot="16200000">
                  <a:off x="1099267" y="1796342"/>
                  <a:ext cx="417641" cy="205032"/>
                </a:xfrm>
                <a:prstGeom prst="rect">
                  <a:avLst/>
                </a:prstGeom>
                <a:noFill/>
              </p:spPr>
              <p:txBody>
                <a:bodyPr wrap="none" rtlCol="0">
                  <a:spAutoFit/>
                </a:bodyPr>
                <a:lstStyle/>
                <a:p>
                  <a:r>
                    <a:rPr lang="en-US" altLang="ja-JP" sz="1050" i="1" dirty="0">
                      <a:latin typeface="Times New Roman" panose="02020603050405020304" pitchFamily="18" charset="0"/>
                      <a:cs typeface="Times New Roman" panose="02020603050405020304" pitchFamily="18" charset="0"/>
                    </a:rPr>
                    <a:t>r</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grpSp>
          <p:sp>
            <p:nvSpPr>
              <p:cNvPr id="298" name="正方形/長方形 297"/>
              <p:cNvSpPr/>
              <p:nvPr/>
            </p:nvSpPr>
            <p:spPr>
              <a:xfrm>
                <a:off x="3765142" y="6261731"/>
                <a:ext cx="1732266" cy="18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299" name="正方形/長方形 298"/>
              <p:cNvSpPr/>
              <p:nvPr/>
            </p:nvSpPr>
            <p:spPr>
              <a:xfrm>
                <a:off x="5812766" y="6253939"/>
                <a:ext cx="1732266" cy="1894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nvGrpSpPr>
              <p:cNvPr id="300" name="グループ化 299"/>
              <p:cNvGrpSpPr/>
              <p:nvPr/>
            </p:nvGrpSpPr>
            <p:grpSpPr>
              <a:xfrm>
                <a:off x="3586595" y="6202314"/>
                <a:ext cx="2122625" cy="364722"/>
                <a:chOff x="1403697" y="3347930"/>
                <a:chExt cx="1605435" cy="269731"/>
              </a:xfrm>
            </p:grpSpPr>
            <p:grpSp>
              <p:nvGrpSpPr>
                <p:cNvPr id="315" name="グループ化 314"/>
                <p:cNvGrpSpPr/>
                <p:nvPr/>
              </p:nvGrpSpPr>
              <p:grpSpPr>
                <a:xfrm>
                  <a:off x="1403697" y="3347930"/>
                  <a:ext cx="1605435" cy="179416"/>
                  <a:chOff x="4827609" y="5752198"/>
                  <a:chExt cx="1605435" cy="179416"/>
                </a:xfrm>
              </p:grpSpPr>
              <p:sp>
                <p:nvSpPr>
                  <p:cNvPr id="317" name="テキスト ボックス 316"/>
                  <p:cNvSpPr txBox="1"/>
                  <p:nvPr/>
                </p:nvSpPr>
                <p:spPr>
                  <a:xfrm>
                    <a:off x="4827609"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-300</a:t>
                    </a:r>
                    <a:endParaRPr kumimoji="1" lang="ja-JP" altLang="en-US" sz="900" dirty="0">
                      <a:latin typeface="Times New Roman" panose="02020603050405020304" pitchFamily="18" charset="0"/>
                      <a:cs typeface="Times New Roman" panose="02020603050405020304" pitchFamily="18" charset="0"/>
                    </a:endParaRPr>
                  </a:p>
                </p:txBody>
              </p:sp>
              <p:sp>
                <p:nvSpPr>
                  <p:cNvPr id="318" name="テキスト ボックス 317"/>
                  <p:cNvSpPr txBox="1"/>
                  <p:nvPr/>
                </p:nvSpPr>
                <p:spPr>
                  <a:xfrm>
                    <a:off x="5070552"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-200</a:t>
                    </a:r>
                    <a:endParaRPr kumimoji="1" lang="ja-JP" altLang="en-US" sz="900" dirty="0">
                      <a:latin typeface="Times New Roman" panose="02020603050405020304" pitchFamily="18" charset="0"/>
                      <a:cs typeface="Times New Roman" panose="02020603050405020304" pitchFamily="18" charset="0"/>
                    </a:endParaRPr>
                  </a:p>
                </p:txBody>
              </p:sp>
              <p:sp>
                <p:nvSpPr>
                  <p:cNvPr id="319" name="テキスト ボックス 318"/>
                  <p:cNvSpPr txBox="1"/>
                  <p:nvPr/>
                </p:nvSpPr>
                <p:spPr>
                  <a:xfrm>
                    <a:off x="5315037" y="5752198"/>
                    <a:ext cx="4157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320" name="テキスト ボックス 319"/>
                  <p:cNvSpPr txBox="1"/>
                  <p:nvPr/>
                </p:nvSpPr>
                <p:spPr>
                  <a:xfrm>
                    <a:off x="5632183" y="5752198"/>
                    <a:ext cx="2633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321" name="テキスト ボックス 320"/>
                  <p:cNvSpPr txBox="1"/>
                  <p:nvPr/>
                </p:nvSpPr>
                <p:spPr>
                  <a:xfrm>
                    <a:off x="5803941" y="5752198"/>
                    <a:ext cx="380925"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322" name="テキスト ボックス 321"/>
                  <p:cNvSpPr txBox="1"/>
                  <p:nvPr/>
                </p:nvSpPr>
                <p:spPr>
                  <a:xfrm>
                    <a:off x="6052119" y="5752198"/>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grpSp>
            <p:sp>
              <p:nvSpPr>
                <p:cNvPr id="316" name="テキスト ボックス 315"/>
                <p:cNvSpPr txBox="1"/>
                <p:nvPr/>
              </p:nvSpPr>
              <p:spPr>
                <a:xfrm>
                  <a:off x="2067530" y="3420303"/>
                  <a:ext cx="439059" cy="197358"/>
                </a:xfrm>
                <a:prstGeom prst="rect">
                  <a:avLst/>
                </a:prstGeom>
                <a:noFill/>
              </p:spPr>
              <p:txBody>
                <a:bodyPr wrap="none" rtlCol="0">
                  <a:spAutoFit/>
                </a:bodyPr>
                <a:lstStyle/>
                <a:p>
                  <a:r>
                    <a:rPr kumimoji="1" lang="en-US" altLang="ja-JP" sz="1050" i="1" dirty="0" smtClean="0">
                      <a:latin typeface="Times New Roman" panose="02020603050405020304" pitchFamily="18" charset="0"/>
                      <a:cs typeface="Times New Roman" panose="02020603050405020304" pitchFamily="18" charset="0"/>
                    </a:rPr>
                    <a:t>x</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grpSp>
          <p:grpSp>
            <p:nvGrpSpPr>
              <p:cNvPr id="301" name="グループ化 300"/>
              <p:cNvGrpSpPr/>
              <p:nvPr/>
            </p:nvGrpSpPr>
            <p:grpSpPr>
              <a:xfrm>
                <a:off x="5676054" y="6223834"/>
                <a:ext cx="2122625" cy="369015"/>
                <a:chOff x="1403697" y="3347930"/>
                <a:chExt cx="1605435" cy="272906"/>
              </a:xfrm>
            </p:grpSpPr>
            <p:grpSp>
              <p:nvGrpSpPr>
                <p:cNvPr id="307" name="グループ化 306"/>
                <p:cNvGrpSpPr/>
                <p:nvPr/>
              </p:nvGrpSpPr>
              <p:grpSpPr>
                <a:xfrm>
                  <a:off x="1403697" y="3347930"/>
                  <a:ext cx="1605435" cy="179416"/>
                  <a:chOff x="4827609" y="5752198"/>
                  <a:chExt cx="1605435" cy="179416"/>
                </a:xfrm>
              </p:grpSpPr>
              <p:sp>
                <p:nvSpPr>
                  <p:cNvPr id="309" name="テキスト ボックス 308"/>
                  <p:cNvSpPr txBox="1"/>
                  <p:nvPr/>
                </p:nvSpPr>
                <p:spPr>
                  <a:xfrm>
                    <a:off x="4827609"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-300</a:t>
                    </a:r>
                    <a:endParaRPr kumimoji="1" lang="ja-JP" altLang="en-US" sz="900" dirty="0">
                      <a:latin typeface="Times New Roman" panose="02020603050405020304" pitchFamily="18" charset="0"/>
                      <a:cs typeface="Times New Roman" panose="02020603050405020304" pitchFamily="18" charset="0"/>
                    </a:endParaRPr>
                  </a:p>
                </p:txBody>
              </p:sp>
              <p:sp>
                <p:nvSpPr>
                  <p:cNvPr id="310" name="テキスト ボックス 309"/>
                  <p:cNvSpPr txBox="1"/>
                  <p:nvPr/>
                </p:nvSpPr>
                <p:spPr>
                  <a:xfrm>
                    <a:off x="5070552" y="5752198"/>
                    <a:ext cx="495210"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-200</a:t>
                    </a:r>
                    <a:endParaRPr kumimoji="1" lang="ja-JP" altLang="en-US" sz="900" dirty="0">
                      <a:latin typeface="Times New Roman" panose="02020603050405020304" pitchFamily="18" charset="0"/>
                      <a:cs typeface="Times New Roman" panose="02020603050405020304" pitchFamily="18" charset="0"/>
                    </a:endParaRPr>
                  </a:p>
                </p:txBody>
              </p:sp>
              <p:sp>
                <p:nvSpPr>
                  <p:cNvPr id="311" name="テキスト ボックス 310"/>
                  <p:cNvSpPr txBox="1"/>
                  <p:nvPr/>
                </p:nvSpPr>
                <p:spPr>
                  <a:xfrm>
                    <a:off x="5315037" y="5752198"/>
                    <a:ext cx="4157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312" name="テキスト ボックス 311"/>
                  <p:cNvSpPr txBox="1"/>
                  <p:nvPr/>
                </p:nvSpPr>
                <p:spPr>
                  <a:xfrm>
                    <a:off x="5632183" y="5752198"/>
                    <a:ext cx="263372"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0</a:t>
                    </a:r>
                    <a:endParaRPr kumimoji="1" lang="ja-JP" altLang="en-US" sz="900" dirty="0">
                      <a:latin typeface="Times New Roman" panose="02020603050405020304" pitchFamily="18" charset="0"/>
                      <a:cs typeface="Times New Roman" panose="02020603050405020304" pitchFamily="18" charset="0"/>
                    </a:endParaRPr>
                  </a:p>
                </p:txBody>
              </p:sp>
              <p:sp>
                <p:nvSpPr>
                  <p:cNvPr id="313" name="テキスト ボックス 312"/>
                  <p:cNvSpPr txBox="1"/>
                  <p:nvPr/>
                </p:nvSpPr>
                <p:spPr>
                  <a:xfrm>
                    <a:off x="5803941" y="5752198"/>
                    <a:ext cx="380925" cy="179416"/>
                  </a:xfrm>
                  <a:prstGeom prst="rect">
                    <a:avLst/>
                  </a:prstGeom>
                  <a:noFill/>
                </p:spPr>
                <p:txBody>
                  <a:bodyPr wrap="square" rtlCol="0">
                    <a:spAutoFit/>
                  </a:bodyPr>
                  <a:lstStyle/>
                  <a:p>
                    <a:r>
                      <a:rPr kumimoji="1" lang="en-US" altLang="ja-JP" sz="900" dirty="0" smtClean="0">
                        <a:latin typeface="Times New Roman" panose="02020603050405020304" pitchFamily="18" charset="0"/>
                        <a:cs typeface="Times New Roman" panose="02020603050405020304" pitchFamily="18" charset="0"/>
                      </a:rPr>
                      <a:t>100</a:t>
                    </a:r>
                    <a:endParaRPr kumimoji="1" lang="ja-JP" altLang="en-US" sz="900" dirty="0">
                      <a:latin typeface="Times New Roman" panose="02020603050405020304" pitchFamily="18" charset="0"/>
                      <a:cs typeface="Times New Roman" panose="02020603050405020304" pitchFamily="18" charset="0"/>
                    </a:endParaRPr>
                  </a:p>
                </p:txBody>
              </p:sp>
              <p:sp>
                <p:nvSpPr>
                  <p:cNvPr id="314" name="テキスト ボックス 313"/>
                  <p:cNvSpPr txBox="1"/>
                  <p:nvPr/>
                </p:nvSpPr>
                <p:spPr>
                  <a:xfrm>
                    <a:off x="6052119" y="5752198"/>
                    <a:ext cx="380925" cy="179416"/>
                  </a:xfrm>
                  <a:prstGeom prst="rect">
                    <a:avLst/>
                  </a:prstGeom>
                  <a:noFill/>
                </p:spPr>
                <p:txBody>
                  <a:bodyPr wrap="square" rtlCol="0">
                    <a:spAutoFit/>
                  </a:bodyPr>
                  <a:lstStyle/>
                  <a:p>
                    <a:r>
                      <a:rPr lang="en-US" altLang="ja-JP" sz="900" dirty="0">
                        <a:latin typeface="Times New Roman" panose="02020603050405020304" pitchFamily="18" charset="0"/>
                        <a:cs typeface="Times New Roman" panose="02020603050405020304" pitchFamily="18" charset="0"/>
                      </a:rPr>
                      <a:t>2</a:t>
                    </a:r>
                    <a:r>
                      <a:rPr kumimoji="1" lang="en-US" altLang="ja-JP" sz="900" dirty="0" smtClean="0">
                        <a:latin typeface="Times New Roman" panose="02020603050405020304" pitchFamily="18" charset="0"/>
                        <a:cs typeface="Times New Roman" panose="02020603050405020304" pitchFamily="18" charset="0"/>
                      </a:rPr>
                      <a:t>00</a:t>
                    </a:r>
                    <a:endParaRPr kumimoji="1" lang="ja-JP" altLang="en-US" sz="900" dirty="0">
                      <a:latin typeface="Times New Roman" panose="02020603050405020304" pitchFamily="18" charset="0"/>
                      <a:cs typeface="Times New Roman" panose="02020603050405020304" pitchFamily="18" charset="0"/>
                    </a:endParaRPr>
                  </a:p>
                </p:txBody>
              </p:sp>
            </p:grpSp>
            <p:sp>
              <p:nvSpPr>
                <p:cNvPr id="308" name="テキスト ボックス 307"/>
                <p:cNvSpPr txBox="1"/>
                <p:nvPr/>
              </p:nvSpPr>
              <p:spPr>
                <a:xfrm>
                  <a:off x="2067530" y="3423478"/>
                  <a:ext cx="439059" cy="197358"/>
                </a:xfrm>
                <a:prstGeom prst="rect">
                  <a:avLst/>
                </a:prstGeom>
                <a:noFill/>
              </p:spPr>
              <p:txBody>
                <a:bodyPr wrap="none" rtlCol="0">
                  <a:spAutoFit/>
                </a:bodyPr>
                <a:lstStyle/>
                <a:p>
                  <a:r>
                    <a:rPr kumimoji="1" lang="en-US" altLang="ja-JP" sz="1050" i="1" dirty="0" smtClean="0">
                      <a:latin typeface="Times New Roman" panose="02020603050405020304" pitchFamily="18" charset="0"/>
                      <a:cs typeface="Times New Roman" panose="02020603050405020304" pitchFamily="18" charset="0"/>
                    </a:rPr>
                    <a:t>x</a:t>
                  </a:r>
                  <a:r>
                    <a:rPr kumimoji="1" lang="en-US" altLang="ja-JP" sz="1050" dirty="0" smtClean="0">
                      <a:latin typeface="Times New Roman" panose="02020603050405020304" pitchFamily="18" charset="0"/>
                      <a:cs typeface="Times New Roman" panose="02020603050405020304" pitchFamily="18" charset="0"/>
                    </a:rPr>
                    <a:t> (</a:t>
                  </a:r>
                  <a:r>
                    <a:rPr kumimoji="1" lang="el-GR" altLang="ja-JP" sz="1050" dirty="0" smtClean="0">
                      <a:latin typeface="Times New Roman" panose="02020603050405020304" pitchFamily="18" charset="0"/>
                      <a:cs typeface="Times New Roman" panose="02020603050405020304" pitchFamily="18" charset="0"/>
                    </a:rPr>
                    <a:t>μ</a:t>
                  </a:r>
                  <a:r>
                    <a:rPr kumimoji="1" lang="en-US" altLang="ja-JP" sz="1050" dirty="0" smtClean="0">
                      <a:latin typeface="Times New Roman" panose="02020603050405020304" pitchFamily="18" charset="0"/>
                      <a:cs typeface="Times New Roman" panose="02020603050405020304" pitchFamily="18" charset="0"/>
                    </a:rPr>
                    <a:t>m)</a:t>
                  </a:r>
                  <a:endParaRPr kumimoji="1" lang="ja-JP" altLang="en-US" sz="1050" dirty="0">
                    <a:latin typeface="Times New Roman" panose="02020603050405020304" pitchFamily="18" charset="0"/>
                    <a:cs typeface="Times New Roman" panose="02020603050405020304" pitchFamily="18" charset="0"/>
                  </a:endParaRPr>
                </a:p>
              </p:txBody>
            </p:sp>
          </p:grpSp>
          <p:grpSp>
            <p:nvGrpSpPr>
              <p:cNvPr id="302" name="グループ化 301"/>
              <p:cNvGrpSpPr/>
              <p:nvPr/>
            </p:nvGrpSpPr>
            <p:grpSpPr>
              <a:xfrm>
                <a:off x="791868" y="5986355"/>
                <a:ext cx="844103" cy="454668"/>
                <a:chOff x="817988" y="1510004"/>
                <a:chExt cx="638432" cy="336251"/>
              </a:xfrm>
            </p:grpSpPr>
            <p:sp>
              <p:nvSpPr>
                <p:cNvPr id="305" name="テキスト ボックス 304"/>
                <p:cNvSpPr txBox="1"/>
                <p:nvPr/>
              </p:nvSpPr>
              <p:spPr>
                <a:xfrm>
                  <a:off x="817988" y="1534476"/>
                  <a:ext cx="629335" cy="215300"/>
                </a:xfrm>
                <a:prstGeom prst="rect">
                  <a:avLst/>
                </a:prstGeom>
                <a:noFill/>
              </p:spPr>
              <p:txBody>
                <a:bodyPr wrap="none" rtlCol="0">
                  <a:spAutoFit/>
                </a:bodyPr>
                <a:lstStyle/>
                <a:p>
                  <a:r>
                    <a:rPr lang="en-US" altLang="ja-JP" sz="1200" dirty="0" smtClean="0">
                      <a:latin typeface="Times New Roman" panose="02020603050405020304" pitchFamily="18" charset="0"/>
                      <a:cs typeface="Times New Roman" panose="02020603050405020304" pitchFamily="18" charset="0"/>
                    </a:rPr>
                    <a:t>CO</a:t>
                  </a:r>
                  <a:r>
                    <a:rPr lang="en-US" altLang="ja-JP" sz="1200" baseline="-25000" dirty="0" smtClean="0">
                      <a:latin typeface="Times New Roman" panose="02020603050405020304" pitchFamily="18" charset="0"/>
                      <a:cs typeface="Times New Roman" panose="02020603050405020304" pitchFamily="18" charset="0"/>
                    </a:rPr>
                    <a:t>2</a:t>
                  </a:r>
                  <a:r>
                    <a:rPr lang="en-US" altLang="ja-JP" sz="1200" dirty="0" smtClean="0">
                      <a:latin typeface="Times New Roman" panose="02020603050405020304" pitchFamily="18" charset="0"/>
                      <a:cs typeface="Times New Roman" panose="02020603050405020304" pitchFamily="18" charset="0"/>
                    </a:rPr>
                    <a:t> laser</a:t>
                  </a:r>
                  <a:endParaRPr kumimoji="1" lang="en-US" altLang="ja-JP" sz="1200" baseline="-25000" dirty="0">
                    <a:latin typeface="Times New Roman" panose="02020603050405020304" pitchFamily="18" charset="0"/>
                    <a:cs typeface="Times New Roman" panose="02020603050405020304" pitchFamily="18" charset="0"/>
                  </a:endParaRPr>
                </a:p>
              </p:txBody>
            </p:sp>
            <p:sp>
              <p:nvSpPr>
                <p:cNvPr id="306" name="右矢印 305"/>
                <p:cNvSpPr/>
                <p:nvPr/>
              </p:nvSpPr>
              <p:spPr>
                <a:xfrm>
                  <a:off x="904134" y="1510004"/>
                  <a:ext cx="552286" cy="336251"/>
                </a:xfrm>
                <a:prstGeom prst="rightArrow">
                  <a:avLst/>
                </a:prstGeom>
                <a:solidFill>
                  <a:srgbClr val="FF00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grpSp>
          <p:pic>
            <p:nvPicPr>
              <p:cNvPr id="303" name="図 302"/>
              <p:cNvPicPr>
                <a:picLocks noChangeAspect="1"/>
              </p:cNvPicPr>
              <p:nvPr/>
            </p:nvPicPr>
            <p:blipFill rotWithShape="1">
              <a:blip r:embed="rId5"/>
              <a:srcRect b="48408"/>
              <a:stretch/>
            </p:blipFill>
            <p:spPr>
              <a:xfrm>
                <a:off x="6261867" y="5349875"/>
                <a:ext cx="1075947" cy="829333"/>
              </a:xfrm>
              <a:prstGeom prst="rect">
                <a:avLst/>
              </a:prstGeom>
            </p:spPr>
          </p:pic>
          <p:pic>
            <p:nvPicPr>
              <p:cNvPr id="304" name="図 303"/>
              <p:cNvPicPr>
                <a:picLocks noChangeAspect="1"/>
              </p:cNvPicPr>
              <p:nvPr/>
            </p:nvPicPr>
            <p:blipFill rotWithShape="1">
              <a:blip r:embed="rId5"/>
              <a:srcRect b="48408"/>
              <a:stretch/>
            </p:blipFill>
            <p:spPr>
              <a:xfrm>
                <a:off x="4219187" y="5469659"/>
                <a:ext cx="963753" cy="744030"/>
              </a:xfrm>
              <a:prstGeom prst="rect">
                <a:avLst/>
              </a:prstGeom>
            </p:spPr>
          </p:pic>
        </p:grpSp>
        <p:pic>
          <p:nvPicPr>
            <p:cNvPr id="356" name="図 355"/>
            <p:cNvPicPr>
              <a:picLocks noChangeAspect="1"/>
            </p:cNvPicPr>
            <p:nvPr/>
          </p:nvPicPr>
          <p:blipFill rotWithShape="1">
            <a:blip r:embed="rId5"/>
            <a:srcRect b="48408"/>
            <a:stretch/>
          </p:blipFill>
          <p:spPr>
            <a:xfrm>
              <a:off x="2100806" y="4771445"/>
              <a:ext cx="787546" cy="494865"/>
            </a:xfrm>
            <a:prstGeom prst="rect">
              <a:avLst/>
            </a:prstGeom>
          </p:spPr>
        </p:pic>
      </p:grpSp>
    </p:spTree>
    <p:extLst>
      <p:ext uri="{BB962C8B-B14F-4D97-AF65-F5344CB8AC3E}">
        <p14:creationId xmlns:p14="http://schemas.microsoft.com/office/powerpoint/2010/main" val="255780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 name="グラフ 63"/>
          <p:cNvGraphicFramePr>
            <a:graphicFrameLocks/>
          </p:cNvGraphicFramePr>
          <p:nvPr>
            <p:extLst>
              <p:ext uri="{D42A27DB-BD31-4B8C-83A1-F6EECF244321}">
                <p14:modId xmlns:p14="http://schemas.microsoft.com/office/powerpoint/2010/main" val="110947909"/>
              </p:ext>
            </p:extLst>
          </p:nvPr>
        </p:nvGraphicFramePr>
        <p:xfrm>
          <a:off x="1242204" y="540589"/>
          <a:ext cx="6596334" cy="2472906"/>
        </p:xfrm>
        <a:graphic>
          <a:graphicData uri="http://schemas.openxmlformats.org/drawingml/2006/chart">
            <c:chart xmlns:c="http://schemas.openxmlformats.org/drawingml/2006/chart" xmlns:r="http://schemas.openxmlformats.org/officeDocument/2006/relationships" r:id="rId2"/>
          </a:graphicData>
        </a:graphic>
      </p:graphicFrame>
      <p:grpSp>
        <p:nvGrpSpPr>
          <p:cNvPr id="53" name="グループ化 52"/>
          <p:cNvGrpSpPr/>
          <p:nvPr/>
        </p:nvGrpSpPr>
        <p:grpSpPr>
          <a:xfrm>
            <a:off x="227162" y="3410312"/>
            <a:ext cx="3798498" cy="2178332"/>
            <a:chOff x="227162" y="3410312"/>
            <a:chExt cx="3798498" cy="2178332"/>
          </a:xfrm>
        </p:grpSpPr>
        <p:sp>
          <p:nvSpPr>
            <p:cNvPr id="40" name="テキスト ボックス 39"/>
            <p:cNvSpPr txBox="1"/>
            <p:nvPr/>
          </p:nvSpPr>
          <p:spPr>
            <a:xfrm>
              <a:off x="230037" y="3410312"/>
              <a:ext cx="3283789" cy="369332"/>
            </a:xfrm>
            <a:prstGeom prst="rect">
              <a:avLst/>
            </a:prstGeom>
            <a:noFill/>
          </p:spPr>
          <p:txBody>
            <a:bodyPr wrap="square" rtlCol="0">
              <a:spAutoFit/>
            </a:bodyPr>
            <a:lstStyle/>
            <a:p>
              <a:r>
                <a:rPr kumimoji="1" lang="ja-JP" altLang="en-US" dirty="0" smtClean="0"/>
                <a:t>負イオン密度計測の可能性</a:t>
              </a:r>
              <a:endParaRPr kumimoji="1" lang="en-US" altLang="ja-JP" dirty="0" smtClean="0"/>
            </a:p>
          </p:txBody>
        </p:sp>
        <p:sp>
          <p:nvSpPr>
            <p:cNvPr id="66" name="テキスト ボックス 65"/>
            <p:cNvSpPr txBox="1"/>
            <p:nvPr/>
          </p:nvSpPr>
          <p:spPr>
            <a:xfrm>
              <a:off x="227162" y="3926778"/>
              <a:ext cx="2815087" cy="369332"/>
            </a:xfrm>
            <a:prstGeom prst="rect">
              <a:avLst/>
            </a:prstGeom>
            <a:noFill/>
          </p:spPr>
          <p:txBody>
            <a:bodyPr wrap="square" rtlCol="0">
              <a:spAutoFit/>
            </a:bodyPr>
            <a:lstStyle/>
            <a:p>
              <a:r>
                <a:rPr kumimoji="1" lang="ja-JP" altLang="en-US" dirty="0" smtClean="0"/>
                <a:t>光脱離＋トムソン散乱</a:t>
              </a:r>
              <a:endParaRPr lang="en-US" altLang="ja-JP" dirty="0"/>
            </a:p>
          </p:txBody>
        </p:sp>
        <p:sp>
          <p:nvSpPr>
            <p:cNvPr id="42" name="テキスト ボックス 41"/>
            <p:cNvSpPr txBox="1"/>
            <p:nvPr/>
          </p:nvSpPr>
          <p:spPr>
            <a:xfrm>
              <a:off x="316302" y="4849980"/>
              <a:ext cx="3395932" cy="369332"/>
            </a:xfrm>
            <a:prstGeom prst="rect">
              <a:avLst/>
            </a:prstGeom>
            <a:noFill/>
          </p:spPr>
          <p:txBody>
            <a:bodyPr wrap="square" rtlCol="0">
              <a:spAutoFit/>
            </a:bodyPr>
            <a:lstStyle/>
            <a:p>
              <a:r>
                <a:rPr kumimoji="1" lang="en-US" altLang="ja-JP" dirty="0" smtClean="0"/>
                <a:t>Noguchi et al. PSST(2002)</a:t>
              </a:r>
              <a:endParaRPr kumimoji="1" lang="ja-JP" altLang="en-US" dirty="0"/>
            </a:p>
          </p:txBody>
        </p:sp>
        <p:sp>
          <p:nvSpPr>
            <p:cNvPr id="68" name="テキスト ボックス 67"/>
            <p:cNvSpPr txBox="1"/>
            <p:nvPr/>
          </p:nvSpPr>
          <p:spPr>
            <a:xfrm>
              <a:off x="316302" y="5219312"/>
              <a:ext cx="3395932" cy="369332"/>
            </a:xfrm>
            <a:prstGeom prst="rect">
              <a:avLst/>
            </a:prstGeom>
            <a:noFill/>
          </p:spPr>
          <p:txBody>
            <a:bodyPr wrap="square" rtlCol="0">
              <a:spAutoFit/>
            </a:bodyPr>
            <a:lstStyle/>
            <a:p>
              <a:r>
                <a:rPr kumimoji="1" lang="en-US" altLang="ja-JP" dirty="0" smtClean="0"/>
                <a:t>Noguchi et al. </a:t>
              </a:r>
              <a:r>
                <a:rPr lang="en-US" altLang="ja-JP" dirty="0" smtClean="0"/>
                <a:t>PFR</a:t>
              </a:r>
              <a:r>
                <a:rPr kumimoji="1" lang="en-US" altLang="ja-JP" dirty="0" smtClean="0"/>
                <a:t>(2003)</a:t>
              </a:r>
              <a:endParaRPr kumimoji="1" lang="ja-JP" altLang="en-US" dirty="0"/>
            </a:p>
          </p:txBody>
        </p:sp>
        <p:sp>
          <p:nvSpPr>
            <p:cNvPr id="69" name="テキスト ボックス 68"/>
            <p:cNvSpPr txBox="1"/>
            <p:nvPr/>
          </p:nvSpPr>
          <p:spPr>
            <a:xfrm>
              <a:off x="316301" y="4554746"/>
              <a:ext cx="3709359" cy="369332"/>
            </a:xfrm>
            <a:prstGeom prst="rect">
              <a:avLst/>
            </a:prstGeom>
            <a:noFill/>
          </p:spPr>
          <p:txBody>
            <a:bodyPr wrap="square" rtlCol="0">
              <a:spAutoFit/>
            </a:bodyPr>
            <a:lstStyle/>
            <a:p>
              <a:r>
                <a:rPr kumimoji="1" lang="en-US" altLang="ja-JP" dirty="0" smtClean="0"/>
                <a:t>O-</a:t>
              </a:r>
              <a:r>
                <a:rPr kumimoji="1" lang="ja-JP" altLang="en-US" dirty="0" smtClean="0"/>
                <a:t>計測の例：</a:t>
              </a:r>
              <a:endParaRPr kumimoji="1" lang="en-US" altLang="ja-JP" dirty="0" smtClean="0"/>
            </a:p>
          </p:txBody>
        </p:sp>
      </p:grpSp>
      <p:sp>
        <p:nvSpPr>
          <p:cNvPr id="70" name="テキスト ボックス 69"/>
          <p:cNvSpPr txBox="1"/>
          <p:nvPr/>
        </p:nvSpPr>
        <p:spPr>
          <a:xfrm>
            <a:off x="5573626" y="1143255"/>
            <a:ext cx="2427111" cy="338554"/>
          </a:xfrm>
          <a:prstGeom prst="rect">
            <a:avLst/>
          </a:prstGeom>
          <a:noFill/>
        </p:spPr>
        <p:txBody>
          <a:bodyPr wrap="square" rtlCol="0">
            <a:spAutoFit/>
          </a:bodyPr>
          <a:lstStyle/>
          <a:p>
            <a:r>
              <a:rPr kumimoji="1" lang="en-US" altLang="ja-JP" sz="1600" i="1" dirty="0" smtClean="0"/>
              <a:t>n</a:t>
            </a:r>
            <a:r>
              <a:rPr kumimoji="1" lang="en-US" altLang="ja-JP" sz="1600" baseline="-25000" dirty="0" smtClean="0"/>
              <a:t>e</a:t>
            </a:r>
            <a:r>
              <a:rPr kumimoji="1" lang="en-US" altLang="ja-JP" sz="1600" dirty="0" smtClean="0"/>
              <a:t>=1.6×10</a:t>
            </a:r>
            <a:r>
              <a:rPr kumimoji="1" lang="en-US" altLang="ja-JP" sz="1600" baseline="30000" dirty="0" smtClean="0"/>
              <a:t>19</a:t>
            </a:r>
            <a:r>
              <a:rPr kumimoji="1" lang="en-US" altLang="ja-JP" sz="1600" dirty="0" smtClean="0"/>
              <a:t> m</a:t>
            </a:r>
            <a:r>
              <a:rPr kumimoji="1" lang="en-US" altLang="ja-JP" sz="1600" baseline="30000" dirty="0" smtClean="0"/>
              <a:t>-3</a:t>
            </a:r>
            <a:endParaRPr kumimoji="1" lang="ja-JP" altLang="en-US" sz="1600" baseline="30000" dirty="0"/>
          </a:p>
        </p:txBody>
      </p:sp>
      <p:sp>
        <p:nvSpPr>
          <p:cNvPr id="71" name="テキスト ボックス 70"/>
          <p:cNvSpPr txBox="1"/>
          <p:nvPr/>
        </p:nvSpPr>
        <p:spPr>
          <a:xfrm>
            <a:off x="5550622" y="1457533"/>
            <a:ext cx="1484490" cy="338554"/>
          </a:xfrm>
          <a:prstGeom prst="rect">
            <a:avLst/>
          </a:prstGeom>
          <a:noFill/>
        </p:spPr>
        <p:txBody>
          <a:bodyPr wrap="square" rtlCol="0">
            <a:spAutoFit/>
          </a:bodyPr>
          <a:lstStyle/>
          <a:p>
            <a:r>
              <a:rPr kumimoji="1" lang="en-US" altLang="ja-JP" sz="1600" i="1" dirty="0" err="1" smtClean="0"/>
              <a:t>T</a:t>
            </a:r>
            <a:r>
              <a:rPr kumimoji="1" lang="en-US" altLang="ja-JP" sz="1600" baseline="-25000" dirty="0" err="1" smtClean="0"/>
              <a:t>e</a:t>
            </a:r>
            <a:r>
              <a:rPr kumimoji="1" lang="en-US" altLang="ja-JP" sz="1600" dirty="0" smtClean="0"/>
              <a:t>=1.4 </a:t>
            </a:r>
            <a:r>
              <a:rPr kumimoji="1" lang="en-US" altLang="ja-JP" sz="1600" dirty="0" smtClean="0"/>
              <a:t>eV</a:t>
            </a:r>
          </a:p>
        </p:txBody>
      </p:sp>
      <p:sp>
        <p:nvSpPr>
          <p:cNvPr id="72" name="テキスト ボックス 71"/>
          <p:cNvSpPr txBox="1"/>
          <p:nvPr/>
        </p:nvSpPr>
        <p:spPr>
          <a:xfrm>
            <a:off x="5573626" y="1771811"/>
            <a:ext cx="1484490" cy="338554"/>
          </a:xfrm>
          <a:prstGeom prst="rect">
            <a:avLst/>
          </a:prstGeom>
          <a:noFill/>
        </p:spPr>
        <p:txBody>
          <a:bodyPr wrap="square" rtlCol="0">
            <a:spAutoFit/>
          </a:bodyPr>
          <a:lstStyle/>
          <a:p>
            <a:r>
              <a:rPr kumimoji="1" lang="en-US" altLang="ja-JP" sz="1600" dirty="0" smtClean="0"/>
              <a:t>500shot</a:t>
            </a:r>
            <a:r>
              <a:rPr kumimoji="1" lang="ja-JP" altLang="en-US" sz="1600" dirty="0" smtClean="0"/>
              <a:t>積算</a:t>
            </a:r>
            <a:endParaRPr kumimoji="1" lang="en-US" altLang="ja-JP" sz="1600" dirty="0" smtClean="0"/>
          </a:p>
        </p:txBody>
      </p:sp>
      <p:grpSp>
        <p:nvGrpSpPr>
          <p:cNvPr id="54" name="グループ化 53"/>
          <p:cNvGrpSpPr/>
          <p:nvPr/>
        </p:nvGrpSpPr>
        <p:grpSpPr>
          <a:xfrm>
            <a:off x="4149306" y="2938730"/>
            <a:ext cx="3680604" cy="3232031"/>
            <a:chOff x="3847382" y="2938732"/>
            <a:chExt cx="3680604" cy="3232031"/>
          </a:xfrm>
        </p:grpSpPr>
        <p:graphicFrame>
          <p:nvGraphicFramePr>
            <p:cNvPr id="63" name="グラフ 62"/>
            <p:cNvGraphicFramePr>
              <a:graphicFrameLocks/>
            </p:cNvGraphicFramePr>
            <p:nvPr>
              <p:extLst>
                <p:ext uri="{D42A27DB-BD31-4B8C-83A1-F6EECF244321}">
                  <p14:modId xmlns:p14="http://schemas.microsoft.com/office/powerpoint/2010/main" val="3916032157"/>
                </p:ext>
              </p:extLst>
            </p:nvPr>
          </p:nvGraphicFramePr>
          <p:xfrm>
            <a:off x="3847382" y="2938732"/>
            <a:ext cx="3680604" cy="3232031"/>
          </p:xfrm>
          <a:graphic>
            <a:graphicData uri="http://schemas.openxmlformats.org/drawingml/2006/chart">
              <c:chart xmlns:c="http://schemas.openxmlformats.org/drawingml/2006/chart" xmlns:r="http://schemas.openxmlformats.org/officeDocument/2006/relationships" r:id="rId3"/>
            </a:graphicData>
          </a:graphic>
        </p:graphicFrame>
        <p:sp>
          <p:nvSpPr>
            <p:cNvPr id="43" name="テキスト ボックス 42"/>
            <p:cNvSpPr txBox="1"/>
            <p:nvPr/>
          </p:nvSpPr>
          <p:spPr>
            <a:xfrm>
              <a:off x="5957977" y="4416246"/>
              <a:ext cx="1362973" cy="646331"/>
            </a:xfrm>
            <a:prstGeom prst="rect">
              <a:avLst/>
            </a:prstGeom>
            <a:noFill/>
          </p:spPr>
          <p:txBody>
            <a:bodyPr wrap="square" rtlCol="0">
              <a:spAutoFit/>
            </a:bodyPr>
            <a:lstStyle/>
            <a:p>
              <a:r>
                <a:rPr kumimoji="1" lang="en-US" altLang="ja-JP" dirty="0" smtClean="0"/>
                <a:t>background:6eV</a:t>
              </a:r>
            </a:p>
          </p:txBody>
        </p:sp>
        <p:sp>
          <p:nvSpPr>
            <p:cNvPr id="93" name="テキスト ボックス 92"/>
            <p:cNvSpPr txBox="1"/>
            <p:nvPr/>
          </p:nvSpPr>
          <p:spPr>
            <a:xfrm>
              <a:off x="5442102" y="3394011"/>
              <a:ext cx="1362973" cy="923330"/>
            </a:xfrm>
            <a:prstGeom prst="rect">
              <a:avLst/>
            </a:prstGeom>
            <a:noFill/>
          </p:spPr>
          <p:txBody>
            <a:bodyPr wrap="square" rtlCol="0">
              <a:spAutoFit/>
            </a:bodyPr>
            <a:lstStyle/>
            <a:p>
              <a:r>
                <a:rPr lang="en-US" altLang="ja-JP" dirty="0" smtClean="0"/>
                <a:t>Photo-detached electron</a:t>
              </a:r>
              <a:endParaRPr kumimoji="1" lang="en-US" altLang="ja-JP" dirty="0" smtClean="0"/>
            </a:p>
          </p:txBody>
        </p:sp>
        <p:cxnSp>
          <p:nvCxnSpPr>
            <p:cNvPr id="49" name="直線矢印コネクタ 48"/>
            <p:cNvCxnSpPr/>
            <p:nvPr/>
          </p:nvCxnSpPr>
          <p:spPr>
            <a:xfrm flipH="1">
              <a:off x="4960190" y="4019909"/>
              <a:ext cx="546340" cy="57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H="1">
              <a:off x="5594502" y="4802857"/>
              <a:ext cx="363475" cy="7766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正方形/長方形 51"/>
          <p:cNvSpPr/>
          <p:nvPr/>
        </p:nvSpPr>
        <p:spPr>
          <a:xfrm>
            <a:off x="135147" y="159090"/>
            <a:ext cx="3416320" cy="523220"/>
          </a:xfrm>
          <a:prstGeom prst="rect">
            <a:avLst/>
          </a:prstGeom>
        </p:spPr>
        <p:txBody>
          <a:bodyPr wrap="none">
            <a:spAutoFit/>
          </a:bodyPr>
          <a:lstStyle/>
          <a:p>
            <a:r>
              <a:rPr lang="ja-JP" altLang="en-US" sz="2800" dirty="0"/>
              <a:t>非協同トムソン散乱</a:t>
            </a:r>
          </a:p>
        </p:txBody>
      </p:sp>
    </p:spTree>
    <p:extLst>
      <p:ext uri="{BB962C8B-B14F-4D97-AF65-F5344CB8AC3E}">
        <p14:creationId xmlns:p14="http://schemas.microsoft.com/office/powerpoint/2010/main" val="133098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研究\33 稲垣先生共同研究\実験の写真\CIMG0807.JPG"/>
          <p:cNvPicPr/>
          <p:nvPr/>
        </p:nvPicPr>
        <p:blipFill rotWithShape="1">
          <a:blip r:embed="rId3" cstate="print">
            <a:extLst>
              <a:ext uri="{28A0092B-C50C-407E-A947-70E740481C1C}">
                <a14:useLocalDpi xmlns:a14="http://schemas.microsoft.com/office/drawing/2010/main" val="0"/>
              </a:ext>
            </a:extLst>
          </a:blip>
          <a:srcRect l="17008" r="23472"/>
          <a:stretch/>
        </p:blipFill>
        <p:spPr bwMode="auto">
          <a:xfrm>
            <a:off x="3814763" y="1406247"/>
            <a:ext cx="4057650" cy="4816317"/>
          </a:xfrm>
          <a:prstGeom prst="rect">
            <a:avLst/>
          </a:prstGeom>
          <a:noFill/>
          <a:ln>
            <a:noFill/>
          </a:ln>
        </p:spPr>
      </p:pic>
      <p:sp>
        <p:nvSpPr>
          <p:cNvPr id="5" name="Rectangle 11"/>
          <p:cNvSpPr>
            <a:spLocks noChangeArrowheads="1"/>
          </p:cNvSpPr>
          <p:nvPr/>
        </p:nvSpPr>
        <p:spPr bwMode="auto">
          <a:xfrm>
            <a:off x="-300" y="670723"/>
            <a:ext cx="9144000" cy="144463"/>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9525">
            <a:noFill/>
            <a:miter lim="800000"/>
            <a:headEnd/>
            <a:tailEnd/>
          </a:ln>
          <a:effectLst/>
        </p:spPr>
        <p:txBody>
          <a:bodyPr wrap="none" anchor="ctr"/>
          <a:lstStyle/>
          <a:p>
            <a:endParaRPr lang="ja-JP" altLang="en-US"/>
          </a:p>
        </p:txBody>
      </p:sp>
      <p:sp>
        <p:nvSpPr>
          <p:cNvPr id="6" name="テキスト ボックス 5"/>
          <p:cNvSpPr txBox="1"/>
          <p:nvPr/>
        </p:nvSpPr>
        <p:spPr>
          <a:xfrm>
            <a:off x="120965" y="50300"/>
            <a:ext cx="8249566" cy="584775"/>
          </a:xfrm>
          <a:prstGeom prst="rect">
            <a:avLst/>
          </a:prstGeom>
          <a:noFill/>
        </p:spPr>
        <p:txBody>
          <a:bodyPr wrap="none" rtlCol="0">
            <a:spAutoFit/>
          </a:bodyPr>
          <a:lstStyle/>
          <a:p>
            <a:r>
              <a:rPr lang="ja-JP" altLang="en-US" sz="3200" dirty="0" smtClean="0"/>
              <a:t>非協同トムソン散乱（九大・応力研</a:t>
            </a:r>
            <a:r>
              <a:rPr lang="en-US" altLang="ja-JP" sz="3200" dirty="0" smtClean="0"/>
              <a:t>PANTA</a:t>
            </a:r>
            <a:r>
              <a:rPr lang="ja-JP" altLang="en-US" sz="3200" dirty="0" smtClean="0"/>
              <a:t>）</a:t>
            </a:r>
            <a:endParaRPr kumimoji="1" lang="ja-JP" altLang="en-US" sz="3200" dirty="0"/>
          </a:p>
        </p:txBody>
      </p:sp>
      <p:sp>
        <p:nvSpPr>
          <p:cNvPr id="7" name="テキスト ボックス 6"/>
          <p:cNvSpPr txBox="1"/>
          <p:nvPr/>
        </p:nvSpPr>
        <p:spPr>
          <a:xfrm>
            <a:off x="166939" y="1123273"/>
            <a:ext cx="3477153" cy="1323439"/>
          </a:xfrm>
          <a:prstGeom prst="rect">
            <a:avLst/>
          </a:prstGeom>
          <a:noFill/>
        </p:spPr>
        <p:txBody>
          <a:bodyPr wrap="square" rtlCol="0">
            <a:spAutoFit/>
          </a:bodyPr>
          <a:lstStyle/>
          <a:p>
            <a:r>
              <a:rPr kumimoji="1" lang="ja-JP" altLang="en-US" sz="1600" dirty="0" smtClean="0"/>
              <a:t>・主なシステム構成</a:t>
            </a:r>
            <a:endParaRPr kumimoji="1" lang="en-US" altLang="ja-JP" sz="1600" dirty="0" smtClean="0"/>
          </a:p>
          <a:p>
            <a:r>
              <a:rPr lang="ja-JP" altLang="en-US" sz="1600" dirty="0" smtClean="0"/>
              <a:t>計測用レーザー（</a:t>
            </a:r>
            <a:r>
              <a:rPr lang="en-US" altLang="ja-JP" sz="1600" dirty="0" err="1" smtClean="0"/>
              <a:t>Nd:YAG</a:t>
            </a:r>
            <a:r>
              <a:rPr lang="en-US" altLang="ja-JP" sz="1600" dirty="0" smtClean="0"/>
              <a:t> SHG, 532nm, 10ns, 10Hz, 140mJ)</a:t>
            </a:r>
          </a:p>
          <a:p>
            <a:r>
              <a:rPr lang="ja-JP" altLang="en-US" sz="1600" dirty="0" smtClean="0"/>
              <a:t>差分散型トリプル分光器（自作）</a:t>
            </a:r>
            <a:endParaRPr lang="en-US" altLang="ja-JP" sz="1600" dirty="0" smtClean="0"/>
          </a:p>
          <a:p>
            <a:r>
              <a:rPr lang="en-US" altLang="ja-JP" sz="1600" dirty="0" smtClean="0"/>
              <a:t>ICCD</a:t>
            </a:r>
            <a:r>
              <a:rPr lang="ja-JP" altLang="en-US" sz="1600" dirty="0" smtClean="0"/>
              <a:t>カメラ（</a:t>
            </a:r>
            <a:r>
              <a:rPr lang="en-US" altLang="ja-JP" sz="1600" dirty="0" smtClean="0"/>
              <a:t>Q.E.&gt;45%@532 nm</a:t>
            </a:r>
            <a:r>
              <a:rPr lang="ja-JP" altLang="en-US" sz="1600" dirty="0" smtClean="0"/>
              <a:t>）</a:t>
            </a:r>
            <a:endParaRPr lang="en-US" altLang="ja-JP" sz="1600" dirty="0"/>
          </a:p>
        </p:txBody>
      </p:sp>
      <p:sp>
        <p:nvSpPr>
          <p:cNvPr id="9" name="テキスト ボックス 8"/>
          <p:cNvSpPr txBox="1"/>
          <p:nvPr/>
        </p:nvSpPr>
        <p:spPr>
          <a:xfrm>
            <a:off x="4611957" y="3568259"/>
            <a:ext cx="1632178" cy="646331"/>
          </a:xfrm>
          <a:prstGeom prst="rect">
            <a:avLst/>
          </a:prstGeom>
          <a:noFill/>
        </p:spPr>
        <p:txBody>
          <a:bodyPr wrap="none" rtlCol="0">
            <a:spAutoFit/>
          </a:bodyPr>
          <a:lstStyle/>
          <a:p>
            <a:r>
              <a:rPr kumimoji="1" lang="ja-JP" altLang="en-US" dirty="0" smtClean="0">
                <a:solidFill>
                  <a:srgbClr val="FFFF00"/>
                </a:solidFill>
              </a:rPr>
              <a:t>トリプル分光器</a:t>
            </a:r>
            <a:endParaRPr kumimoji="1" lang="en-US" altLang="ja-JP" dirty="0" smtClean="0">
              <a:solidFill>
                <a:srgbClr val="FFFF00"/>
              </a:solidFill>
            </a:endParaRPr>
          </a:p>
          <a:p>
            <a:r>
              <a:rPr lang="ja-JP" altLang="en-US" dirty="0" smtClean="0">
                <a:solidFill>
                  <a:srgbClr val="FFFF00"/>
                </a:solidFill>
              </a:rPr>
              <a:t>＋</a:t>
            </a:r>
            <a:r>
              <a:rPr lang="en-US" altLang="ja-JP" dirty="0" smtClean="0">
                <a:solidFill>
                  <a:srgbClr val="FFFF00"/>
                </a:solidFill>
              </a:rPr>
              <a:t>ICCD</a:t>
            </a:r>
            <a:r>
              <a:rPr lang="ja-JP" altLang="en-US" dirty="0" smtClean="0">
                <a:solidFill>
                  <a:srgbClr val="FFFF00"/>
                </a:solidFill>
              </a:rPr>
              <a:t>カメラ</a:t>
            </a:r>
            <a:endParaRPr kumimoji="1" lang="ja-JP" altLang="en-US" dirty="0">
              <a:solidFill>
                <a:srgbClr val="FFFF00"/>
              </a:solidFill>
            </a:endParaRPr>
          </a:p>
        </p:txBody>
      </p:sp>
      <p:sp>
        <p:nvSpPr>
          <p:cNvPr id="10" name="テキスト ボックス 9"/>
          <p:cNvSpPr txBox="1"/>
          <p:nvPr/>
        </p:nvSpPr>
        <p:spPr>
          <a:xfrm>
            <a:off x="6295725" y="5056047"/>
            <a:ext cx="1061509" cy="369332"/>
          </a:xfrm>
          <a:prstGeom prst="rect">
            <a:avLst/>
          </a:prstGeom>
          <a:noFill/>
        </p:spPr>
        <p:txBody>
          <a:bodyPr wrap="none" rtlCol="0">
            <a:spAutoFit/>
          </a:bodyPr>
          <a:lstStyle/>
          <a:p>
            <a:r>
              <a:rPr lang="ja-JP" altLang="en-US" dirty="0">
                <a:solidFill>
                  <a:srgbClr val="FFFF00"/>
                </a:solidFill>
              </a:rPr>
              <a:t>レーザ</a:t>
            </a:r>
            <a:r>
              <a:rPr lang="ja-JP" altLang="en-US" dirty="0" smtClean="0">
                <a:solidFill>
                  <a:srgbClr val="FFFF00"/>
                </a:solidFill>
              </a:rPr>
              <a:t>ー</a:t>
            </a:r>
            <a:endParaRPr kumimoji="1" lang="ja-JP" altLang="en-US" dirty="0">
              <a:solidFill>
                <a:srgbClr val="FFFF00"/>
              </a:solidFill>
            </a:endParaRPr>
          </a:p>
        </p:txBody>
      </p:sp>
      <p:sp>
        <p:nvSpPr>
          <p:cNvPr id="11" name="テキスト ボックス 10"/>
          <p:cNvSpPr txBox="1"/>
          <p:nvPr/>
        </p:nvSpPr>
        <p:spPr>
          <a:xfrm>
            <a:off x="120965" y="2721299"/>
            <a:ext cx="3352456" cy="646331"/>
          </a:xfrm>
          <a:prstGeom prst="rect">
            <a:avLst/>
          </a:prstGeom>
          <a:noFill/>
        </p:spPr>
        <p:txBody>
          <a:bodyPr wrap="none" rtlCol="0">
            <a:spAutoFit/>
          </a:bodyPr>
          <a:lstStyle/>
          <a:p>
            <a:r>
              <a:rPr kumimoji="1" lang="ja-JP" altLang="en-US" dirty="0" smtClean="0"/>
              <a:t>・レーザーは</a:t>
            </a:r>
            <a:r>
              <a:rPr kumimoji="1" lang="en-US" altLang="ja-JP" dirty="0" smtClean="0"/>
              <a:t>PANTA</a:t>
            </a:r>
            <a:r>
              <a:rPr kumimoji="1" lang="ja-JP" altLang="en-US" dirty="0" smtClean="0"/>
              <a:t>下窓から入射</a:t>
            </a:r>
            <a:endParaRPr kumimoji="1" lang="en-US" altLang="ja-JP" dirty="0" smtClean="0"/>
          </a:p>
          <a:p>
            <a:r>
              <a:rPr lang="ja-JP" altLang="en-US" dirty="0" smtClean="0"/>
              <a:t>・散乱光は横窓から（</a:t>
            </a:r>
            <a:r>
              <a:rPr lang="en-US" altLang="ja-JP" dirty="0" smtClean="0"/>
              <a:t>90</a:t>
            </a:r>
            <a:r>
              <a:rPr lang="ja-JP" altLang="en-US" dirty="0" smtClean="0"/>
              <a:t>度散乱）</a:t>
            </a:r>
            <a:endParaRPr lang="en-US" altLang="ja-JP" dirty="0" smtClean="0"/>
          </a:p>
        </p:txBody>
      </p:sp>
      <p:pic>
        <p:nvPicPr>
          <p:cNvPr id="2" name="図 1"/>
          <p:cNvPicPr>
            <a:picLocks noChangeAspect="1"/>
          </p:cNvPicPr>
          <p:nvPr/>
        </p:nvPicPr>
        <p:blipFill rotWithShape="1">
          <a:blip r:embed="rId4"/>
          <a:srcRect l="1267" t="11325" r="-1267" b="2532"/>
          <a:stretch/>
        </p:blipFill>
        <p:spPr>
          <a:xfrm>
            <a:off x="250787" y="3563018"/>
            <a:ext cx="3124591" cy="3142753"/>
          </a:xfrm>
          <a:prstGeom prst="rect">
            <a:avLst/>
          </a:prstGeom>
        </p:spPr>
      </p:pic>
      <p:cxnSp>
        <p:nvCxnSpPr>
          <p:cNvPr id="8" name="直線コネクタ 7"/>
          <p:cNvCxnSpPr/>
          <p:nvPr/>
        </p:nvCxnSpPr>
        <p:spPr>
          <a:xfrm flipV="1">
            <a:off x="4520239" y="4284875"/>
            <a:ext cx="2012833" cy="189515"/>
          </a:xfrm>
          <a:prstGeom prst="line">
            <a:avLst/>
          </a:prstGeom>
          <a:ln w="381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307608" y="4361529"/>
            <a:ext cx="707245" cy="369332"/>
          </a:xfrm>
          <a:prstGeom prst="rect">
            <a:avLst/>
          </a:prstGeom>
          <a:noFill/>
        </p:spPr>
        <p:txBody>
          <a:bodyPr wrap="none" rtlCol="0">
            <a:spAutoFit/>
          </a:bodyPr>
          <a:lstStyle/>
          <a:p>
            <a:r>
              <a:rPr kumimoji="1" lang="en-US" altLang="ja-JP" dirty="0" smtClean="0">
                <a:solidFill>
                  <a:srgbClr val="FFFF00"/>
                </a:solidFill>
              </a:rPr>
              <a:t>~ 1 m</a:t>
            </a:r>
            <a:endParaRPr kumimoji="1" lang="ja-JP" altLang="en-US" dirty="0">
              <a:solidFill>
                <a:srgbClr val="FFFF00"/>
              </a:solidFill>
            </a:endParaRPr>
          </a:p>
        </p:txBody>
      </p:sp>
    </p:spTree>
    <p:extLst>
      <p:ext uri="{BB962C8B-B14F-4D97-AF65-F5344CB8AC3E}">
        <p14:creationId xmlns:p14="http://schemas.microsoft.com/office/powerpoint/2010/main" val="33294260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5456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a:spLocks noChangeArrowheads="1"/>
          </p:cNvSpPr>
          <p:nvPr/>
        </p:nvSpPr>
        <p:spPr bwMode="auto">
          <a:xfrm>
            <a:off x="152400" y="617538"/>
            <a:ext cx="9144000" cy="144462"/>
          </a:xfrm>
          <a:prstGeom prst="rect">
            <a:avLst/>
          </a:prstGeom>
          <a:gradFill rotWithShape="1">
            <a:gsLst>
              <a:gs pos="0">
                <a:schemeClr val="accent2"/>
              </a:gs>
              <a:gs pos="100000">
                <a:schemeClr val="tx1">
                  <a:alpha val="0"/>
                </a:schemeClr>
              </a:gs>
            </a:gsLst>
            <a:path path="shape">
              <a:fillToRect l="50000" t="50000" r="50000" b="50000"/>
            </a:path>
          </a:gradFill>
          <a:ln w="9525">
            <a:noFill/>
            <a:miter lim="800000"/>
            <a:headEnd/>
            <a:tailEnd/>
          </a:ln>
        </p:spPr>
        <p:txBody>
          <a:bodyPr wrap="none" anchor="ctr"/>
          <a:lstStyle/>
          <a:p>
            <a:endParaRPr lang="ja-JP" altLang="en-US"/>
          </a:p>
        </p:txBody>
      </p:sp>
      <p:sp>
        <p:nvSpPr>
          <p:cNvPr id="5" name="テキスト ボックス 4"/>
          <p:cNvSpPr txBox="1"/>
          <p:nvPr/>
        </p:nvSpPr>
        <p:spPr>
          <a:xfrm>
            <a:off x="203200" y="59266"/>
            <a:ext cx="2489200" cy="523220"/>
          </a:xfrm>
          <a:prstGeom prst="rect">
            <a:avLst/>
          </a:prstGeom>
          <a:noFill/>
        </p:spPr>
        <p:txBody>
          <a:bodyPr wrap="square" rtlCol="0">
            <a:spAutoFit/>
          </a:bodyPr>
          <a:lstStyle/>
          <a:p>
            <a:r>
              <a:rPr kumimoji="1" lang="ja-JP" altLang="en-US" sz="2800" dirty="0" smtClean="0"/>
              <a:t>謝辞</a:t>
            </a:r>
            <a:endParaRPr kumimoji="1" lang="ja-JP" altLang="en-US" sz="2800" dirty="0"/>
          </a:p>
        </p:txBody>
      </p:sp>
      <p:sp>
        <p:nvSpPr>
          <p:cNvPr id="6" name="正方形/長方形 5"/>
          <p:cNvSpPr/>
          <p:nvPr/>
        </p:nvSpPr>
        <p:spPr>
          <a:xfrm>
            <a:off x="502289" y="891253"/>
            <a:ext cx="7844367" cy="707886"/>
          </a:xfrm>
          <a:prstGeom prst="rect">
            <a:avLst/>
          </a:prstGeom>
        </p:spPr>
        <p:txBody>
          <a:bodyPr wrap="square">
            <a:spAutoFit/>
          </a:bodyPr>
          <a:lstStyle/>
          <a:p>
            <a:r>
              <a:rPr lang="ja-JP" altLang="en-US" sz="2000" dirty="0" smtClean="0">
                <a:latin typeface="+mn-ea"/>
              </a:rPr>
              <a:t>・本研究の一部は科研費（</a:t>
            </a:r>
            <a:r>
              <a:rPr lang="en-US" altLang="ja-JP" sz="2000" dirty="0" smtClean="0">
                <a:latin typeface="+mn-ea"/>
              </a:rPr>
              <a:t>15H05472</a:t>
            </a:r>
            <a:r>
              <a:rPr lang="ja-JP" altLang="en-US" sz="2000" dirty="0" smtClean="0">
                <a:latin typeface="+mn-ea"/>
              </a:rPr>
              <a:t>）の助成を受けたものである。</a:t>
            </a:r>
            <a:endParaRPr lang="en-US" altLang="ja-JP" sz="2000" dirty="0" smtClean="0">
              <a:latin typeface="+mn-ea"/>
            </a:endParaRPr>
          </a:p>
          <a:p>
            <a:r>
              <a:rPr lang="ja-JP" altLang="en-US" sz="2000" dirty="0" smtClean="0">
                <a:latin typeface="+mn-ea"/>
              </a:rPr>
              <a:t>（期間：</a:t>
            </a:r>
            <a:r>
              <a:rPr lang="en-US" altLang="ja-JP" sz="2000" dirty="0" smtClean="0">
                <a:latin typeface="+mn-ea"/>
              </a:rPr>
              <a:t>2015</a:t>
            </a:r>
            <a:r>
              <a:rPr lang="ja-JP" altLang="en-US" sz="2000" dirty="0" smtClean="0">
                <a:latin typeface="+mn-ea"/>
              </a:rPr>
              <a:t>年度～</a:t>
            </a:r>
            <a:r>
              <a:rPr lang="en-US" altLang="ja-JP" sz="2000" dirty="0" smtClean="0">
                <a:latin typeface="+mn-ea"/>
              </a:rPr>
              <a:t>2017</a:t>
            </a:r>
            <a:r>
              <a:rPr lang="ja-JP" altLang="en-US" sz="2000" dirty="0" smtClean="0">
                <a:latin typeface="+mn-ea"/>
              </a:rPr>
              <a:t>年度予定）（若手研究</a:t>
            </a:r>
            <a:r>
              <a:rPr lang="en-US" altLang="ja-JP" sz="2000" dirty="0" smtClean="0">
                <a:latin typeface="+mn-ea"/>
              </a:rPr>
              <a:t>A</a:t>
            </a:r>
            <a:r>
              <a:rPr lang="ja-JP" altLang="en-US" sz="2000" dirty="0">
                <a:latin typeface="+mn-ea"/>
              </a:rPr>
              <a:t>・</a:t>
            </a:r>
            <a:r>
              <a:rPr lang="ja-JP" altLang="en-US" sz="2000" dirty="0" smtClean="0">
                <a:latin typeface="+mn-ea"/>
              </a:rPr>
              <a:t>プラズマ</a:t>
            </a:r>
            <a:r>
              <a:rPr lang="ja-JP" altLang="en-US" sz="2000" dirty="0" smtClean="0">
                <a:latin typeface="+mn-ea"/>
              </a:rPr>
              <a:t>科学）</a:t>
            </a:r>
            <a:endParaRPr lang="ja-JP" altLang="en-US" sz="2000" dirty="0">
              <a:latin typeface="+mn-ea"/>
            </a:endParaRPr>
          </a:p>
        </p:txBody>
      </p:sp>
      <p:sp>
        <p:nvSpPr>
          <p:cNvPr id="7" name="正方形/長方形 6"/>
          <p:cNvSpPr/>
          <p:nvPr/>
        </p:nvSpPr>
        <p:spPr>
          <a:xfrm>
            <a:off x="513274" y="2752330"/>
            <a:ext cx="7844367" cy="646331"/>
          </a:xfrm>
          <a:prstGeom prst="rect">
            <a:avLst/>
          </a:prstGeom>
        </p:spPr>
        <p:txBody>
          <a:bodyPr wrap="square">
            <a:spAutoFit/>
          </a:bodyPr>
          <a:lstStyle/>
          <a:p>
            <a:r>
              <a:rPr lang="ja-JP" altLang="en-US" dirty="0" smtClean="0">
                <a:latin typeface="+mn-ea"/>
              </a:rPr>
              <a:t>・下記の共同研究者の実験・データ解釈に対する多大なご貢献に感謝の意を申し上げます。（敬称略）</a:t>
            </a:r>
            <a:endParaRPr lang="ja-JP" altLang="en-US" dirty="0">
              <a:latin typeface="+mn-ea"/>
            </a:endParaRPr>
          </a:p>
        </p:txBody>
      </p:sp>
      <p:sp>
        <p:nvSpPr>
          <p:cNvPr id="8" name="正方形/長方形 7"/>
          <p:cNvSpPr/>
          <p:nvPr/>
        </p:nvSpPr>
        <p:spPr>
          <a:xfrm>
            <a:off x="830129" y="4802245"/>
            <a:ext cx="1859280" cy="2031325"/>
          </a:xfrm>
          <a:prstGeom prst="rect">
            <a:avLst/>
          </a:prstGeom>
        </p:spPr>
        <p:txBody>
          <a:bodyPr wrap="square">
            <a:spAutoFit/>
          </a:bodyPr>
          <a:lstStyle/>
          <a:p>
            <a:r>
              <a:rPr lang="ja-JP" altLang="ja-JP" dirty="0"/>
              <a:t>柳田</a:t>
            </a:r>
            <a:r>
              <a:rPr lang="ja-JP" altLang="ja-JP" dirty="0" smtClean="0"/>
              <a:t>達哉</a:t>
            </a:r>
            <a:endParaRPr lang="en-US" altLang="ja-JP" dirty="0" smtClean="0"/>
          </a:p>
          <a:p>
            <a:r>
              <a:rPr lang="ja-JP" altLang="ja-JP" dirty="0" smtClean="0"/>
              <a:t>戸室弘明</a:t>
            </a:r>
            <a:endParaRPr lang="en-US" altLang="ja-JP" dirty="0" smtClean="0"/>
          </a:p>
          <a:p>
            <a:r>
              <a:rPr lang="ja-JP" altLang="ja-JP" dirty="0" smtClean="0"/>
              <a:t>和田靖典</a:t>
            </a:r>
            <a:endParaRPr lang="en-US" altLang="ja-JP" dirty="0" smtClean="0"/>
          </a:p>
          <a:p>
            <a:r>
              <a:rPr lang="ja-JP" altLang="ja-JP" dirty="0" smtClean="0"/>
              <a:t>國</a:t>
            </a:r>
            <a:r>
              <a:rPr lang="ja-JP" altLang="ja-JP" dirty="0"/>
              <a:t>島</a:t>
            </a:r>
            <a:r>
              <a:rPr lang="ja-JP" altLang="ja-JP" dirty="0" smtClean="0"/>
              <a:t>正人</a:t>
            </a:r>
            <a:endParaRPr lang="en-US" altLang="ja-JP" dirty="0" smtClean="0"/>
          </a:p>
          <a:p>
            <a:r>
              <a:rPr lang="en-US" altLang="ja-JP" dirty="0" smtClean="0"/>
              <a:t>G. </a:t>
            </a:r>
            <a:r>
              <a:rPr lang="en-US" altLang="ja-JP" dirty="0" err="1" smtClean="0"/>
              <a:t>Soumagne</a:t>
            </a:r>
            <a:endParaRPr lang="en-US" altLang="ja-JP" dirty="0" smtClean="0"/>
          </a:p>
          <a:p>
            <a:r>
              <a:rPr lang="ja-JP" altLang="ja-JP" dirty="0" smtClean="0"/>
              <a:t>児玉健</a:t>
            </a:r>
            <a:endParaRPr lang="en-US" altLang="ja-JP" dirty="0" smtClean="0"/>
          </a:p>
          <a:p>
            <a:r>
              <a:rPr lang="ja-JP" altLang="ja-JP" dirty="0" smtClean="0"/>
              <a:t>溝口計</a:t>
            </a:r>
            <a:endParaRPr lang="ja-JP" altLang="ja-JP" dirty="0"/>
          </a:p>
        </p:txBody>
      </p:sp>
      <p:sp>
        <p:nvSpPr>
          <p:cNvPr id="9" name="正方形/長方形 8"/>
          <p:cNvSpPr/>
          <p:nvPr/>
        </p:nvSpPr>
        <p:spPr>
          <a:xfrm>
            <a:off x="513274" y="4419353"/>
            <a:ext cx="2492990" cy="369332"/>
          </a:xfrm>
          <a:prstGeom prst="rect">
            <a:avLst/>
          </a:prstGeom>
        </p:spPr>
        <p:txBody>
          <a:bodyPr wrap="none">
            <a:spAutoFit/>
          </a:bodyPr>
          <a:lstStyle/>
          <a:p>
            <a:r>
              <a:rPr lang="ja-JP" altLang="ja-JP" dirty="0" smtClean="0"/>
              <a:t>ギガフォトン株式会社</a:t>
            </a:r>
            <a:endParaRPr lang="ja-JP" altLang="ja-JP" dirty="0"/>
          </a:p>
        </p:txBody>
      </p:sp>
      <p:pic>
        <p:nvPicPr>
          <p:cNvPr id="10" name="Picture 2" descr="自動生成された代替テキスト: &#10;.IGAPHOTON &#10;サ ポ ー ト &#10;会 社 情 報 &#10;1. ロ ロ 「 VL 一 〕 &#10;( &#10;0 ー "/>
          <p:cNvPicPr>
            <a:picLocks noChangeAspect="1" noChangeArrowheads="1"/>
          </p:cNvPicPr>
          <p:nvPr/>
        </p:nvPicPr>
        <p:blipFill rotWithShape="1">
          <a:blip r:embed="rId2">
            <a:extLst>
              <a:ext uri="{28A0092B-C50C-407E-A947-70E740481C1C}">
                <a14:useLocalDpi xmlns:a14="http://schemas.microsoft.com/office/drawing/2010/main" val="0"/>
              </a:ext>
            </a:extLst>
          </a:blip>
          <a:srcRect t="961" r="41038" b="87106"/>
          <a:stretch/>
        </p:blipFill>
        <p:spPr bwMode="auto">
          <a:xfrm>
            <a:off x="149342" y="3412905"/>
            <a:ext cx="3355849" cy="807051"/>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p:cNvPicPr>
            <a:picLocks noChangeAspect="1"/>
          </p:cNvPicPr>
          <p:nvPr/>
        </p:nvPicPr>
        <p:blipFill>
          <a:blip r:embed="rId3"/>
          <a:stretch>
            <a:fillRect/>
          </a:stretch>
        </p:blipFill>
        <p:spPr>
          <a:xfrm>
            <a:off x="3346400" y="1626493"/>
            <a:ext cx="2297283" cy="988418"/>
          </a:xfrm>
          <a:prstGeom prst="rect">
            <a:avLst/>
          </a:prstGeom>
        </p:spPr>
      </p:pic>
      <p:sp>
        <p:nvSpPr>
          <p:cNvPr id="12" name="正方形/長方形 11"/>
          <p:cNvSpPr/>
          <p:nvPr/>
        </p:nvSpPr>
        <p:spPr>
          <a:xfrm>
            <a:off x="3749689" y="5516405"/>
            <a:ext cx="2723823" cy="646331"/>
          </a:xfrm>
          <a:prstGeom prst="rect">
            <a:avLst/>
          </a:prstGeom>
        </p:spPr>
        <p:txBody>
          <a:bodyPr wrap="none">
            <a:spAutoFit/>
          </a:bodyPr>
          <a:lstStyle/>
          <a:p>
            <a:r>
              <a:rPr lang="ja-JP" altLang="en-US" dirty="0" smtClean="0"/>
              <a:t>レーザー技術総合研究所</a:t>
            </a:r>
            <a:endParaRPr lang="en-US" altLang="ja-JP" dirty="0" smtClean="0"/>
          </a:p>
          <a:p>
            <a:r>
              <a:rPr lang="ja-JP" altLang="en-US" dirty="0" smtClean="0"/>
              <a:t>砂原淳</a:t>
            </a:r>
            <a:endParaRPr lang="ja-JP" altLang="en-US" dirty="0"/>
          </a:p>
        </p:txBody>
      </p:sp>
      <p:sp>
        <p:nvSpPr>
          <p:cNvPr id="13" name="正方形/長方形 12"/>
          <p:cNvSpPr/>
          <p:nvPr/>
        </p:nvSpPr>
        <p:spPr>
          <a:xfrm>
            <a:off x="3735842" y="4520227"/>
            <a:ext cx="4801314" cy="646331"/>
          </a:xfrm>
          <a:prstGeom prst="rect">
            <a:avLst/>
          </a:prstGeom>
        </p:spPr>
        <p:txBody>
          <a:bodyPr wrap="none">
            <a:spAutoFit/>
          </a:bodyPr>
          <a:lstStyle/>
          <a:p>
            <a:r>
              <a:rPr lang="ja-JP" altLang="en-US" dirty="0" smtClean="0"/>
              <a:t>大阪大学レーザーエネルギー学研究センター</a:t>
            </a:r>
            <a:endParaRPr lang="en-US" altLang="ja-JP" dirty="0" smtClean="0"/>
          </a:p>
          <a:p>
            <a:r>
              <a:rPr lang="ja-JP" altLang="en-US" dirty="0" smtClean="0"/>
              <a:t>西原功修</a:t>
            </a:r>
            <a:endParaRPr lang="ja-JP" altLang="en-US" dirty="0"/>
          </a:p>
        </p:txBody>
      </p:sp>
      <p:pic>
        <p:nvPicPr>
          <p:cNvPr id="14" name="図 13"/>
          <p:cNvPicPr>
            <a:picLocks noChangeAspect="1"/>
          </p:cNvPicPr>
          <p:nvPr/>
        </p:nvPicPr>
        <p:blipFill>
          <a:blip r:embed="rId4"/>
          <a:stretch>
            <a:fillRect/>
          </a:stretch>
        </p:blipFill>
        <p:spPr>
          <a:xfrm>
            <a:off x="3931181" y="3627580"/>
            <a:ext cx="2542331" cy="663727"/>
          </a:xfrm>
          <a:prstGeom prst="rect">
            <a:avLst/>
          </a:prstGeom>
        </p:spPr>
      </p:pic>
      <p:pic>
        <p:nvPicPr>
          <p:cNvPr id="15" name="図 14"/>
          <p:cNvPicPr>
            <a:picLocks noChangeAspect="1"/>
          </p:cNvPicPr>
          <p:nvPr/>
        </p:nvPicPr>
        <p:blipFill>
          <a:blip r:embed="rId5"/>
          <a:stretch>
            <a:fillRect/>
          </a:stretch>
        </p:blipFill>
        <p:spPr>
          <a:xfrm>
            <a:off x="6662570" y="3494078"/>
            <a:ext cx="1120322" cy="851225"/>
          </a:xfrm>
          <a:prstGeom prst="rect">
            <a:avLst/>
          </a:prstGeom>
        </p:spPr>
      </p:pic>
      <p:pic>
        <p:nvPicPr>
          <p:cNvPr id="16" name="図 15"/>
          <p:cNvPicPr>
            <a:picLocks noChangeAspect="1"/>
          </p:cNvPicPr>
          <p:nvPr/>
        </p:nvPicPr>
        <p:blipFill>
          <a:blip r:embed="rId6"/>
          <a:stretch>
            <a:fillRect/>
          </a:stretch>
        </p:blipFill>
        <p:spPr>
          <a:xfrm>
            <a:off x="6582874" y="5516405"/>
            <a:ext cx="1712375" cy="1076054"/>
          </a:xfrm>
          <a:prstGeom prst="rect">
            <a:avLst/>
          </a:prstGeom>
        </p:spPr>
      </p:pic>
    </p:spTree>
    <p:extLst>
      <p:ext uri="{BB962C8B-B14F-4D97-AF65-F5344CB8AC3E}">
        <p14:creationId xmlns:p14="http://schemas.microsoft.com/office/powerpoint/2010/main" val="2193739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621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3735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図 68"/>
          <p:cNvPicPr>
            <a:picLocks noChangeAspect="1"/>
          </p:cNvPicPr>
          <p:nvPr/>
        </p:nvPicPr>
        <p:blipFill>
          <a:blip r:embed="rId3"/>
          <a:stretch>
            <a:fillRect/>
          </a:stretch>
        </p:blipFill>
        <p:spPr>
          <a:xfrm>
            <a:off x="5351615" y="3674824"/>
            <a:ext cx="3766000" cy="2574860"/>
          </a:xfrm>
          <a:prstGeom prst="rect">
            <a:avLst/>
          </a:prstGeom>
        </p:spPr>
      </p:pic>
      <p:grpSp>
        <p:nvGrpSpPr>
          <p:cNvPr id="13" name="グループ化 12"/>
          <p:cNvGrpSpPr/>
          <p:nvPr/>
        </p:nvGrpSpPr>
        <p:grpSpPr>
          <a:xfrm>
            <a:off x="1093675" y="337504"/>
            <a:ext cx="7650630" cy="3287439"/>
            <a:chOff x="279287" y="423542"/>
            <a:chExt cx="7650630" cy="3287439"/>
          </a:xfrm>
        </p:grpSpPr>
        <p:sp>
          <p:nvSpPr>
            <p:cNvPr id="25" name="テキスト ボックス 24"/>
            <p:cNvSpPr txBox="1"/>
            <p:nvPr/>
          </p:nvSpPr>
          <p:spPr>
            <a:xfrm>
              <a:off x="774006" y="841177"/>
              <a:ext cx="800219" cy="461665"/>
            </a:xfrm>
            <a:prstGeom prst="rect">
              <a:avLst/>
            </a:prstGeom>
            <a:noFill/>
          </p:spPr>
          <p:txBody>
            <a:bodyPr wrap="none" rtlCol="0">
              <a:spAutoFit/>
            </a:bodyPr>
            <a:lstStyle/>
            <a:p>
              <a:r>
                <a:rPr lang="ja-JP" altLang="en-US" sz="2400" b="1" dirty="0">
                  <a:solidFill>
                    <a:srgbClr val="FF0000"/>
                  </a:solidFill>
                </a:rPr>
                <a:t>入力</a:t>
              </a:r>
              <a:endParaRPr lang="en-US" altLang="ja-JP" sz="2400" b="1" dirty="0">
                <a:solidFill>
                  <a:srgbClr val="FF0000"/>
                </a:solidFill>
              </a:endParaRPr>
            </a:p>
          </p:txBody>
        </p:sp>
        <p:sp>
          <p:nvSpPr>
            <p:cNvPr id="30" name="右矢印 29"/>
            <p:cNvSpPr/>
            <p:nvPr/>
          </p:nvSpPr>
          <p:spPr>
            <a:xfrm>
              <a:off x="2207103" y="1216808"/>
              <a:ext cx="405765" cy="75942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dirty="0"/>
            </a:p>
          </p:txBody>
        </p:sp>
        <p:sp>
          <p:nvSpPr>
            <p:cNvPr id="27" name="テキスト ボックス 26"/>
            <p:cNvSpPr txBox="1"/>
            <p:nvPr/>
          </p:nvSpPr>
          <p:spPr>
            <a:xfrm>
              <a:off x="5694503" y="1354758"/>
              <a:ext cx="2235414" cy="523220"/>
            </a:xfrm>
            <a:prstGeom prst="rect">
              <a:avLst/>
            </a:prstGeom>
            <a:noFill/>
            <a:ln w="19050">
              <a:solidFill>
                <a:schemeClr val="tx1"/>
              </a:solidFill>
            </a:ln>
          </p:spPr>
          <p:txBody>
            <a:bodyPr wrap="square" rtlCol="0">
              <a:spAutoFit/>
            </a:bodyPr>
            <a:lstStyle/>
            <a:p>
              <a:r>
                <a:rPr lang="en-US" altLang="ja-JP" sz="2800" dirty="0"/>
                <a:t>EUV(13.5nm)</a:t>
              </a:r>
              <a:endParaRPr lang="ja-JP" altLang="en-US" sz="2800" dirty="0"/>
            </a:p>
          </p:txBody>
        </p:sp>
        <p:sp>
          <p:nvSpPr>
            <p:cNvPr id="29" name="テキスト ボックス 28"/>
            <p:cNvSpPr txBox="1"/>
            <p:nvPr/>
          </p:nvSpPr>
          <p:spPr>
            <a:xfrm>
              <a:off x="5645735" y="748612"/>
              <a:ext cx="800219" cy="461665"/>
            </a:xfrm>
            <a:prstGeom prst="rect">
              <a:avLst/>
            </a:prstGeom>
            <a:noFill/>
          </p:spPr>
          <p:txBody>
            <a:bodyPr wrap="none" rtlCol="0">
              <a:spAutoFit/>
            </a:bodyPr>
            <a:lstStyle/>
            <a:p>
              <a:r>
                <a:rPr lang="ja-JP" altLang="en-US" sz="2400" b="1" dirty="0">
                  <a:solidFill>
                    <a:srgbClr val="FF0000"/>
                  </a:solidFill>
                </a:rPr>
                <a:t>出力</a:t>
              </a:r>
            </a:p>
          </p:txBody>
        </p:sp>
        <p:sp>
          <p:nvSpPr>
            <p:cNvPr id="31" name="右矢印 30"/>
            <p:cNvSpPr/>
            <p:nvPr/>
          </p:nvSpPr>
          <p:spPr>
            <a:xfrm>
              <a:off x="4989904" y="1197550"/>
              <a:ext cx="405765" cy="759421"/>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350" dirty="0"/>
            </a:p>
          </p:txBody>
        </p:sp>
        <p:sp>
          <p:nvSpPr>
            <p:cNvPr id="48" name="テキスト ボックス 47"/>
            <p:cNvSpPr txBox="1"/>
            <p:nvPr/>
          </p:nvSpPr>
          <p:spPr>
            <a:xfrm>
              <a:off x="346295" y="1362248"/>
              <a:ext cx="2022824" cy="7078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ja-JP" altLang="en-US" sz="2000" b="1" dirty="0" smtClean="0"/>
                <a:t>レーザー、</a:t>
              </a:r>
              <a:endParaRPr lang="en-US" altLang="ja-JP" sz="2000" b="1" dirty="0" smtClean="0"/>
            </a:p>
            <a:p>
              <a:pPr algn="ctr"/>
              <a:r>
                <a:rPr lang="ja-JP" altLang="en-US" sz="2000" b="1" dirty="0" smtClean="0"/>
                <a:t>ターゲット等</a:t>
              </a:r>
              <a:endParaRPr lang="en-US" altLang="ja-JP" sz="2000" b="1" dirty="0"/>
            </a:p>
          </p:txBody>
        </p:sp>
        <p:sp>
          <p:nvSpPr>
            <p:cNvPr id="41" name="Text Box 121"/>
            <p:cNvSpPr txBox="1">
              <a:spLocks noChangeArrowheads="1"/>
            </p:cNvSpPr>
            <p:nvPr/>
          </p:nvSpPr>
          <p:spPr bwMode="auto">
            <a:xfrm>
              <a:off x="639999" y="2378727"/>
              <a:ext cx="1433406" cy="400110"/>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p>
              <a:r>
                <a:rPr lang="ja-JP" altLang="en-US" sz="2000" dirty="0" smtClean="0">
                  <a:solidFill>
                    <a:schemeClr val="tx1"/>
                  </a:solidFill>
                  <a:latin typeface="Arial" panose="020B0604020202020204" pitchFamily="34" charset="0"/>
                  <a:ea typeface="ヒラギノ角ゴ Pro W6" pitchFamily="-128" charset="-128"/>
                  <a:cs typeface="Arial" panose="020B0604020202020204" pitchFamily="34" charset="0"/>
                </a:rPr>
                <a:t>オーム加熱</a:t>
              </a:r>
              <a:endParaRPr lang="en-US" altLang="ja-JP" sz="2000" dirty="0">
                <a:solidFill>
                  <a:schemeClr val="tx1"/>
                </a:solidFill>
                <a:latin typeface="Arial" panose="020B0604020202020204" pitchFamily="34" charset="0"/>
                <a:ea typeface="ヒラギノ角ゴ Pro W6" pitchFamily="-128" charset="-128"/>
                <a:cs typeface="Arial" panose="020B0604020202020204" pitchFamily="34" charset="0"/>
              </a:endParaRPr>
            </a:p>
          </p:txBody>
        </p:sp>
        <p:sp>
          <p:nvSpPr>
            <p:cNvPr id="47" name="Text Box 121"/>
            <p:cNvSpPr txBox="1">
              <a:spLocks noChangeArrowheads="1"/>
            </p:cNvSpPr>
            <p:nvPr/>
          </p:nvSpPr>
          <p:spPr bwMode="auto">
            <a:xfrm>
              <a:off x="372494" y="3132388"/>
              <a:ext cx="1980029" cy="400110"/>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p>
              <a:r>
                <a:rPr lang="ja-JP" altLang="en-US" sz="2000" dirty="0" smtClean="0">
                  <a:solidFill>
                    <a:schemeClr val="tx1"/>
                  </a:solidFill>
                  <a:latin typeface="Arial" panose="020B0604020202020204" pitchFamily="34" charset="0"/>
                  <a:ea typeface="ヒラギノ角ゴ Pro W6" pitchFamily="-128" charset="-128"/>
                  <a:cs typeface="Arial" panose="020B0604020202020204" pitchFamily="34" charset="0"/>
                </a:rPr>
                <a:t>逆制動放射加熱</a:t>
              </a:r>
              <a:endParaRPr lang="en-US" altLang="ja-JP" sz="2000" dirty="0">
                <a:solidFill>
                  <a:schemeClr val="tx1"/>
                </a:solidFill>
                <a:latin typeface="Arial" panose="020B0604020202020204" pitchFamily="34" charset="0"/>
                <a:ea typeface="ヒラギノ角ゴ Pro W6" pitchFamily="-128" charset="-128"/>
                <a:cs typeface="Arial" panose="020B0604020202020204" pitchFamily="34" charset="0"/>
              </a:endParaRPr>
            </a:p>
          </p:txBody>
        </p:sp>
        <p:sp>
          <p:nvSpPr>
            <p:cNvPr id="52" name="下矢印 51"/>
            <p:cNvSpPr/>
            <p:nvPr/>
          </p:nvSpPr>
          <p:spPr>
            <a:xfrm>
              <a:off x="1008933" y="2798029"/>
              <a:ext cx="637997" cy="295436"/>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p:cNvSpPr/>
            <p:nvPr/>
          </p:nvSpPr>
          <p:spPr>
            <a:xfrm>
              <a:off x="279287" y="2306217"/>
              <a:ext cx="2252028" cy="12790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Text Box 121"/>
            <p:cNvSpPr txBox="1">
              <a:spLocks noChangeArrowheads="1"/>
            </p:cNvSpPr>
            <p:nvPr/>
          </p:nvSpPr>
          <p:spPr bwMode="auto">
            <a:xfrm>
              <a:off x="3105006" y="2727380"/>
              <a:ext cx="1915909" cy="400110"/>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p>
              <a:r>
                <a:rPr lang="ja-JP" altLang="en-US" sz="2000" dirty="0" smtClean="0">
                  <a:solidFill>
                    <a:schemeClr val="tx1"/>
                  </a:solidFill>
                  <a:latin typeface="Arial" panose="020B0604020202020204" pitchFamily="34" charset="0"/>
                  <a:ea typeface="ヒラギノ角ゴ Pro W6" pitchFamily="-128" charset="-128"/>
                  <a:cs typeface="Arial" panose="020B0604020202020204" pitchFamily="34" charset="0"/>
                </a:rPr>
                <a:t>運動エネルギー</a:t>
              </a:r>
              <a:endParaRPr lang="en-US" altLang="ja-JP" sz="2000" dirty="0">
                <a:solidFill>
                  <a:schemeClr val="tx1"/>
                </a:solidFill>
                <a:latin typeface="Arial" panose="020B0604020202020204" pitchFamily="34" charset="0"/>
                <a:ea typeface="ヒラギノ角ゴ Pro W6" pitchFamily="-128" charset="-128"/>
                <a:cs typeface="Arial" panose="020B0604020202020204" pitchFamily="34" charset="0"/>
              </a:endParaRPr>
            </a:p>
          </p:txBody>
        </p:sp>
        <p:sp>
          <p:nvSpPr>
            <p:cNvPr id="59" name="Text Box 121"/>
            <p:cNvSpPr txBox="1">
              <a:spLocks noChangeArrowheads="1"/>
            </p:cNvSpPr>
            <p:nvPr/>
          </p:nvSpPr>
          <p:spPr bwMode="auto">
            <a:xfrm>
              <a:off x="3105006" y="3194963"/>
              <a:ext cx="1915909" cy="400110"/>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p>
              <a:r>
                <a:rPr lang="ja-JP" altLang="en-US" sz="2000" dirty="0" smtClean="0">
                  <a:solidFill>
                    <a:schemeClr val="tx1"/>
                  </a:solidFill>
                  <a:latin typeface="Arial" panose="020B0604020202020204" pitchFamily="34" charset="0"/>
                  <a:ea typeface="ヒラギノ角ゴ Pro W6" pitchFamily="-128" charset="-128"/>
                  <a:cs typeface="Arial" panose="020B0604020202020204" pitchFamily="34" charset="0"/>
                </a:rPr>
                <a:t>内部エネルギー</a:t>
              </a:r>
              <a:endParaRPr lang="en-US" altLang="ja-JP" sz="2000" dirty="0">
                <a:solidFill>
                  <a:schemeClr val="tx1"/>
                </a:solidFill>
                <a:latin typeface="Arial" panose="020B0604020202020204" pitchFamily="34" charset="0"/>
                <a:ea typeface="ヒラギノ角ゴ Pro W6" pitchFamily="-128" charset="-128"/>
                <a:cs typeface="Arial" panose="020B0604020202020204" pitchFamily="34" charset="0"/>
              </a:endParaRPr>
            </a:p>
          </p:txBody>
        </p:sp>
        <p:sp>
          <p:nvSpPr>
            <p:cNvPr id="60" name="Text Box 121"/>
            <p:cNvSpPr txBox="1">
              <a:spLocks noChangeArrowheads="1"/>
            </p:cNvSpPr>
            <p:nvPr/>
          </p:nvSpPr>
          <p:spPr bwMode="auto">
            <a:xfrm>
              <a:off x="3563809" y="2294465"/>
              <a:ext cx="697627" cy="400110"/>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p>
              <a:r>
                <a:rPr lang="ja-JP" altLang="en-US" sz="2000" dirty="0" smtClean="0">
                  <a:solidFill>
                    <a:schemeClr val="tx1"/>
                  </a:solidFill>
                  <a:latin typeface="Arial" panose="020B0604020202020204" pitchFamily="34" charset="0"/>
                  <a:ea typeface="ヒラギノ角ゴ Pro W6" pitchFamily="-128" charset="-128"/>
                  <a:cs typeface="Arial" panose="020B0604020202020204" pitchFamily="34" charset="0"/>
                </a:rPr>
                <a:t>放射</a:t>
              </a:r>
              <a:endParaRPr lang="en-US" altLang="ja-JP" sz="2000" dirty="0">
                <a:solidFill>
                  <a:schemeClr val="tx1"/>
                </a:solidFill>
                <a:latin typeface="Arial" panose="020B0604020202020204" pitchFamily="34" charset="0"/>
                <a:ea typeface="ヒラギノ角ゴ Pro W6" pitchFamily="-128" charset="-128"/>
                <a:cs typeface="Arial" panose="020B0604020202020204" pitchFamily="34" charset="0"/>
              </a:endParaRPr>
            </a:p>
          </p:txBody>
        </p:sp>
        <p:sp>
          <p:nvSpPr>
            <p:cNvPr id="61" name="Text Box 121"/>
            <p:cNvSpPr txBox="1">
              <a:spLocks noChangeArrowheads="1"/>
            </p:cNvSpPr>
            <p:nvPr/>
          </p:nvSpPr>
          <p:spPr bwMode="auto">
            <a:xfrm>
              <a:off x="5645735" y="2256059"/>
              <a:ext cx="1321196" cy="369332"/>
            </a:xfrm>
            <a:prstGeom prst="rect">
              <a:avLst/>
            </a:prstGeom>
            <a:ln/>
            <a:extLst/>
          </p:spPr>
          <p:style>
            <a:lnRef idx="2">
              <a:schemeClr val="dk1"/>
            </a:lnRef>
            <a:fillRef idx="1">
              <a:schemeClr val="lt1"/>
            </a:fillRef>
            <a:effectRef idx="0">
              <a:schemeClr val="dk1"/>
            </a:effectRef>
            <a:fontRef idx="minor">
              <a:schemeClr val="dk1"/>
            </a:fontRef>
          </p:style>
          <p:txBody>
            <a:bodyPr wrap="none">
              <a:spAutoFit/>
            </a:bodyPr>
            <a:lstStyle/>
            <a:p>
              <a:r>
                <a:rPr lang="ja-JP" altLang="en-US" dirty="0" smtClean="0">
                  <a:solidFill>
                    <a:schemeClr val="tx1"/>
                  </a:solidFill>
                  <a:latin typeface="Arial" panose="020B0604020202020204" pitchFamily="34" charset="0"/>
                  <a:ea typeface="ヒラギノ角ゴ Pro W6" pitchFamily="-128" charset="-128"/>
                  <a:cs typeface="Arial" panose="020B0604020202020204" pitchFamily="34" charset="0"/>
                </a:rPr>
                <a:t>その他波長</a:t>
              </a:r>
              <a:endParaRPr lang="en-US" altLang="ja-JP" dirty="0">
                <a:solidFill>
                  <a:schemeClr val="tx1"/>
                </a:solidFill>
                <a:latin typeface="Arial" panose="020B0604020202020204" pitchFamily="34" charset="0"/>
                <a:ea typeface="ヒラギノ角ゴ Pro W6" pitchFamily="-128" charset="-128"/>
                <a:cs typeface="Arial" panose="020B0604020202020204" pitchFamily="34" charset="0"/>
              </a:endParaRPr>
            </a:p>
          </p:txBody>
        </p:sp>
        <p:sp>
          <p:nvSpPr>
            <p:cNvPr id="63" name="下矢印 62"/>
            <p:cNvSpPr/>
            <p:nvPr/>
          </p:nvSpPr>
          <p:spPr>
            <a:xfrm rot="16200000">
              <a:off x="2442108" y="2804925"/>
              <a:ext cx="637997" cy="295436"/>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4115653" y="1555093"/>
              <a:ext cx="1585776" cy="1006974"/>
              <a:chOff x="5787651" y="2566269"/>
              <a:chExt cx="2416528" cy="2971695"/>
            </a:xfrm>
          </p:grpSpPr>
          <p:sp>
            <p:nvSpPr>
              <p:cNvPr id="9" name="環状矢印 8"/>
              <p:cNvSpPr/>
              <p:nvPr/>
            </p:nvSpPr>
            <p:spPr>
              <a:xfrm rot="20628361" flipV="1">
                <a:off x="5787651" y="2566269"/>
                <a:ext cx="2416528" cy="2971695"/>
              </a:xfrm>
              <a:prstGeom prst="circularArrow">
                <a:avLst>
                  <a:gd name="adj1" fmla="val 5864"/>
                  <a:gd name="adj2" fmla="val 1254638"/>
                  <a:gd name="adj3" fmla="val 20114043"/>
                  <a:gd name="adj4" fmla="val 14690266"/>
                  <a:gd name="adj5" fmla="val 977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5" name="下矢印 64"/>
              <p:cNvSpPr/>
              <p:nvPr/>
            </p:nvSpPr>
            <p:spPr>
              <a:xfrm rot="16200000">
                <a:off x="7233245" y="4760923"/>
                <a:ext cx="300779" cy="1071419"/>
              </a:xfrm>
              <a:prstGeom prst="downArrow">
                <a:avLst>
                  <a:gd name="adj1" fmla="val 50000"/>
                  <a:gd name="adj2" fmla="val 7703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66" name="正方形/長方形 65"/>
            <p:cNvSpPr/>
            <p:nvPr/>
          </p:nvSpPr>
          <p:spPr>
            <a:xfrm>
              <a:off x="2990936" y="2255609"/>
              <a:ext cx="2144048" cy="145537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a:blip r:embed="rId4"/>
            <a:stretch>
              <a:fillRect/>
            </a:stretch>
          </p:blipFill>
          <p:spPr>
            <a:xfrm>
              <a:off x="2696723" y="423542"/>
              <a:ext cx="2110657" cy="1890338"/>
            </a:xfrm>
            <a:prstGeom prst="rect">
              <a:avLst/>
            </a:prstGeom>
          </p:spPr>
        </p:pic>
      </p:grpSp>
      <p:sp>
        <p:nvSpPr>
          <p:cNvPr id="70" name="テキスト ボックス 69"/>
          <p:cNvSpPr txBox="1"/>
          <p:nvPr/>
        </p:nvSpPr>
        <p:spPr>
          <a:xfrm>
            <a:off x="5722929" y="6162590"/>
            <a:ext cx="3128421" cy="338554"/>
          </a:xfrm>
          <a:prstGeom prst="rect">
            <a:avLst/>
          </a:prstGeom>
          <a:noFill/>
        </p:spPr>
        <p:txBody>
          <a:bodyPr wrap="none" rtlCol="0">
            <a:spAutoFit/>
          </a:bodyPr>
          <a:lstStyle/>
          <a:p>
            <a:r>
              <a:rPr kumimoji="1" lang="en-US" altLang="ja-JP" sz="1600" dirty="0"/>
              <a:t>A. Sasaki et al., J. Appl. Phys. (2010)</a:t>
            </a:r>
            <a:endParaRPr kumimoji="1" lang="ja-JP" altLang="en-US" sz="1600" dirty="0"/>
          </a:p>
        </p:txBody>
      </p:sp>
      <p:sp>
        <p:nvSpPr>
          <p:cNvPr id="6" name="テキスト ボックス 5"/>
          <p:cNvSpPr txBox="1"/>
          <p:nvPr/>
        </p:nvSpPr>
        <p:spPr>
          <a:xfrm>
            <a:off x="1211393" y="5521719"/>
            <a:ext cx="3352800" cy="461665"/>
          </a:xfrm>
          <a:prstGeom prst="rect">
            <a:avLst/>
          </a:prstGeom>
          <a:noFill/>
        </p:spPr>
        <p:txBody>
          <a:bodyPr wrap="square" rtlCol="0">
            <a:spAutoFit/>
          </a:bodyPr>
          <a:lstStyle/>
          <a:p>
            <a:r>
              <a:rPr kumimoji="1" lang="ja-JP" altLang="en-US" sz="2400" b="1" dirty="0" smtClean="0">
                <a:solidFill>
                  <a:srgbClr val="FF0000"/>
                </a:solidFill>
              </a:rPr>
              <a:t>プラズマ制御の重要性</a:t>
            </a:r>
            <a:endParaRPr kumimoji="1" lang="ja-JP" altLang="en-US" sz="2400" b="1" dirty="0">
              <a:solidFill>
                <a:srgbClr val="FF0000"/>
              </a:solidFill>
            </a:endParaRPr>
          </a:p>
        </p:txBody>
      </p:sp>
      <p:sp>
        <p:nvSpPr>
          <p:cNvPr id="7" name="テキスト ボックス 6"/>
          <p:cNvSpPr txBox="1"/>
          <p:nvPr/>
        </p:nvSpPr>
        <p:spPr>
          <a:xfrm>
            <a:off x="452797" y="4383946"/>
            <a:ext cx="4869992" cy="461665"/>
          </a:xfrm>
          <a:prstGeom prst="rect">
            <a:avLst/>
          </a:prstGeom>
          <a:noFill/>
        </p:spPr>
        <p:txBody>
          <a:bodyPr wrap="square" rtlCol="0">
            <a:spAutoFit/>
          </a:bodyPr>
          <a:lstStyle/>
          <a:p>
            <a:r>
              <a:rPr kumimoji="1" lang="ja-JP" altLang="en-US" sz="2400" dirty="0" smtClean="0"/>
              <a:t>温度</a:t>
            </a:r>
            <a:r>
              <a:rPr kumimoji="1" lang="en-US" altLang="ja-JP" sz="2400" dirty="0" smtClean="0">
                <a:solidFill>
                  <a:srgbClr val="FF0000"/>
                </a:solidFill>
              </a:rPr>
              <a:t>3</a:t>
            </a:r>
            <a:r>
              <a:rPr kumimoji="1" lang="ja-JP" altLang="en-US" sz="2400" dirty="0" smtClean="0">
                <a:solidFill>
                  <a:srgbClr val="FF0000"/>
                </a:solidFill>
              </a:rPr>
              <a:t>倍（</a:t>
            </a:r>
            <a:r>
              <a:rPr kumimoji="1" lang="en-US" altLang="ja-JP" sz="2400" dirty="0" smtClean="0">
                <a:solidFill>
                  <a:srgbClr val="FF0000"/>
                </a:solidFill>
              </a:rPr>
              <a:t>10</a:t>
            </a:r>
            <a:r>
              <a:rPr kumimoji="1" lang="ja-JP" altLang="en-US" sz="2400" dirty="0" smtClean="0">
                <a:solidFill>
                  <a:srgbClr val="FF0000"/>
                </a:solidFill>
              </a:rPr>
              <a:t>→</a:t>
            </a:r>
            <a:r>
              <a:rPr kumimoji="1" lang="en-US" altLang="ja-JP" sz="2400" dirty="0" smtClean="0">
                <a:solidFill>
                  <a:srgbClr val="FF0000"/>
                </a:solidFill>
              </a:rPr>
              <a:t>30eV</a:t>
            </a:r>
            <a:r>
              <a:rPr kumimoji="1" lang="ja-JP" altLang="en-US" sz="2400" dirty="0" smtClean="0">
                <a:solidFill>
                  <a:srgbClr val="FF0000"/>
                </a:solidFill>
              </a:rPr>
              <a:t>）</a:t>
            </a:r>
            <a:r>
              <a:rPr kumimoji="1" lang="ja-JP" altLang="en-US" sz="2400" dirty="0" smtClean="0"/>
              <a:t>→</a:t>
            </a:r>
            <a:r>
              <a:rPr kumimoji="1" lang="en-US" altLang="ja-JP" sz="2400" dirty="0" smtClean="0"/>
              <a:t>EUV</a:t>
            </a:r>
            <a:r>
              <a:rPr lang="en-US" altLang="ja-JP" sz="2400" dirty="0" smtClean="0">
                <a:solidFill>
                  <a:srgbClr val="FF0000"/>
                </a:solidFill>
              </a:rPr>
              <a:t>100</a:t>
            </a:r>
            <a:r>
              <a:rPr lang="ja-JP" altLang="en-US" sz="2400" dirty="0" smtClean="0">
                <a:solidFill>
                  <a:srgbClr val="FF0000"/>
                </a:solidFill>
              </a:rPr>
              <a:t>倍</a:t>
            </a:r>
            <a:endParaRPr kumimoji="1" lang="ja-JP" altLang="en-US" sz="2400" dirty="0"/>
          </a:p>
        </p:txBody>
      </p:sp>
      <p:sp>
        <p:nvSpPr>
          <p:cNvPr id="11" name="テキスト ボックス 10"/>
          <p:cNvSpPr txBox="1"/>
          <p:nvPr/>
        </p:nvSpPr>
        <p:spPr>
          <a:xfrm>
            <a:off x="6210057" y="3536996"/>
            <a:ext cx="2286494" cy="369332"/>
          </a:xfrm>
          <a:prstGeom prst="rect">
            <a:avLst/>
          </a:prstGeom>
          <a:noFill/>
        </p:spPr>
        <p:txBody>
          <a:bodyPr wrap="square" rtlCol="0">
            <a:spAutoFit/>
          </a:bodyPr>
          <a:lstStyle/>
          <a:p>
            <a:r>
              <a:rPr kumimoji="1" lang="en-US" altLang="ja-JP" dirty="0" smtClean="0"/>
              <a:t>Atomic</a:t>
            </a:r>
            <a:r>
              <a:rPr kumimoji="1" lang="ja-JP" altLang="en-US" dirty="0" smtClean="0"/>
              <a:t> </a:t>
            </a:r>
            <a:r>
              <a:rPr kumimoji="1" lang="en-US" altLang="ja-JP" dirty="0" smtClean="0"/>
              <a:t>modeling</a:t>
            </a:r>
            <a:r>
              <a:rPr kumimoji="1" lang="ja-JP" altLang="en-US" dirty="0" smtClean="0"/>
              <a:t> </a:t>
            </a:r>
            <a:endParaRPr kumimoji="1" lang="ja-JP" altLang="en-US" dirty="0"/>
          </a:p>
        </p:txBody>
      </p:sp>
      <p:sp>
        <p:nvSpPr>
          <p:cNvPr id="32" name="角丸四角形 31"/>
          <p:cNvSpPr/>
          <p:nvPr/>
        </p:nvSpPr>
        <p:spPr>
          <a:xfrm>
            <a:off x="240953" y="69107"/>
            <a:ext cx="5483572" cy="5127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smtClean="0">
                <a:solidFill>
                  <a:schemeClr val="tx1"/>
                </a:solidFill>
              </a:rPr>
              <a:t>EUV(13.5nm)</a:t>
            </a:r>
            <a:r>
              <a:rPr lang="ja-JP" altLang="en-US" sz="2800" b="1" dirty="0" smtClean="0">
                <a:solidFill>
                  <a:schemeClr val="tx1"/>
                </a:solidFill>
              </a:rPr>
              <a:t>放射過程</a:t>
            </a:r>
            <a:endParaRPr lang="en-US" altLang="ja-JP" sz="2800" b="1" dirty="0">
              <a:solidFill>
                <a:schemeClr val="tx1"/>
              </a:solidFill>
            </a:endParaRPr>
          </a:p>
        </p:txBody>
      </p:sp>
    </p:spTree>
    <p:extLst>
      <p:ext uri="{BB962C8B-B14F-4D97-AF65-F5344CB8AC3E}">
        <p14:creationId xmlns:p14="http://schemas.microsoft.com/office/powerpoint/2010/main" val="1672498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fade">
                                      <p:cBhvr>
                                        <p:cTn id="10" dur="500"/>
                                        <p:tgtEl>
                                          <p:spTgt spid="7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6" grpId="0"/>
      <p:bldP spid="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7392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9"/>
          <p:cNvSpPr>
            <a:spLocks noChangeArrowheads="1"/>
          </p:cNvSpPr>
          <p:nvPr/>
        </p:nvSpPr>
        <p:spPr bwMode="auto">
          <a:xfrm>
            <a:off x="152400" y="617538"/>
            <a:ext cx="9144000" cy="144462"/>
          </a:xfrm>
          <a:prstGeom prst="rect">
            <a:avLst/>
          </a:prstGeom>
          <a:gradFill rotWithShape="1">
            <a:gsLst>
              <a:gs pos="0">
                <a:schemeClr val="accent2"/>
              </a:gs>
              <a:gs pos="100000">
                <a:schemeClr val="tx1">
                  <a:alpha val="0"/>
                </a:schemeClr>
              </a:gs>
            </a:gsLst>
            <a:path path="shape">
              <a:fillToRect l="50000" t="50000" r="50000" b="50000"/>
            </a:path>
          </a:gradFill>
          <a:ln w="9525">
            <a:noFill/>
            <a:miter lim="800000"/>
            <a:headEnd/>
            <a:tailEnd/>
          </a:ln>
        </p:spPr>
        <p:txBody>
          <a:bodyPr wrap="none" anchor="ctr"/>
          <a:lstStyle/>
          <a:p>
            <a:endParaRPr lang="ja-JP" altLang="en-US"/>
          </a:p>
        </p:txBody>
      </p:sp>
      <p:sp>
        <p:nvSpPr>
          <p:cNvPr id="5" name="テキスト ボックス 4"/>
          <p:cNvSpPr txBox="1"/>
          <p:nvPr/>
        </p:nvSpPr>
        <p:spPr>
          <a:xfrm>
            <a:off x="152400" y="109537"/>
            <a:ext cx="2295525" cy="461665"/>
          </a:xfrm>
          <a:prstGeom prst="rect">
            <a:avLst/>
          </a:prstGeom>
          <a:noFill/>
        </p:spPr>
        <p:txBody>
          <a:bodyPr wrap="square" rtlCol="0">
            <a:spAutoFit/>
          </a:bodyPr>
          <a:lstStyle/>
          <a:p>
            <a:r>
              <a:rPr kumimoji="1" lang="ja-JP" altLang="en-US" sz="2400" dirty="0" smtClean="0"/>
              <a:t>今後の予定</a:t>
            </a:r>
            <a:endParaRPr kumimoji="1" lang="ja-JP" altLang="en-US" sz="2400" dirty="0"/>
          </a:p>
        </p:txBody>
      </p:sp>
      <p:sp>
        <p:nvSpPr>
          <p:cNvPr id="6" name="テキスト ボックス 5"/>
          <p:cNvSpPr txBox="1"/>
          <p:nvPr/>
        </p:nvSpPr>
        <p:spPr>
          <a:xfrm>
            <a:off x="495300" y="1147762"/>
            <a:ext cx="6710363" cy="646331"/>
          </a:xfrm>
          <a:prstGeom prst="rect">
            <a:avLst/>
          </a:prstGeom>
          <a:noFill/>
        </p:spPr>
        <p:txBody>
          <a:bodyPr wrap="square" rtlCol="0">
            <a:spAutoFit/>
          </a:bodyPr>
          <a:lstStyle/>
          <a:p>
            <a:r>
              <a:rPr kumimoji="1" lang="ja-JP" altLang="en-US" dirty="0" smtClean="0"/>
              <a:t>・計測結果を基にした計算・シミュレーションの精緻化</a:t>
            </a:r>
            <a:endParaRPr kumimoji="1" lang="en-US" altLang="ja-JP" dirty="0" smtClean="0"/>
          </a:p>
          <a:p>
            <a:r>
              <a:rPr lang="ja-JP" altLang="en-US" dirty="0" smtClean="0"/>
              <a:t>（レーザー総研、ギガフォトン、</a:t>
            </a:r>
            <a:r>
              <a:rPr lang="en-US" altLang="ja-JP" dirty="0" err="1" smtClean="0"/>
              <a:t>RnD</a:t>
            </a:r>
            <a:r>
              <a:rPr lang="en-US" altLang="ja-JP" dirty="0" smtClean="0"/>
              <a:t> ISAN</a:t>
            </a:r>
            <a:r>
              <a:rPr lang="ja-JP" altLang="en-US" dirty="0" smtClean="0"/>
              <a:t>（ロシア））</a:t>
            </a:r>
            <a:endParaRPr lang="en-US" altLang="ja-JP" dirty="0" smtClean="0"/>
          </a:p>
        </p:txBody>
      </p:sp>
      <p:sp>
        <p:nvSpPr>
          <p:cNvPr id="7" name="テキスト ボックス 6"/>
          <p:cNvSpPr txBox="1"/>
          <p:nvPr/>
        </p:nvSpPr>
        <p:spPr>
          <a:xfrm>
            <a:off x="495299" y="1876425"/>
            <a:ext cx="6710363" cy="369332"/>
          </a:xfrm>
          <a:prstGeom prst="rect">
            <a:avLst/>
          </a:prstGeom>
          <a:noFill/>
        </p:spPr>
        <p:txBody>
          <a:bodyPr wrap="square" rtlCol="0">
            <a:spAutoFit/>
          </a:bodyPr>
          <a:lstStyle/>
          <a:p>
            <a:r>
              <a:rPr kumimoji="1" lang="ja-JP" altLang="en-US" dirty="0" smtClean="0"/>
              <a:t>・最大変換効率の模索（実験・シミュレーション）</a:t>
            </a:r>
            <a:endParaRPr lang="en-US" altLang="ja-JP" dirty="0" smtClean="0"/>
          </a:p>
        </p:txBody>
      </p:sp>
      <p:sp>
        <p:nvSpPr>
          <p:cNvPr id="8" name="テキスト ボックス 7"/>
          <p:cNvSpPr txBox="1"/>
          <p:nvPr/>
        </p:nvSpPr>
        <p:spPr>
          <a:xfrm>
            <a:off x="495300" y="3689866"/>
            <a:ext cx="6462715" cy="646331"/>
          </a:xfrm>
          <a:prstGeom prst="rect">
            <a:avLst/>
          </a:prstGeom>
          <a:noFill/>
        </p:spPr>
        <p:txBody>
          <a:bodyPr wrap="square" rtlCol="0">
            <a:spAutoFit/>
          </a:bodyPr>
          <a:lstStyle/>
          <a:p>
            <a:r>
              <a:rPr kumimoji="1" lang="ja-JP" altLang="en-US" dirty="0" smtClean="0"/>
              <a:t>・</a:t>
            </a:r>
            <a:r>
              <a:rPr lang="en-US" altLang="ja-JP" dirty="0" smtClean="0"/>
              <a:t>HVM</a:t>
            </a:r>
            <a:r>
              <a:rPr lang="ja-JP" altLang="en-US" dirty="0" smtClean="0"/>
              <a:t>以外の</a:t>
            </a:r>
            <a:r>
              <a:rPr kumimoji="1" lang="ja-JP" altLang="en-US" dirty="0" smtClean="0"/>
              <a:t>軟</a:t>
            </a:r>
            <a:r>
              <a:rPr kumimoji="1" lang="en-US" altLang="ja-JP" dirty="0" smtClean="0"/>
              <a:t>X</a:t>
            </a:r>
            <a:r>
              <a:rPr kumimoji="1" lang="ja-JP" altLang="en-US" dirty="0" smtClean="0"/>
              <a:t>線光源（</a:t>
            </a:r>
            <a:r>
              <a:rPr lang="en-US" altLang="ja-JP" dirty="0" smtClean="0"/>
              <a:t>3-10nm</a:t>
            </a:r>
            <a:r>
              <a:rPr kumimoji="1" lang="ja-JP" altLang="en-US" dirty="0" smtClean="0"/>
              <a:t>）用高</a:t>
            </a:r>
            <a:r>
              <a:rPr kumimoji="1" lang="en-US" altLang="ja-JP" dirty="0" smtClean="0"/>
              <a:t>Z</a:t>
            </a:r>
            <a:r>
              <a:rPr kumimoji="1" lang="ja-JP" altLang="en-US" dirty="0" smtClean="0"/>
              <a:t>プラズマの診断手法確立（イオン項＋電子項）</a:t>
            </a:r>
            <a:endParaRPr lang="en-US" altLang="ja-JP" dirty="0" smtClean="0"/>
          </a:p>
        </p:txBody>
      </p:sp>
      <p:sp>
        <p:nvSpPr>
          <p:cNvPr id="9" name="テキスト ボックス 8"/>
          <p:cNvSpPr txBox="1"/>
          <p:nvPr/>
        </p:nvSpPr>
        <p:spPr>
          <a:xfrm>
            <a:off x="495298" y="2484179"/>
            <a:ext cx="8181977" cy="369332"/>
          </a:xfrm>
          <a:prstGeom prst="rect">
            <a:avLst/>
          </a:prstGeom>
          <a:noFill/>
        </p:spPr>
        <p:txBody>
          <a:bodyPr wrap="square" rtlCol="0">
            <a:spAutoFit/>
          </a:bodyPr>
          <a:lstStyle/>
          <a:p>
            <a:r>
              <a:rPr kumimoji="1" lang="ja-JP" altLang="en-US" dirty="0" smtClean="0"/>
              <a:t>・デブリ対策のための周辺プラズマ診断（水素原子、水素イオン分布）</a:t>
            </a:r>
            <a:endParaRPr lang="en-US" altLang="ja-JP" dirty="0" smtClean="0"/>
          </a:p>
        </p:txBody>
      </p:sp>
      <p:sp>
        <p:nvSpPr>
          <p:cNvPr id="10" name="テキスト ボックス 9"/>
          <p:cNvSpPr txBox="1"/>
          <p:nvPr/>
        </p:nvSpPr>
        <p:spPr>
          <a:xfrm>
            <a:off x="495298" y="4473536"/>
            <a:ext cx="5667377" cy="369332"/>
          </a:xfrm>
          <a:prstGeom prst="rect">
            <a:avLst/>
          </a:prstGeom>
          <a:noFill/>
        </p:spPr>
        <p:txBody>
          <a:bodyPr wrap="square" rtlCol="0">
            <a:spAutoFit/>
          </a:bodyPr>
          <a:lstStyle/>
          <a:p>
            <a:r>
              <a:rPr kumimoji="1" lang="ja-JP" altLang="en-US" dirty="0" smtClean="0"/>
              <a:t>・</a:t>
            </a:r>
            <a:r>
              <a:rPr kumimoji="1" lang="en-US" altLang="ja-JP" dirty="0" smtClean="0"/>
              <a:t>ne, </a:t>
            </a:r>
            <a:r>
              <a:rPr kumimoji="1" lang="en-US" altLang="ja-JP" dirty="0" err="1" smtClean="0"/>
              <a:t>Te</a:t>
            </a:r>
            <a:r>
              <a:rPr kumimoji="1" lang="en-US" altLang="ja-JP" dirty="0" smtClean="0"/>
              <a:t>, Z</a:t>
            </a:r>
            <a:r>
              <a:rPr kumimoji="1" lang="ja-JP" altLang="en-US" dirty="0" smtClean="0"/>
              <a:t>の空間</a:t>
            </a:r>
            <a:r>
              <a:rPr kumimoji="1" lang="en-US" altLang="ja-JP" dirty="0" smtClean="0"/>
              <a:t>2</a:t>
            </a:r>
            <a:r>
              <a:rPr kumimoji="1" lang="ja-JP" altLang="en-US" dirty="0" smtClean="0"/>
              <a:t>次元一括計測システムの開発</a:t>
            </a:r>
            <a:endParaRPr lang="en-US" altLang="ja-JP" dirty="0" smtClean="0"/>
          </a:p>
        </p:txBody>
      </p:sp>
      <p:sp>
        <p:nvSpPr>
          <p:cNvPr id="12" name="テキスト ボックス 11"/>
          <p:cNvSpPr txBox="1"/>
          <p:nvPr/>
        </p:nvSpPr>
        <p:spPr>
          <a:xfrm>
            <a:off x="495298" y="5099264"/>
            <a:ext cx="2386017" cy="369332"/>
          </a:xfrm>
          <a:prstGeom prst="rect">
            <a:avLst/>
          </a:prstGeom>
          <a:noFill/>
        </p:spPr>
        <p:txBody>
          <a:bodyPr wrap="square" rtlCol="0">
            <a:spAutoFit/>
          </a:bodyPr>
          <a:lstStyle/>
          <a:p>
            <a:r>
              <a:rPr kumimoji="1" lang="ja-JP" altLang="en-US" dirty="0" smtClean="0"/>
              <a:t>・その他共同研究</a:t>
            </a:r>
            <a:endParaRPr lang="en-US" altLang="ja-JP" dirty="0" smtClean="0"/>
          </a:p>
        </p:txBody>
      </p:sp>
      <p:sp>
        <p:nvSpPr>
          <p:cNvPr id="11" name="テキスト ボックス 10"/>
          <p:cNvSpPr txBox="1"/>
          <p:nvPr/>
        </p:nvSpPr>
        <p:spPr>
          <a:xfrm>
            <a:off x="495297" y="3109907"/>
            <a:ext cx="6181728" cy="369332"/>
          </a:xfrm>
          <a:prstGeom prst="rect">
            <a:avLst/>
          </a:prstGeom>
          <a:noFill/>
        </p:spPr>
        <p:txBody>
          <a:bodyPr wrap="square" rtlCol="0">
            <a:spAutoFit/>
          </a:bodyPr>
          <a:lstStyle/>
          <a:p>
            <a:r>
              <a:rPr kumimoji="1" lang="ja-JP" altLang="en-US" dirty="0" smtClean="0"/>
              <a:t>・ドロップレットからプラズマ状態までの一括計測</a:t>
            </a:r>
            <a:endParaRPr lang="en-US" altLang="ja-JP" dirty="0" smtClean="0"/>
          </a:p>
        </p:txBody>
      </p:sp>
    </p:spTree>
    <p:extLst>
      <p:ext uri="{BB962C8B-B14F-4D97-AF65-F5344CB8AC3E}">
        <p14:creationId xmlns:p14="http://schemas.microsoft.com/office/powerpoint/2010/main" val="2891224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700" y="156037"/>
            <a:ext cx="7419977" cy="461665"/>
          </a:xfrm>
          <a:prstGeom prst="rect">
            <a:avLst/>
          </a:prstGeom>
          <a:noFill/>
        </p:spPr>
        <p:txBody>
          <a:bodyPr wrap="square" rtlCol="0">
            <a:spAutoFit/>
          </a:bodyPr>
          <a:lstStyle/>
          <a:p>
            <a:r>
              <a:rPr lang="ja-JP" altLang="en-US" sz="2400" dirty="0" smtClean="0"/>
              <a:t>“</a:t>
            </a:r>
            <a:r>
              <a:rPr lang="en-US" altLang="ja-JP" sz="2400" dirty="0" smtClean="0"/>
              <a:t>State-of-the-art</a:t>
            </a:r>
            <a:r>
              <a:rPr lang="ja-JP" altLang="en-US" sz="2400" dirty="0"/>
              <a:t>”</a:t>
            </a:r>
            <a:r>
              <a:rPr lang="ja-JP" altLang="en-US" sz="2400" dirty="0" smtClean="0"/>
              <a:t>の</a:t>
            </a:r>
            <a:r>
              <a:rPr lang="en-US" altLang="ja-JP" sz="2400" dirty="0" smtClean="0"/>
              <a:t>EUV</a:t>
            </a:r>
            <a:r>
              <a:rPr lang="ja-JP" altLang="en-US" sz="2400" dirty="0" smtClean="0"/>
              <a:t>光源プラズマ構造は？</a:t>
            </a:r>
            <a:endParaRPr kumimoji="1" lang="ja-JP" altLang="en-US" sz="2400" dirty="0"/>
          </a:p>
        </p:txBody>
      </p:sp>
      <p:sp>
        <p:nvSpPr>
          <p:cNvPr id="3" name="テキスト ボックス 2"/>
          <p:cNvSpPr txBox="1"/>
          <p:nvPr/>
        </p:nvSpPr>
        <p:spPr>
          <a:xfrm>
            <a:off x="509587" y="749852"/>
            <a:ext cx="375761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kumimoji="1" lang="en-US" altLang="ja-JP" dirty="0" smtClean="0"/>
              <a:t>CO</a:t>
            </a:r>
            <a:r>
              <a:rPr kumimoji="1" lang="en-US" altLang="ja-JP" baseline="-25000" dirty="0" smtClean="0"/>
              <a:t>2</a:t>
            </a:r>
            <a:r>
              <a:rPr kumimoji="1" lang="ja-JP" altLang="en-US" dirty="0" smtClean="0"/>
              <a:t>レーザー</a:t>
            </a:r>
            <a:r>
              <a:rPr lang="ja-JP" altLang="en-US" dirty="0" smtClean="0"/>
              <a:t>エネルギー：</a:t>
            </a:r>
            <a:r>
              <a:rPr lang="en-US" altLang="ja-JP" dirty="0" smtClean="0"/>
              <a:t>100mJ</a:t>
            </a:r>
          </a:p>
          <a:p>
            <a:r>
              <a:rPr lang="en-US" altLang="ja-JP" dirty="0" smtClean="0"/>
              <a:t>EUV</a:t>
            </a:r>
            <a:r>
              <a:rPr kumimoji="1" lang="ja-JP" altLang="en-US" dirty="0" smtClean="0"/>
              <a:t>変換効率（</a:t>
            </a:r>
            <a:r>
              <a:rPr kumimoji="1" lang="en-US" altLang="ja-JP" dirty="0" smtClean="0"/>
              <a:t>CE</a:t>
            </a:r>
            <a:r>
              <a:rPr kumimoji="1" lang="ja-JP" altLang="en-US" dirty="0" smtClean="0"/>
              <a:t>）</a:t>
            </a:r>
            <a:r>
              <a:rPr kumimoji="1" lang="en-US" altLang="ja-JP" dirty="0" smtClean="0"/>
              <a:t>: 4%</a:t>
            </a:r>
            <a:endParaRPr lang="en-US" altLang="ja-JP" dirty="0"/>
          </a:p>
          <a:p>
            <a:r>
              <a:rPr kumimoji="1" lang="en-US" altLang="ja-JP" dirty="0" smtClean="0"/>
              <a:t>pre- main laser delay: 2.0 </a:t>
            </a:r>
            <a:r>
              <a:rPr lang="en-US" altLang="ja-JP" dirty="0" err="1" smtClean="0"/>
              <a:t>μ</a:t>
            </a:r>
            <a:r>
              <a:rPr kumimoji="1" lang="en-US" altLang="ja-JP" dirty="0" err="1" smtClean="0"/>
              <a:t>s</a:t>
            </a:r>
            <a:endParaRPr kumimoji="1" lang="en-US" altLang="ja-JP" dirty="0" smtClean="0"/>
          </a:p>
          <a:p>
            <a:r>
              <a:rPr kumimoji="1" lang="en-US" altLang="ja-JP" dirty="0" smtClean="0"/>
              <a:t>main-probe laser delay:10 ns</a:t>
            </a:r>
          </a:p>
        </p:txBody>
      </p:sp>
      <p:pic>
        <p:nvPicPr>
          <p:cNvPr id="5" name="図 4"/>
          <p:cNvPicPr>
            <a:picLocks noChangeAspect="1"/>
          </p:cNvPicPr>
          <p:nvPr/>
        </p:nvPicPr>
        <p:blipFill rotWithShape="1">
          <a:blip r:embed="rId2">
            <a:extLst/>
          </a:blip>
          <a:srcRect l="474" t="19740" r="82929" b="43424"/>
          <a:stretch/>
        </p:blipFill>
        <p:spPr>
          <a:xfrm flipH="1">
            <a:off x="195094" y="1995335"/>
            <a:ext cx="2592126" cy="3078811"/>
          </a:xfrm>
          <a:prstGeom prst="rect">
            <a:avLst/>
          </a:prstGeom>
        </p:spPr>
      </p:pic>
      <p:pic>
        <p:nvPicPr>
          <p:cNvPr id="6" name="図 5"/>
          <p:cNvPicPr>
            <a:picLocks noChangeAspect="1"/>
          </p:cNvPicPr>
          <p:nvPr/>
        </p:nvPicPr>
        <p:blipFill rotWithShape="1">
          <a:blip r:embed="rId3">
            <a:extLst/>
          </a:blip>
          <a:srcRect l="66071" t="61006" r="17479" b="2538"/>
          <a:stretch/>
        </p:blipFill>
        <p:spPr>
          <a:xfrm flipH="1">
            <a:off x="2987033" y="2027141"/>
            <a:ext cx="2560333" cy="3047005"/>
          </a:xfrm>
          <a:prstGeom prst="rect">
            <a:avLst/>
          </a:prstGeom>
          <a:effectLst>
            <a:glow>
              <a:schemeClr val="accent1">
                <a:alpha val="40000"/>
              </a:schemeClr>
            </a:glow>
          </a:effectLst>
        </p:spPr>
      </p:pic>
      <p:sp>
        <p:nvSpPr>
          <p:cNvPr id="7" name="弦 6"/>
          <p:cNvSpPr/>
          <p:nvPr/>
        </p:nvSpPr>
        <p:spPr>
          <a:xfrm>
            <a:off x="3845789" y="2692560"/>
            <a:ext cx="1606164" cy="1526650"/>
          </a:xfrm>
          <a:prstGeom prst="chord">
            <a:avLst>
              <a:gd name="adj1" fmla="val 5430110"/>
              <a:gd name="adj2" fmla="val 16200000"/>
            </a:avLst>
          </a:prstGeom>
          <a:noFill/>
          <a:ln>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12"/>
          <p:cNvSpPr/>
          <p:nvPr/>
        </p:nvSpPr>
        <p:spPr>
          <a:xfrm>
            <a:off x="4244676" y="3369234"/>
            <a:ext cx="95416" cy="1137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p:nvCxnSpPr>
        <p:spPr>
          <a:xfrm>
            <a:off x="3018846" y="2482677"/>
            <a:ext cx="1049577" cy="34107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3018846" y="4088015"/>
            <a:ext cx="1049898" cy="328903"/>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11" name="右矢印 10"/>
          <p:cNvSpPr/>
          <p:nvPr/>
        </p:nvSpPr>
        <p:spPr>
          <a:xfrm>
            <a:off x="3074516" y="3211796"/>
            <a:ext cx="516818" cy="48817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999479" y="3564250"/>
            <a:ext cx="1055097" cy="646331"/>
          </a:xfrm>
          <a:prstGeom prst="rect">
            <a:avLst/>
          </a:prstGeom>
          <a:noFill/>
        </p:spPr>
        <p:txBody>
          <a:bodyPr wrap="none" rtlCol="0">
            <a:spAutoFit/>
          </a:bodyPr>
          <a:lstStyle/>
          <a:p>
            <a:r>
              <a:rPr kumimoji="1" lang="en-US" altLang="ja-JP" dirty="0" smtClean="0">
                <a:solidFill>
                  <a:srgbClr val="FFFF00"/>
                </a:solidFill>
              </a:rPr>
              <a:t>CO</a:t>
            </a:r>
            <a:r>
              <a:rPr kumimoji="1" lang="en-US" altLang="ja-JP" baseline="-25000" dirty="0" smtClean="0">
                <a:solidFill>
                  <a:srgbClr val="FFFF00"/>
                </a:solidFill>
              </a:rPr>
              <a:t>2</a:t>
            </a:r>
          </a:p>
          <a:p>
            <a:r>
              <a:rPr kumimoji="1" lang="ja-JP" altLang="en-US" dirty="0" smtClean="0">
                <a:solidFill>
                  <a:srgbClr val="FFFF00"/>
                </a:solidFill>
              </a:rPr>
              <a:t>レーザー</a:t>
            </a:r>
            <a:endParaRPr kumimoji="1" lang="ja-JP" altLang="en-US" dirty="0">
              <a:solidFill>
                <a:srgbClr val="FFFF00"/>
              </a:solidFill>
            </a:endParaRPr>
          </a:p>
        </p:txBody>
      </p:sp>
      <p:sp>
        <p:nvSpPr>
          <p:cNvPr id="13" name="右矢印 12"/>
          <p:cNvSpPr/>
          <p:nvPr/>
        </p:nvSpPr>
        <p:spPr>
          <a:xfrm>
            <a:off x="398184" y="3256445"/>
            <a:ext cx="516818" cy="488178"/>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58700" y="3811938"/>
            <a:ext cx="1523174" cy="646331"/>
          </a:xfrm>
          <a:prstGeom prst="rect">
            <a:avLst/>
          </a:prstGeom>
          <a:noFill/>
        </p:spPr>
        <p:txBody>
          <a:bodyPr wrap="none" rtlCol="0">
            <a:spAutoFit/>
          </a:bodyPr>
          <a:lstStyle/>
          <a:p>
            <a:r>
              <a:rPr lang="ja-JP" altLang="en-US" dirty="0" smtClean="0">
                <a:solidFill>
                  <a:srgbClr val="FFFF00"/>
                </a:solidFill>
              </a:rPr>
              <a:t>ピコ秒</a:t>
            </a:r>
            <a:endParaRPr lang="en-US" altLang="ja-JP" dirty="0" smtClean="0">
              <a:solidFill>
                <a:srgbClr val="FFFF00"/>
              </a:solidFill>
            </a:endParaRPr>
          </a:p>
          <a:p>
            <a:r>
              <a:rPr kumimoji="1" lang="ja-JP" altLang="en-US" dirty="0" smtClean="0">
                <a:solidFill>
                  <a:srgbClr val="FFFF00"/>
                </a:solidFill>
              </a:rPr>
              <a:t>予備</a:t>
            </a:r>
            <a:r>
              <a:rPr kumimoji="1" lang="ja-JP" altLang="en-US" dirty="0">
                <a:solidFill>
                  <a:srgbClr val="FFFF00"/>
                </a:solidFill>
              </a:rPr>
              <a:t>レーザ</a:t>
            </a:r>
            <a:r>
              <a:rPr kumimoji="1" lang="ja-JP" altLang="en-US" dirty="0" smtClean="0">
                <a:solidFill>
                  <a:srgbClr val="FFFF00"/>
                </a:solidFill>
              </a:rPr>
              <a:t>ー</a:t>
            </a:r>
            <a:endParaRPr kumimoji="1" lang="ja-JP" altLang="en-US" dirty="0">
              <a:solidFill>
                <a:srgbClr val="FFFF00"/>
              </a:solidFill>
            </a:endParaRPr>
          </a:p>
        </p:txBody>
      </p:sp>
      <p:cxnSp>
        <p:nvCxnSpPr>
          <p:cNvPr id="16" name="直線コネクタ 15"/>
          <p:cNvCxnSpPr/>
          <p:nvPr/>
        </p:nvCxnSpPr>
        <p:spPr>
          <a:xfrm flipV="1">
            <a:off x="3912003" y="4508430"/>
            <a:ext cx="626837" cy="294"/>
          </a:xfrm>
          <a:prstGeom prst="line">
            <a:avLst/>
          </a:prstGeom>
        </p:spPr>
        <p:style>
          <a:lnRef idx="3">
            <a:schemeClr val="accent6"/>
          </a:lnRef>
          <a:fillRef idx="0">
            <a:schemeClr val="accent6"/>
          </a:fillRef>
          <a:effectRef idx="2">
            <a:schemeClr val="accent6"/>
          </a:effectRef>
          <a:fontRef idx="minor">
            <a:schemeClr val="tx1"/>
          </a:fontRef>
        </p:style>
      </p:cxnSp>
      <p:sp>
        <p:nvSpPr>
          <p:cNvPr id="17" name="テキスト ボックス 16"/>
          <p:cNvSpPr txBox="1"/>
          <p:nvPr/>
        </p:nvSpPr>
        <p:spPr>
          <a:xfrm>
            <a:off x="3724307" y="4607251"/>
            <a:ext cx="984565" cy="400110"/>
          </a:xfrm>
          <a:prstGeom prst="rect">
            <a:avLst/>
          </a:prstGeom>
          <a:noFill/>
        </p:spPr>
        <p:txBody>
          <a:bodyPr wrap="none" rtlCol="0">
            <a:spAutoFit/>
          </a:bodyPr>
          <a:lstStyle/>
          <a:p>
            <a:r>
              <a:rPr kumimoji="1" lang="en-US" altLang="ja-JP" sz="2000" b="1" dirty="0" smtClean="0">
                <a:solidFill>
                  <a:srgbClr val="FFFF00"/>
                </a:solidFill>
              </a:rPr>
              <a:t>200 µm</a:t>
            </a:r>
            <a:endParaRPr kumimoji="1" lang="ja-JP" altLang="en-US" sz="2000" b="1" dirty="0">
              <a:solidFill>
                <a:srgbClr val="FFFF00"/>
              </a:solidFill>
            </a:endParaRPr>
          </a:p>
        </p:txBody>
      </p:sp>
      <p:grpSp>
        <p:nvGrpSpPr>
          <p:cNvPr id="19" name="グループ化 18"/>
          <p:cNvGrpSpPr/>
          <p:nvPr/>
        </p:nvGrpSpPr>
        <p:grpSpPr>
          <a:xfrm>
            <a:off x="3591334" y="3055061"/>
            <a:ext cx="5049759" cy="3834753"/>
            <a:chOff x="3591334" y="3055061"/>
            <a:chExt cx="5049759" cy="3834753"/>
          </a:xfrm>
        </p:grpSpPr>
        <p:grpSp>
          <p:nvGrpSpPr>
            <p:cNvPr id="20" name="グループ化 19"/>
            <p:cNvGrpSpPr/>
            <p:nvPr/>
          </p:nvGrpSpPr>
          <p:grpSpPr>
            <a:xfrm>
              <a:off x="3591334" y="3055061"/>
              <a:ext cx="5049759" cy="3552752"/>
              <a:chOff x="1021077" y="25557"/>
              <a:chExt cx="4722883" cy="3225201"/>
            </a:xfrm>
          </p:grpSpPr>
          <p:pic>
            <p:nvPicPr>
              <p:cNvPr id="21" name="図 20"/>
              <p:cNvPicPr>
                <a:picLocks noChangeAspect="1"/>
              </p:cNvPicPr>
              <p:nvPr/>
            </p:nvPicPr>
            <p:blipFill rotWithShape="1">
              <a:blip r:embed="rId4"/>
              <a:srcRect l="11631" t="14009" b="15428"/>
              <a:stretch/>
            </p:blipFill>
            <p:spPr>
              <a:xfrm>
                <a:off x="2125772" y="221720"/>
                <a:ext cx="3618188" cy="2948570"/>
              </a:xfrm>
              <a:prstGeom prst="rect">
                <a:avLst/>
              </a:prstGeom>
            </p:spPr>
          </p:pic>
          <p:sp>
            <p:nvSpPr>
              <p:cNvPr id="22" name="右矢印 21"/>
              <p:cNvSpPr/>
              <p:nvPr/>
            </p:nvSpPr>
            <p:spPr>
              <a:xfrm rot="21336515">
                <a:off x="2092021" y="2883526"/>
                <a:ext cx="473532" cy="2551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rot="21308938">
                <a:off x="1021077" y="2864762"/>
                <a:ext cx="1417983" cy="369332"/>
              </a:xfrm>
              <a:prstGeom prst="rect">
                <a:avLst/>
              </a:prstGeom>
              <a:noFill/>
            </p:spPr>
            <p:txBody>
              <a:bodyPr wrap="square" rtlCol="0">
                <a:spAutoFit/>
              </a:bodyPr>
              <a:lstStyle/>
              <a:p>
                <a:r>
                  <a:rPr kumimoji="1" lang="en-US" altLang="ja-JP" dirty="0" smtClean="0"/>
                  <a:t>CO</a:t>
                </a:r>
                <a:r>
                  <a:rPr kumimoji="1" lang="en-US" altLang="ja-JP" baseline="-25000" dirty="0" smtClean="0"/>
                  <a:t>2</a:t>
                </a:r>
                <a:r>
                  <a:rPr kumimoji="1" lang="en-US" altLang="ja-JP" dirty="0" smtClean="0"/>
                  <a:t> laser</a:t>
                </a:r>
                <a:endParaRPr kumimoji="1" lang="ja-JP" altLang="en-US" dirty="0"/>
              </a:p>
            </p:txBody>
          </p:sp>
          <p:cxnSp>
            <p:nvCxnSpPr>
              <p:cNvPr id="24" name="直線矢印コネクタ 23"/>
              <p:cNvCxnSpPr/>
              <p:nvPr/>
            </p:nvCxnSpPr>
            <p:spPr>
              <a:xfrm flipV="1">
                <a:off x="3110309" y="2925067"/>
                <a:ext cx="2098261" cy="927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rot="21435213">
                <a:off x="4280758" y="2942981"/>
                <a:ext cx="777941" cy="307777"/>
              </a:xfrm>
              <a:prstGeom prst="rect">
                <a:avLst/>
              </a:prstGeom>
              <a:noFill/>
            </p:spPr>
            <p:txBody>
              <a:bodyPr wrap="square" rtlCol="0">
                <a:spAutoFit/>
              </a:bodyPr>
              <a:lstStyle/>
              <a:p>
                <a:r>
                  <a:rPr kumimoji="1" lang="en-US" altLang="ja-JP" sz="1400" dirty="0" smtClean="0">
                    <a:latin typeface="Times New Roman" panose="02020603050405020304" pitchFamily="18" charset="0"/>
                    <a:cs typeface="Times New Roman" panose="02020603050405020304" pitchFamily="18" charset="0"/>
                  </a:rPr>
                  <a:t>x (</a:t>
                </a:r>
                <a:r>
                  <a:rPr kumimoji="1" lang="el-GR" altLang="ja-JP" sz="1400" dirty="0" smtClean="0">
                    <a:latin typeface="Times New Roman" panose="02020603050405020304" pitchFamily="18" charset="0"/>
                    <a:cs typeface="Times New Roman" panose="02020603050405020304" pitchFamily="18" charset="0"/>
                  </a:rPr>
                  <a:t>μ</a:t>
                </a:r>
                <a:r>
                  <a:rPr kumimoji="1" lang="en-US" altLang="ja-JP" sz="1400" dirty="0" smtClean="0">
                    <a:latin typeface="Times New Roman" panose="02020603050405020304" pitchFamily="18" charset="0"/>
                    <a:cs typeface="Times New Roman" panose="02020603050405020304" pitchFamily="18" charset="0"/>
                  </a:rPr>
                  <a:t>m)</a:t>
                </a:r>
                <a:endParaRPr kumimoji="1" lang="ja-JP" altLang="en-US" sz="1400" dirty="0">
                  <a:latin typeface="Times New Roman" panose="02020603050405020304" pitchFamily="18" charset="0"/>
                  <a:cs typeface="Times New Roman" panose="02020603050405020304" pitchFamily="18" charset="0"/>
                </a:endParaRPr>
              </a:p>
            </p:txBody>
          </p:sp>
          <p:sp>
            <p:nvSpPr>
              <p:cNvPr id="26" name="テキスト ボックス 25"/>
              <p:cNvSpPr txBox="1"/>
              <p:nvPr/>
            </p:nvSpPr>
            <p:spPr>
              <a:xfrm rot="4070250">
                <a:off x="1740442" y="2432900"/>
                <a:ext cx="777941" cy="307777"/>
              </a:xfrm>
              <a:prstGeom prst="rect">
                <a:avLst/>
              </a:prstGeom>
              <a:noFill/>
            </p:spPr>
            <p:txBody>
              <a:bodyPr wrap="square" rtlCol="0">
                <a:spAutoFit/>
              </a:bodyPr>
              <a:lstStyle/>
              <a:p>
                <a:r>
                  <a:rPr lang="en-US" altLang="ja-JP" sz="1400" dirty="0">
                    <a:latin typeface="Times New Roman" panose="02020603050405020304" pitchFamily="18" charset="0"/>
                    <a:cs typeface="Times New Roman" panose="02020603050405020304" pitchFamily="18" charset="0"/>
                  </a:rPr>
                  <a:t>r</a:t>
                </a:r>
                <a:r>
                  <a:rPr kumimoji="1" lang="en-US" altLang="ja-JP" sz="1400" dirty="0" smtClean="0">
                    <a:latin typeface="Times New Roman" panose="02020603050405020304" pitchFamily="18" charset="0"/>
                    <a:cs typeface="Times New Roman" panose="02020603050405020304" pitchFamily="18" charset="0"/>
                  </a:rPr>
                  <a:t> (</a:t>
                </a:r>
                <a:r>
                  <a:rPr kumimoji="1" lang="el-GR" altLang="ja-JP" sz="1400" dirty="0" smtClean="0">
                    <a:latin typeface="Times New Roman" panose="02020603050405020304" pitchFamily="18" charset="0"/>
                    <a:cs typeface="Times New Roman" panose="02020603050405020304" pitchFamily="18" charset="0"/>
                  </a:rPr>
                  <a:t>μ</a:t>
                </a:r>
                <a:r>
                  <a:rPr kumimoji="1" lang="en-US" altLang="ja-JP" sz="1400" dirty="0" smtClean="0">
                    <a:latin typeface="Times New Roman" panose="02020603050405020304" pitchFamily="18" charset="0"/>
                    <a:cs typeface="Times New Roman" panose="02020603050405020304" pitchFamily="18" charset="0"/>
                  </a:rPr>
                  <a:t>m)</a:t>
                </a:r>
                <a:endParaRPr kumimoji="1" lang="ja-JP" altLang="en-US" sz="1400" dirty="0">
                  <a:latin typeface="Times New Roman" panose="02020603050405020304" pitchFamily="18" charset="0"/>
                  <a:cs typeface="Times New Roman" panose="02020603050405020304" pitchFamily="18" charset="0"/>
                </a:endParaRPr>
              </a:p>
            </p:txBody>
          </p:sp>
          <p:cxnSp>
            <p:nvCxnSpPr>
              <p:cNvPr id="27" name="直線矢印コネクタ 26"/>
              <p:cNvCxnSpPr/>
              <p:nvPr/>
            </p:nvCxnSpPr>
            <p:spPr>
              <a:xfrm>
                <a:off x="3110309" y="1416223"/>
                <a:ext cx="139207" cy="21965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テキスト ボックス 27"/>
              <p:cNvSpPr txBox="1"/>
              <p:nvPr/>
            </p:nvSpPr>
            <p:spPr>
              <a:xfrm>
                <a:off x="2683896" y="1090323"/>
                <a:ext cx="892301" cy="335281"/>
              </a:xfrm>
              <a:prstGeom prst="rect">
                <a:avLst/>
              </a:prstGeom>
              <a:noFill/>
            </p:spPr>
            <p:txBody>
              <a:bodyPr wrap="square" rtlCol="0">
                <a:spAutoFit/>
              </a:bodyPr>
              <a:lstStyle/>
              <a:p>
                <a:r>
                  <a:rPr kumimoji="1" lang="en-US" altLang="ja-JP" b="1" dirty="0" smtClean="0">
                    <a:solidFill>
                      <a:srgbClr val="FF0000"/>
                    </a:solidFill>
                    <a:latin typeface="Times New Roman" panose="02020603050405020304" pitchFamily="18" charset="0"/>
                    <a:cs typeface="Times New Roman" panose="02020603050405020304" pitchFamily="18" charset="0"/>
                  </a:rPr>
                  <a:t>300 </a:t>
                </a:r>
                <a:r>
                  <a:rPr kumimoji="1" lang="el-GR" altLang="ja-JP" b="1" dirty="0" smtClean="0">
                    <a:solidFill>
                      <a:srgbClr val="FF0000"/>
                    </a:solidFill>
                    <a:latin typeface="Times New Roman" panose="02020603050405020304" pitchFamily="18" charset="0"/>
                    <a:cs typeface="Times New Roman" panose="02020603050405020304" pitchFamily="18" charset="0"/>
                  </a:rPr>
                  <a:t>μ</a:t>
                </a:r>
                <a:r>
                  <a:rPr kumimoji="1" lang="en-US" altLang="ja-JP" b="1" dirty="0" smtClean="0">
                    <a:solidFill>
                      <a:srgbClr val="FF0000"/>
                    </a:solidFill>
                    <a:latin typeface="Times New Roman" panose="02020603050405020304" pitchFamily="18" charset="0"/>
                    <a:cs typeface="Times New Roman" panose="02020603050405020304" pitchFamily="18" charset="0"/>
                  </a:rPr>
                  <a:t>m  </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cxnSp>
            <p:nvCxnSpPr>
              <p:cNvPr id="29" name="直線矢印コネクタ 28"/>
              <p:cNvCxnSpPr>
                <a:stCxn id="30" idx="2"/>
              </p:cNvCxnSpPr>
              <p:nvPr/>
            </p:nvCxnSpPr>
            <p:spPr>
              <a:xfrm>
                <a:off x="3801063" y="360838"/>
                <a:ext cx="72506" cy="2490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テキスト ボックス 29"/>
              <p:cNvSpPr txBox="1"/>
              <p:nvPr/>
            </p:nvSpPr>
            <p:spPr>
              <a:xfrm>
                <a:off x="3354913" y="25557"/>
                <a:ext cx="892301" cy="335281"/>
              </a:xfrm>
              <a:prstGeom prst="rect">
                <a:avLst/>
              </a:prstGeom>
              <a:noFill/>
            </p:spPr>
            <p:txBody>
              <a:bodyPr wrap="square" rtlCol="0">
                <a:spAutoFit/>
              </a:bodyPr>
              <a:lstStyle/>
              <a:p>
                <a:r>
                  <a:rPr kumimoji="1" lang="en-US" altLang="ja-JP" b="1" dirty="0" smtClean="0">
                    <a:solidFill>
                      <a:srgbClr val="FF0000"/>
                    </a:solidFill>
                    <a:latin typeface="Times New Roman" panose="02020603050405020304" pitchFamily="18" charset="0"/>
                    <a:cs typeface="Times New Roman" panose="02020603050405020304" pitchFamily="18" charset="0"/>
                  </a:rPr>
                  <a:t>200 </a:t>
                </a:r>
                <a:r>
                  <a:rPr kumimoji="1" lang="el-GR" altLang="ja-JP" b="1" dirty="0" smtClean="0">
                    <a:solidFill>
                      <a:srgbClr val="FF0000"/>
                    </a:solidFill>
                    <a:latin typeface="Times New Roman" panose="02020603050405020304" pitchFamily="18" charset="0"/>
                    <a:cs typeface="Times New Roman" panose="02020603050405020304" pitchFamily="18" charset="0"/>
                  </a:rPr>
                  <a:t>μ</a:t>
                </a:r>
                <a:r>
                  <a:rPr kumimoji="1" lang="en-US" altLang="ja-JP" b="1" dirty="0" smtClean="0">
                    <a:solidFill>
                      <a:srgbClr val="FF0000"/>
                    </a:solidFill>
                    <a:latin typeface="Times New Roman" panose="02020603050405020304" pitchFamily="18" charset="0"/>
                    <a:cs typeface="Times New Roman" panose="02020603050405020304" pitchFamily="18" charset="0"/>
                  </a:rPr>
                  <a:t>m  </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cxnSp>
            <p:nvCxnSpPr>
              <p:cNvPr id="31" name="直線矢印コネクタ 30"/>
              <p:cNvCxnSpPr/>
              <p:nvPr/>
            </p:nvCxnSpPr>
            <p:spPr>
              <a:xfrm>
                <a:off x="2835637" y="2141848"/>
                <a:ext cx="685352" cy="94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2079253" y="1914835"/>
                <a:ext cx="883502" cy="335281"/>
              </a:xfrm>
              <a:prstGeom prst="rect">
                <a:avLst/>
              </a:prstGeom>
              <a:noFill/>
            </p:spPr>
            <p:txBody>
              <a:bodyPr wrap="square" rtlCol="0">
                <a:spAutoFit/>
              </a:bodyPr>
              <a:lstStyle/>
              <a:p>
                <a:r>
                  <a:rPr lang="en-US" altLang="ja-JP" b="1" dirty="0">
                    <a:solidFill>
                      <a:srgbClr val="FF0000"/>
                    </a:solidFill>
                    <a:latin typeface="Times New Roman" panose="02020603050405020304" pitchFamily="18" charset="0"/>
                    <a:cs typeface="Times New Roman" panose="02020603050405020304" pitchFamily="18" charset="0"/>
                  </a:rPr>
                  <a:t>1</a:t>
                </a:r>
                <a:r>
                  <a:rPr kumimoji="1" lang="en-US" altLang="ja-JP" b="1" dirty="0" smtClean="0">
                    <a:solidFill>
                      <a:srgbClr val="FF0000"/>
                    </a:solidFill>
                    <a:latin typeface="Times New Roman" panose="02020603050405020304" pitchFamily="18" charset="0"/>
                    <a:cs typeface="Times New Roman" panose="02020603050405020304" pitchFamily="18" charset="0"/>
                  </a:rPr>
                  <a:t>00 </a:t>
                </a:r>
                <a:r>
                  <a:rPr kumimoji="1" lang="el-GR" altLang="ja-JP" b="1" dirty="0" smtClean="0">
                    <a:solidFill>
                      <a:srgbClr val="FF0000"/>
                    </a:solidFill>
                    <a:latin typeface="Times New Roman" panose="02020603050405020304" pitchFamily="18" charset="0"/>
                    <a:cs typeface="Times New Roman" panose="02020603050405020304" pitchFamily="18" charset="0"/>
                  </a:rPr>
                  <a:t>μ</a:t>
                </a:r>
                <a:r>
                  <a:rPr kumimoji="1" lang="en-US" altLang="ja-JP" b="1" dirty="0" smtClean="0">
                    <a:solidFill>
                      <a:srgbClr val="FF0000"/>
                    </a:solidFill>
                    <a:latin typeface="Times New Roman" panose="02020603050405020304" pitchFamily="18" charset="0"/>
                    <a:cs typeface="Times New Roman" panose="02020603050405020304" pitchFamily="18" charset="0"/>
                  </a:rPr>
                  <a:t>m  </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cxnSp>
            <p:nvCxnSpPr>
              <p:cNvPr id="33" name="直線矢印コネクタ 32"/>
              <p:cNvCxnSpPr/>
              <p:nvPr/>
            </p:nvCxnSpPr>
            <p:spPr>
              <a:xfrm flipH="1">
                <a:off x="4356513" y="2070591"/>
                <a:ext cx="178664" cy="1674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テキスト ボックス 33"/>
              <p:cNvSpPr txBox="1"/>
              <p:nvPr/>
            </p:nvSpPr>
            <p:spPr>
              <a:xfrm>
                <a:off x="4341080" y="1780564"/>
                <a:ext cx="848461" cy="307341"/>
              </a:xfrm>
              <a:prstGeom prst="rect">
                <a:avLst/>
              </a:prstGeom>
              <a:noFill/>
            </p:spPr>
            <p:txBody>
              <a:bodyPr wrap="square" rtlCol="0">
                <a:spAutoFit/>
              </a:bodyPr>
              <a:lstStyle/>
              <a:p>
                <a:r>
                  <a:rPr lang="en-US" altLang="ja-JP" sz="1600" b="1" dirty="0">
                    <a:solidFill>
                      <a:srgbClr val="FF0000"/>
                    </a:solidFill>
                    <a:latin typeface="Times New Roman" panose="02020603050405020304" pitchFamily="18" charset="0"/>
                    <a:cs typeface="Times New Roman" panose="02020603050405020304" pitchFamily="18" charset="0"/>
                  </a:rPr>
                  <a:t>5</a:t>
                </a:r>
                <a:r>
                  <a:rPr kumimoji="1" lang="en-US" altLang="ja-JP" sz="1600" b="1" dirty="0" smtClean="0">
                    <a:solidFill>
                      <a:srgbClr val="FF0000"/>
                    </a:solidFill>
                    <a:latin typeface="Times New Roman" panose="02020603050405020304" pitchFamily="18" charset="0"/>
                    <a:cs typeface="Times New Roman" panose="02020603050405020304" pitchFamily="18" charset="0"/>
                  </a:rPr>
                  <a:t>0 </a:t>
                </a:r>
                <a:r>
                  <a:rPr kumimoji="1" lang="el-GR" altLang="ja-JP" sz="1600" b="1" dirty="0" smtClean="0">
                    <a:solidFill>
                      <a:srgbClr val="FF0000"/>
                    </a:solidFill>
                    <a:latin typeface="Times New Roman" panose="02020603050405020304" pitchFamily="18" charset="0"/>
                    <a:cs typeface="Times New Roman" panose="02020603050405020304" pitchFamily="18" charset="0"/>
                  </a:rPr>
                  <a:t>μ</a:t>
                </a:r>
                <a:r>
                  <a:rPr kumimoji="1" lang="en-US" altLang="ja-JP" sz="1600" b="1" dirty="0" smtClean="0">
                    <a:solidFill>
                      <a:srgbClr val="FF0000"/>
                    </a:solidFill>
                    <a:latin typeface="Times New Roman" panose="02020603050405020304" pitchFamily="18" charset="0"/>
                    <a:cs typeface="Times New Roman" panose="02020603050405020304" pitchFamily="18" charset="0"/>
                  </a:rPr>
                  <a:t>m  </a:t>
                </a:r>
                <a:endParaRPr kumimoji="1" lang="ja-JP" altLang="en-US" sz="1600" b="1" dirty="0">
                  <a:solidFill>
                    <a:srgbClr val="FF0000"/>
                  </a:solidFill>
                  <a:latin typeface="Times New Roman" panose="02020603050405020304" pitchFamily="18" charset="0"/>
                  <a:cs typeface="Times New Roman" panose="02020603050405020304" pitchFamily="18" charset="0"/>
                </a:endParaRPr>
              </a:p>
            </p:txBody>
          </p:sp>
          <p:cxnSp>
            <p:nvCxnSpPr>
              <p:cNvPr id="35" name="直線矢印コネクタ 34"/>
              <p:cNvCxnSpPr/>
              <p:nvPr/>
            </p:nvCxnSpPr>
            <p:spPr>
              <a:xfrm flipH="1" flipV="1">
                <a:off x="3743795" y="2659125"/>
                <a:ext cx="305338" cy="6987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6" name="テキスト ボックス 35"/>
              <p:cNvSpPr txBox="1"/>
              <p:nvPr/>
            </p:nvSpPr>
            <p:spPr>
              <a:xfrm>
                <a:off x="4014672" y="2635040"/>
                <a:ext cx="579094" cy="335281"/>
              </a:xfrm>
              <a:prstGeom prst="rect">
                <a:avLst/>
              </a:prstGeom>
              <a:noFill/>
            </p:spPr>
            <p:txBody>
              <a:bodyPr wrap="square" rtlCol="0">
                <a:spAutoFit/>
              </a:bodyPr>
              <a:lstStyle/>
              <a:p>
                <a:r>
                  <a:rPr kumimoji="1" lang="en-US" altLang="ja-JP" b="1" i="1" dirty="0" smtClean="0">
                    <a:solidFill>
                      <a:srgbClr val="FF0000"/>
                    </a:solidFill>
                    <a:latin typeface="Times New Roman" panose="02020603050405020304" pitchFamily="18" charset="0"/>
                    <a:cs typeface="Times New Roman" panose="02020603050405020304" pitchFamily="18" charset="0"/>
                  </a:rPr>
                  <a:t>r</a:t>
                </a:r>
                <a:r>
                  <a:rPr kumimoji="1" lang="en-US" altLang="ja-JP" b="1" dirty="0" smtClean="0">
                    <a:solidFill>
                      <a:srgbClr val="FF0000"/>
                    </a:solidFill>
                    <a:latin typeface="Times New Roman" panose="02020603050405020304" pitchFamily="18" charset="0"/>
                    <a:cs typeface="Times New Roman" panose="02020603050405020304" pitchFamily="18" charset="0"/>
                  </a:rPr>
                  <a:t>=0   </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sp>
            <p:nvSpPr>
              <p:cNvPr id="37" name="テキスト ボックス 36"/>
              <p:cNvSpPr txBox="1"/>
              <p:nvPr/>
            </p:nvSpPr>
            <p:spPr>
              <a:xfrm>
                <a:off x="4575718" y="92728"/>
                <a:ext cx="41081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en-US" altLang="ja-JP" i="1" dirty="0" smtClean="0">
                    <a:latin typeface="Times New Roman" panose="02020603050405020304" pitchFamily="18" charset="0"/>
                    <a:cs typeface="Times New Roman" panose="02020603050405020304" pitchFamily="18" charset="0"/>
                  </a:rPr>
                  <a:t>n</a:t>
                </a:r>
                <a:r>
                  <a:rPr kumimoji="1" lang="en-US" altLang="ja-JP" baseline="-25000" dirty="0" smtClean="0">
                    <a:latin typeface="Times New Roman" panose="02020603050405020304" pitchFamily="18" charset="0"/>
                    <a:cs typeface="Times New Roman" panose="02020603050405020304" pitchFamily="18" charset="0"/>
                  </a:rPr>
                  <a:t>e</a:t>
                </a:r>
                <a:endParaRPr kumimoji="1" lang="ja-JP" altLang="en-US" baseline="-25000" dirty="0">
                  <a:latin typeface="Times New Roman" panose="02020603050405020304" pitchFamily="18" charset="0"/>
                  <a:cs typeface="Times New Roman" panose="02020603050405020304" pitchFamily="18" charset="0"/>
                </a:endParaRPr>
              </a:p>
            </p:txBody>
          </p:sp>
          <p:cxnSp>
            <p:nvCxnSpPr>
              <p:cNvPr id="38" name="直線矢印コネクタ 37"/>
              <p:cNvCxnSpPr/>
              <p:nvPr/>
            </p:nvCxnSpPr>
            <p:spPr>
              <a:xfrm flipH="1" flipV="1">
                <a:off x="2037034" y="2070591"/>
                <a:ext cx="437388" cy="78128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2442249" y="372698"/>
                <a:ext cx="520505" cy="369332"/>
              </a:xfrm>
              <a:prstGeom prst="rect">
                <a:avLst/>
              </a:prstGeom>
              <a:noFill/>
            </p:spPr>
            <p:txBody>
              <a:bodyPr wrap="square" rtlCol="0">
                <a:spAutoFit/>
              </a:bodyPr>
              <a:lstStyle/>
              <a:p>
                <a:r>
                  <a:rPr kumimoji="1" lang="en-US" altLang="ja-JP" dirty="0" smtClean="0">
                    <a:latin typeface="Times New Roman" panose="02020603050405020304" pitchFamily="18" charset="0"/>
                    <a:cs typeface="Times New Roman" panose="02020603050405020304" pitchFamily="18" charset="0"/>
                  </a:rPr>
                  <a:t>(a)</a:t>
                </a:r>
                <a:endParaRPr kumimoji="1" lang="ja-JP" altLang="en-US" dirty="0">
                  <a:latin typeface="Times New Roman" panose="02020603050405020304" pitchFamily="18" charset="0"/>
                  <a:cs typeface="Times New Roman" panose="02020603050405020304" pitchFamily="18" charset="0"/>
                </a:endParaRPr>
              </a:p>
            </p:txBody>
          </p:sp>
        </p:grpSp>
        <p:cxnSp>
          <p:nvCxnSpPr>
            <p:cNvPr id="41" name="直線矢印コネクタ 40"/>
            <p:cNvCxnSpPr/>
            <p:nvPr/>
          </p:nvCxnSpPr>
          <p:spPr>
            <a:xfrm flipH="1" flipV="1">
              <a:off x="6639724" y="6317783"/>
              <a:ext cx="172603" cy="3350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5593030" y="6485176"/>
              <a:ext cx="556977" cy="27819"/>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5444776" y="6499085"/>
              <a:ext cx="954058" cy="369332"/>
            </a:xfrm>
            <a:prstGeom prst="rect">
              <a:avLst/>
            </a:prstGeom>
            <a:noFill/>
          </p:spPr>
          <p:txBody>
            <a:bodyPr wrap="square" rtlCol="0">
              <a:spAutoFit/>
            </a:bodyPr>
            <a:lstStyle/>
            <a:p>
              <a:r>
                <a:rPr kumimoji="1" lang="en-US" altLang="ja-JP" b="1" dirty="0" smtClean="0">
                  <a:solidFill>
                    <a:srgbClr val="FF0000"/>
                  </a:solidFill>
                  <a:latin typeface="Times New Roman" panose="02020603050405020304" pitchFamily="18" charset="0"/>
                  <a:cs typeface="Times New Roman" panose="02020603050405020304" pitchFamily="18" charset="0"/>
                </a:rPr>
                <a:t>200 </a:t>
              </a:r>
              <a:r>
                <a:rPr kumimoji="1" lang="el-GR" altLang="ja-JP" b="1" dirty="0" smtClean="0">
                  <a:solidFill>
                    <a:srgbClr val="FF0000"/>
                  </a:solidFill>
                  <a:latin typeface="Times New Roman" panose="02020603050405020304" pitchFamily="18" charset="0"/>
                  <a:cs typeface="Times New Roman" panose="02020603050405020304" pitchFamily="18" charset="0"/>
                </a:rPr>
                <a:t>μ</a:t>
              </a:r>
              <a:r>
                <a:rPr kumimoji="1" lang="en-US" altLang="ja-JP" b="1" dirty="0" smtClean="0">
                  <a:solidFill>
                    <a:srgbClr val="FF0000"/>
                  </a:solidFill>
                  <a:latin typeface="Times New Roman" panose="02020603050405020304" pitchFamily="18" charset="0"/>
                  <a:cs typeface="Times New Roman" panose="02020603050405020304" pitchFamily="18" charset="0"/>
                </a:rPr>
                <a:t>m  </a:t>
              </a:r>
              <a:endParaRPr kumimoji="1" lang="ja-JP" altLang="en-US" b="1" dirty="0">
                <a:solidFill>
                  <a:srgbClr val="FF0000"/>
                </a:solidFill>
                <a:latin typeface="Times New Roman" panose="02020603050405020304" pitchFamily="18" charset="0"/>
                <a:cs typeface="Times New Roman" panose="02020603050405020304" pitchFamily="18" charset="0"/>
              </a:endParaRPr>
            </a:p>
          </p:txBody>
        </p:sp>
        <p:sp>
          <p:nvSpPr>
            <p:cNvPr id="47" name="テキスト ボックス 46"/>
            <p:cNvSpPr txBox="1"/>
            <p:nvPr/>
          </p:nvSpPr>
          <p:spPr>
            <a:xfrm rot="21435213">
              <a:off x="6663128" y="6582037"/>
              <a:ext cx="831783" cy="307777"/>
            </a:xfrm>
            <a:prstGeom prst="rect">
              <a:avLst/>
            </a:prstGeom>
            <a:noFill/>
          </p:spPr>
          <p:txBody>
            <a:bodyPr wrap="square" rtlCol="0">
              <a:spAutoFit/>
            </a:bodyPr>
            <a:lstStyle/>
            <a:p>
              <a:r>
                <a:rPr kumimoji="1" lang="en-US" altLang="ja-JP" sz="1400" dirty="0" smtClean="0">
                  <a:latin typeface="Times New Roman" panose="02020603050405020304" pitchFamily="18" charset="0"/>
                  <a:cs typeface="Times New Roman" panose="02020603050405020304" pitchFamily="18" charset="0"/>
                </a:rPr>
                <a:t>x =0</a:t>
              </a:r>
              <a:endParaRPr kumimoji="1" lang="ja-JP" altLang="en-US" sz="1400" dirty="0">
                <a:latin typeface="Times New Roman" panose="02020603050405020304" pitchFamily="18" charset="0"/>
                <a:cs typeface="Times New Roman" panose="02020603050405020304" pitchFamily="18" charset="0"/>
              </a:endParaRPr>
            </a:p>
          </p:txBody>
        </p:sp>
      </p:grpSp>
      <p:grpSp>
        <p:nvGrpSpPr>
          <p:cNvPr id="18" name="グループ化 17"/>
          <p:cNvGrpSpPr/>
          <p:nvPr/>
        </p:nvGrpSpPr>
        <p:grpSpPr>
          <a:xfrm>
            <a:off x="1935744" y="2757641"/>
            <a:ext cx="1239442" cy="1129774"/>
            <a:chOff x="1935744" y="2443468"/>
            <a:chExt cx="1239442" cy="1129774"/>
          </a:xfrm>
        </p:grpSpPr>
        <p:sp>
          <p:nvSpPr>
            <p:cNvPr id="4" name="正方形/長方形 3"/>
            <p:cNvSpPr/>
            <p:nvPr/>
          </p:nvSpPr>
          <p:spPr>
            <a:xfrm>
              <a:off x="1935744" y="2443468"/>
              <a:ext cx="1239442"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altLang="ja-JP" sz="2400" dirty="0"/>
                <a:t>2.0 </a:t>
              </a:r>
              <a:r>
                <a:rPr lang="en-US" altLang="ja-JP" sz="2400" dirty="0" err="1" smtClean="0"/>
                <a:t>μs</a:t>
              </a:r>
              <a:r>
                <a:rPr lang="ja-JP" altLang="en-US" sz="2400" dirty="0" smtClean="0"/>
                <a:t>後</a:t>
              </a:r>
              <a:endParaRPr lang="en-US" altLang="ja-JP" sz="2400" dirty="0"/>
            </a:p>
          </p:txBody>
        </p:sp>
        <p:sp>
          <p:nvSpPr>
            <p:cNvPr id="15" name="右矢印 14"/>
            <p:cNvSpPr/>
            <p:nvPr/>
          </p:nvSpPr>
          <p:spPr>
            <a:xfrm>
              <a:off x="2180350" y="2987425"/>
              <a:ext cx="679455" cy="5858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4" name="グループ化 73"/>
          <p:cNvGrpSpPr/>
          <p:nvPr/>
        </p:nvGrpSpPr>
        <p:grpSpPr>
          <a:xfrm>
            <a:off x="5739722" y="480627"/>
            <a:ext cx="2799367" cy="2366409"/>
            <a:chOff x="4349280" y="4821309"/>
            <a:chExt cx="1916238" cy="1858419"/>
          </a:xfrm>
        </p:grpSpPr>
        <p:graphicFrame>
          <p:nvGraphicFramePr>
            <p:cNvPr id="75" name="グラフ 74"/>
            <p:cNvGraphicFramePr>
              <a:graphicFrameLocks/>
            </p:cNvGraphicFramePr>
            <p:nvPr>
              <p:extLst/>
            </p:nvPr>
          </p:nvGraphicFramePr>
          <p:xfrm>
            <a:off x="4349280" y="4965236"/>
            <a:ext cx="1916238" cy="1714492"/>
          </p:xfrm>
          <a:graphic>
            <a:graphicData uri="http://schemas.openxmlformats.org/drawingml/2006/chart">
              <c:chart xmlns:c="http://schemas.openxmlformats.org/drawingml/2006/chart" xmlns:r="http://schemas.openxmlformats.org/officeDocument/2006/relationships" r:id="rId5"/>
            </a:graphicData>
          </a:graphic>
        </p:graphicFrame>
        <p:grpSp>
          <p:nvGrpSpPr>
            <p:cNvPr id="76" name="グループ化 75"/>
            <p:cNvGrpSpPr/>
            <p:nvPr/>
          </p:nvGrpSpPr>
          <p:grpSpPr>
            <a:xfrm>
              <a:off x="4449330" y="4821309"/>
              <a:ext cx="1681029" cy="1581183"/>
              <a:chOff x="4449330" y="4821309"/>
              <a:chExt cx="1681029" cy="1581183"/>
            </a:xfrm>
          </p:grpSpPr>
          <p:sp>
            <p:nvSpPr>
              <p:cNvPr id="77" name="正方形/長方形 76"/>
              <p:cNvSpPr/>
              <p:nvPr/>
            </p:nvSpPr>
            <p:spPr>
              <a:xfrm>
                <a:off x="4626990" y="5110885"/>
                <a:ext cx="171866" cy="1213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テキスト ボックス 77"/>
              <p:cNvSpPr txBox="1"/>
              <p:nvPr/>
            </p:nvSpPr>
            <p:spPr>
              <a:xfrm>
                <a:off x="4624094" y="6148576"/>
                <a:ext cx="251753" cy="253916"/>
              </a:xfrm>
              <a:prstGeom prst="rect">
                <a:avLst/>
              </a:prstGeom>
              <a:noFill/>
            </p:spPr>
            <p:txBody>
              <a:bodyPr wrap="square" rtlCol="0">
                <a:spAutoFit/>
              </a:bodyPr>
              <a:lstStyle/>
              <a:p>
                <a:r>
                  <a:rPr kumimoji="1" lang="en-US" altLang="ja-JP" sz="1050" dirty="0">
                    <a:latin typeface="Times New Roman" panose="02020603050405020304" pitchFamily="18" charset="0"/>
                    <a:cs typeface="Times New Roman" panose="02020603050405020304" pitchFamily="18" charset="0"/>
                  </a:rPr>
                  <a:t>0</a:t>
                </a:r>
                <a:endParaRPr kumimoji="1" lang="ja-JP" altLang="en-US" sz="1050" dirty="0">
                  <a:latin typeface="Times New Roman" panose="02020603050405020304" pitchFamily="18" charset="0"/>
                  <a:cs typeface="Times New Roman" panose="02020603050405020304" pitchFamily="18" charset="0"/>
                </a:endParaRPr>
              </a:p>
            </p:txBody>
          </p:sp>
          <p:sp>
            <p:nvSpPr>
              <p:cNvPr id="79" name="テキスト ボックス 78"/>
              <p:cNvSpPr txBox="1"/>
              <p:nvPr/>
            </p:nvSpPr>
            <p:spPr>
              <a:xfrm>
                <a:off x="4629809" y="6003796"/>
                <a:ext cx="251753" cy="253916"/>
              </a:xfrm>
              <a:prstGeom prst="rect">
                <a:avLst/>
              </a:prstGeom>
              <a:noFill/>
            </p:spPr>
            <p:txBody>
              <a:bodyPr wrap="square" rtlCol="0">
                <a:spAutoFit/>
              </a:bodyPr>
              <a:lstStyle/>
              <a:p>
                <a:r>
                  <a:rPr kumimoji="1" lang="en-US" altLang="ja-JP" sz="1050" dirty="0" smtClean="0">
                    <a:latin typeface="Times New Roman" panose="02020603050405020304" pitchFamily="18" charset="0"/>
                    <a:cs typeface="Times New Roman" panose="02020603050405020304" pitchFamily="18" charset="0"/>
                  </a:rPr>
                  <a:t>1</a:t>
                </a:r>
                <a:endParaRPr kumimoji="1" lang="ja-JP" altLang="en-US" sz="1050" dirty="0">
                  <a:latin typeface="Times New Roman" panose="02020603050405020304" pitchFamily="18" charset="0"/>
                  <a:cs typeface="Times New Roman" panose="02020603050405020304" pitchFamily="18" charset="0"/>
                </a:endParaRPr>
              </a:p>
            </p:txBody>
          </p:sp>
          <p:sp>
            <p:nvSpPr>
              <p:cNvPr id="80" name="テキスト ボックス 79"/>
              <p:cNvSpPr txBox="1"/>
              <p:nvPr/>
            </p:nvSpPr>
            <p:spPr>
              <a:xfrm>
                <a:off x="4624094" y="5862826"/>
                <a:ext cx="251753" cy="253916"/>
              </a:xfrm>
              <a:prstGeom prst="rect">
                <a:avLst/>
              </a:prstGeom>
              <a:noFill/>
            </p:spPr>
            <p:txBody>
              <a:bodyPr wrap="square" rtlCol="0">
                <a:spAutoFit/>
              </a:bodyPr>
              <a:lstStyle/>
              <a:p>
                <a:r>
                  <a:rPr kumimoji="1" lang="en-US" altLang="ja-JP" sz="1050" dirty="0" smtClean="0">
                    <a:latin typeface="Times New Roman" panose="02020603050405020304" pitchFamily="18" charset="0"/>
                    <a:cs typeface="Times New Roman" panose="02020603050405020304" pitchFamily="18" charset="0"/>
                  </a:rPr>
                  <a:t>2</a:t>
                </a:r>
                <a:endParaRPr kumimoji="1" lang="ja-JP" altLang="en-US" sz="1050" dirty="0">
                  <a:latin typeface="Times New Roman" panose="02020603050405020304" pitchFamily="18" charset="0"/>
                  <a:cs typeface="Times New Roman" panose="02020603050405020304" pitchFamily="18" charset="0"/>
                </a:endParaRPr>
              </a:p>
            </p:txBody>
          </p:sp>
          <p:sp>
            <p:nvSpPr>
              <p:cNvPr id="81" name="テキスト ボックス 80"/>
              <p:cNvSpPr txBox="1"/>
              <p:nvPr/>
            </p:nvSpPr>
            <p:spPr>
              <a:xfrm>
                <a:off x="4628856" y="5725666"/>
                <a:ext cx="251753" cy="253916"/>
              </a:xfrm>
              <a:prstGeom prst="rect">
                <a:avLst/>
              </a:prstGeom>
              <a:noFill/>
            </p:spPr>
            <p:txBody>
              <a:bodyPr wrap="square" rtlCol="0">
                <a:spAutoFit/>
              </a:bodyPr>
              <a:lstStyle/>
              <a:p>
                <a:r>
                  <a:rPr kumimoji="1" lang="en-US" altLang="ja-JP" sz="1050" dirty="0" smtClean="0">
                    <a:latin typeface="Times New Roman" panose="02020603050405020304" pitchFamily="18" charset="0"/>
                    <a:cs typeface="Times New Roman" panose="02020603050405020304" pitchFamily="18" charset="0"/>
                  </a:rPr>
                  <a:t>3</a:t>
                </a:r>
                <a:endParaRPr kumimoji="1" lang="ja-JP" altLang="en-US" sz="1050" dirty="0">
                  <a:latin typeface="Times New Roman" panose="02020603050405020304" pitchFamily="18" charset="0"/>
                  <a:cs typeface="Times New Roman" panose="02020603050405020304" pitchFamily="18" charset="0"/>
                </a:endParaRPr>
              </a:p>
            </p:txBody>
          </p:sp>
          <p:sp>
            <p:nvSpPr>
              <p:cNvPr id="82" name="テキスト ボックス 81"/>
              <p:cNvSpPr txBox="1"/>
              <p:nvPr/>
            </p:nvSpPr>
            <p:spPr>
              <a:xfrm>
                <a:off x="4624094" y="5588506"/>
                <a:ext cx="251753" cy="253916"/>
              </a:xfrm>
              <a:prstGeom prst="rect">
                <a:avLst/>
              </a:prstGeom>
              <a:noFill/>
            </p:spPr>
            <p:txBody>
              <a:bodyPr wrap="square" rtlCol="0">
                <a:spAutoFit/>
              </a:bodyPr>
              <a:lstStyle/>
              <a:p>
                <a:r>
                  <a:rPr kumimoji="1" lang="en-US" altLang="ja-JP" sz="1050" dirty="0" smtClean="0">
                    <a:latin typeface="Times New Roman" panose="02020603050405020304" pitchFamily="18" charset="0"/>
                    <a:cs typeface="Times New Roman" panose="02020603050405020304" pitchFamily="18" charset="0"/>
                  </a:rPr>
                  <a:t>4</a:t>
                </a:r>
                <a:endParaRPr kumimoji="1" lang="ja-JP" altLang="en-US" sz="1050" dirty="0">
                  <a:latin typeface="Times New Roman" panose="02020603050405020304" pitchFamily="18" charset="0"/>
                  <a:cs typeface="Times New Roman" panose="02020603050405020304" pitchFamily="18" charset="0"/>
                </a:endParaRPr>
              </a:p>
            </p:txBody>
          </p:sp>
          <p:sp>
            <p:nvSpPr>
              <p:cNvPr id="83" name="テキスト ボックス 82"/>
              <p:cNvSpPr txBox="1"/>
              <p:nvPr/>
            </p:nvSpPr>
            <p:spPr>
              <a:xfrm>
                <a:off x="4622189" y="5302756"/>
                <a:ext cx="251753" cy="253916"/>
              </a:xfrm>
              <a:prstGeom prst="rect">
                <a:avLst/>
              </a:prstGeom>
              <a:noFill/>
            </p:spPr>
            <p:txBody>
              <a:bodyPr wrap="square" rtlCol="0">
                <a:spAutoFit/>
              </a:bodyPr>
              <a:lstStyle/>
              <a:p>
                <a:r>
                  <a:rPr kumimoji="1" lang="en-US" altLang="ja-JP" sz="1050" dirty="0" smtClean="0">
                    <a:latin typeface="Times New Roman" panose="02020603050405020304" pitchFamily="18" charset="0"/>
                    <a:cs typeface="Times New Roman" panose="02020603050405020304" pitchFamily="18" charset="0"/>
                  </a:rPr>
                  <a:t>6</a:t>
                </a:r>
                <a:endParaRPr kumimoji="1" lang="ja-JP" altLang="en-US" sz="1050" dirty="0">
                  <a:latin typeface="Times New Roman" panose="02020603050405020304" pitchFamily="18" charset="0"/>
                  <a:cs typeface="Times New Roman" panose="02020603050405020304" pitchFamily="18" charset="0"/>
                </a:endParaRPr>
              </a:p>
            </p:txBody>
          </p:sp>
          <p:sp>
            <p:nvSpPr>
              <p:cNvPr id="84" name="テキスト ボックス 83"/>
              <p:cNvSpPr txBox="1"/>
              <p:nvPr/>
            </p:nvSpPr>
            <p:spPr>
              <a:xfrm>
                <a:off x="4628856" y="5020816"/>
                <a:ext cx="251753" cy="253916"/>
              </a:xfrm>
              <a:prstGeom prst="rect">
                <a:avLst/>
              </a:prstGeom>
              <a:noFill/>
            </p:spPr>
            <p:txBody>
              <a:bodyPr wrap="square" rtlCol="0">
                <a:spAutoFit/>
              </a:bodyPr>
              <a:lstStyle/>
              <a:p>
                <a:r>
                  <a:rPr kumimoji="1" lang="en-US" altLang="ja-JP" sz="1050" dirty="0" smtClean="0">
                    <a:latin typeface="Times New Roman" panose="02020603050405020304" pitchFamily="18" charset="0"/>
                    <a:cs typeface="Times New Roman" panose="02020603050405020304" pitchFamily="18" charset="0"/>
                  </a:rPr>
                  <a:t>8</a:t>
                </a:r>
                <a:endParaRPr kumimoji="1" lang="ja-JP" altLang="en-US" sz="1050" dirty="0">
                  <a:latin typeface="Times New Roman" panose="02020603050405020304" pitchFamily="18" charset="0"/>
                  <a:cs typeface="Times New Roman" panose="02020603050405020304" pitchFamily="18" charset="0"/>
                </a:endParaRPr>
              </a:p>
            </p:txBody>
          </p:sp>
          <p:sp>
            <p:nvSpPr>
              <p:cNvPr id="85" name="テキスト ボックス 84"/>
              <p:cNvSpPr txBox="1"/>
              <p:nvPr/>
            </p:nvSpPr>
            <p:spPr>
              <a:xfrm>
                <a:off x="4623141" y="5451346"/>
                <a:ext cx="251753" cy="253916"/>
              </a:xfrm>
              <a:prstGeom prst="rect">
                <a:avLst/>
              </a:prstGeom>
              <a:noFill/>
            </p:spPr>
            <p:txBody>
              <a:bodyPr wrap="square" rtlCol="0">
                <a:spAutoFit/>
              </a:bodyPr>
              <a:lstStyle/>
              <a:p>
                <a:r>
                  <a:rPr kumimoji="1" lang="en-US" altLang="ja-JP" sz="1050" dirty="0" smtClean="0">
                    <a:latin typeface="Times New Roman" panose="02020603050405020304" pitchFamily="18" charset="0"/>
                    <a:cs typeface="Times New Roman" panose="02020603050405020304" pitchFamily="18" charset="0"/>
                  </a:rPr>
                  <a:t>5</a:t>
                </a:r>
                <a:endParaRPr kumimoji="1" lang="ja-JP" altLang="en-US" sz="1050" dirty="0">
                  <a:latin typeface="Times New Roman" panose="02020603050405020304" pitchFamily="18" charset="0"/>
                  <a:cs typeface="Times New Roman" panose="02020603050405020304" pitchFamily="18" charset="0"/>
                </a:endParaRPr>
              </a:p>
            </p:txBody>
          </p:sp>
          <p:sp>
            <p:nvSpPr>
              <p:cNvPr id="86" name="テキスト ボックス 85"/>
              <p:cNvSpPr txBox="1"/>
              <p:nvPr/>
            </p:nvSpPr>
            <p:spPr>
              <a:xfrm>
                <a:off x="4624094" y="5177026"/>
                <a:ext cx="251753" cy="253916"/>
              </a:xfrm>
              <a:prstGeom prst="rect">
                <a:avLst/>
              </a:prstGeom>
              <a:noFill/>
            </p:spPr>
            <p:txBody>
              <a:bodyPr wrap="square" rtlCol="0">
                <a:spAutoFit/>
              </a:bodyPr>
              <a:lstStyle/>
              <a:p>
                <a:r>
                  <a:rPr kumimoji="1" lang="en-US" altLang="ja-JP" sz="1050" dirty="0" smtClean="0">
                    <a:latin typeface="Times New Roman" panose="02020603050405020304" pitchFamily="18" charset="0"/>
                    <a:cs typeface="Times New Roman" panose="02020603050405020304" pitchFamily="18" charset="0"/>
                  </a:rPr>
                  <a:t>7</a:t>
                </a:r>
                <a:endParaRPr kumimoji="1" lang="ja-JP" altLang="en-US" sz="1050" dirty="0">
                  <a:latin typeface="Times New Roman" panose="02020603050405020304" pitchFamily="18" charset="0"/>
                  <a:cs typeface="Times New Roman" panose="02020603050405020304" pitchFamily="18" charset="0"/>
                </a:endParaRPr>
              </a:p>
            </p:txBody>
          </p:sp>
          <p:sp>
            <p:nvSpPr>
              <p:cNvPr id="87" name="テキスト ボックス 86"/>
              <p:cNvSpPr txBox="1"/>
              <p:nvPr/>
            </p:nvSpPr>
            <p:spPr>
              <a:xfrm rot="16200000">
                <a:off x="3805244" y="5465395"/>
                <a:ext cx="1534394" cy="246221"/>
              </a:xfrm>
              <a:prstGeom prst="rect">
                <a:avLst/>
              </a:prstGeom>
              <a:noFill/>
            </p:spPr>
            <p:txBody>
              <a:bodyPr wrap="none" rtlCol="0">
                <a:spAutoFit/>
              </a:bodyPr>
              <a:lstStyle/>
              <a:p>
                <a:r>
                  <a:rPr kumimoji="1" lang="en-US" altLang="ja-JP" sz="1000" dirty="0" smtClean="0">
                    <a:latin typeface="Times New Roman" panose="02020603050405020304" pitchFamily="18" charset="0"/>
                    <a:cs typeface="Times New Roman" panose="02020603050405020304" pitchFamily="18" charset="0"/>
                  </a:rPr>
                  <a:t>Signal intensity (</a:t>
                </a:r>
                <a:r>
                  <a:rPr lang="en-US" altLang="ja-JP" sz="1000" dirty="0" err="1">
                    <a:latin typeface="Times New Roman" panose="02020603050405020304" pitchFamily="18" charset="0"/>
                    <a:cs typeface="Times New Roman" panose="02020603050405020304" pitchFamily="18" charset="0"/>
                  </a:rPr>
                  <a:t>A</a:t>
                </a:r>
                <a:r>
                  <a:rPr kumimoji="1" lang="en-US" altLang="ja-JP" sz="1000" dirty="0" err="1" smtClean="0">
                    <a:latin typeface="Times New Roman" panose="02020603050405020304" pitchFamily="18" charset="0"/>
                    <a:cs typeface="Times New Roman" panose="02020603050405020304" pitchFamily="18" charset="0"/>
                  </a:rPr>
                  <a:t>rb.unit</a:t>
                </a:r>
                <a:r>
                  <a:rPr kumimoji="1" lang="en-US" altLang="ja-JP" sz="1000" dirty="0" smtClean="0">
                    <a:latin typeface="Times New Roman" panose="02020603050405020304" pitchFamily="18" charset="0"/>
                    <a:cs typeface="Times New Roman" panose="02020603050405020304" pitchFamily="18" charset="0"/>
                  </a:rPr>
                  <a:t>)</a:t>
                </a:r>
                <a:endParaRPr kumimoji="1" lang="ja-JP" altLang="en-US" sz="1000" dirty="0">
                  <a:latin typeface="Times New Roman" panose="02020603050405020304" pitchFamily="18" charset="0"/>
                  <a:cs typeface="Times New Roman" panose="02020603050405020304" pitchFamily="18" charset="0"/>
                </a:endParaRPr>
              </a:p>
            </p:txBody>
          </p:sp>
          <p:sp>
            <p:nvSpPr>
              <p:cNvPr id="88" name="テキスト ボックス 87"/>
              <p:cNvSpPr txBox="1"/>
              <p:nvPr/>
            </p:nvSpPr>
            <p:spPr>
              <a:xfrm>
                <a:off x="4816316" y="5130566"/>
                <a:ext cx="324128" cy="261610"/>
              </a:xfrm>
              <a:prstGeom prst="rect">
                <a:avLst/>
              </a:prstGeom>
              <a:noFill/>
            </p:spPr>
            <p:txBody>
              <a:bodyPr wrap="none" rtlCol="0">
                <a:spAutoFit/>
              </a:bodyPr>
              <a:lstStyle/>
              <a:p>
                <a:r>
                  <a:rPr kumimoji="1" lang="en-US" altLang="ja-JP" sz="1100" dirty="0" smtClean="0">
                    <a:latin typeface="Times New Roman" panose="02020603050405020304" pitchFamily="18" charset="0"/>
                    <a:cs typeface="Times New Roman" panose="02020603050405020304" pitchFamily="18" charset="0"/>
                  </a:rPr>
                  <a:t>(f)</a:t>
                </a:r>
                <a:endParaRPr kumimoji="1" lang="ja-JP" altLang="en-US" sz="1100" dirty="0">
                  <a:latin typeface="Times New Roman" panose="02020603050405020304" pitchFamily="18" charset="0"/>
                  <a:cs typeface="Times New Roman" panose="02020603050405020304" pitchFamily="18" charset="0"/>
                </a:endParaRPr>
              </a:p>
            </p:txBody>
          </p:sp>
          <p:cxnSp>
            <p:nvCxnSpPr>
              <p:cNvPr id="89" name="直線矢印コネクタ 88"/>
              <p:cNvCxnSpPr/>
              <p:nvPr/>
            </p:nvCxnSpPr>
            <p:spPr>
              <a:xfrm flipH="1">
                <a:off x="5284661" y="5369535"/>
                <a:ext cx="143082" cy="190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5179109" y="5143927"/>
                <a:ext cx="816249" cy="261610"/>
              </a:xfrm>
              <a:prstGeom prst="rect">
                <a:avLst/>
              </a:prstGeom>
            </p:spPr>
            <p:txBody>
              <a:bodyPr wrap="none">
                <a:spAutoFit/>
              </a:bodyPr>
              <a:lstStyle/>
              <a:p>
                <a:r>
                  <a:rPr lang="en-US" altLang="ja-JP" sz="1100" dirty="0" smtClean="0">
                    <a:solidFill>
                      <a:srgbClr val="FF0000"/>
                    </a:solidFill>
                    <a:latin typeface="Times New Roman" panose="02020603050405020304" pitchFamily="18" charset="0"/>
                    <a:cs typeface="Times New Roman" panose="02020603050405020304" pitchFamily="18" charset="0"/>
                  </a:rPr>
                  <a:t>Main laser </a:t>
                </a:r>
                <a:endParaRPr lang="ja-JP" altLang="en-US" sz="1100" dirty="0"/>
              </a:p>
            </p:txBody>
          </p:sp>
          <p:cxnSp>
            <p:nvCxnSpPr>
              <p:cNvPr id="91" name="直線矢印コネクタ 90"/>
              <p:cNvCxnSpPr/>
              <p:nvPr/>
            </p:nvCxnSpPr>
            <p:spPr>
              <a:xfrm flipH="1">
                <a:off x="5442645" y="5725666"/>
                <a:ext cx="312403" cy="253916"/>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2" name="正方形/長方形 91"/>
              <p:cNvSpPr/>
              <p:nvPr/>
            </p:nvSpPr>
            <p:spPr>
              <a:xfrm>
                <a:off x="5581811" y="5486830"/>
                <a:ext cx="548548" cy="261610"/>
              </a:xfrm>
              <a:prstGeom prst="rect">
                <a:avLst/>
              </a:prstGeom>
            </p:spPr>
            <p:txBody>
              <a:bodyPr wrap="none">
                <a:spAutoFit/>
              </a:bodyPr>
              <a:lstStyle/>
              <a:p>
                <a:r>
                  <a:rPr lang="en-US" altLang="ja-JP" sz="1100" dirty="0" smtClean="0">
                    <a:solidFill>
                      <a:srgbClr val="002060"/>
                    </a:solidFill>
                    <a:latin typeface="Times New Roman" panose="02020603050405020304" pitchFamily="18" charset="0"/>
                    <a:cs typeface="Times New Roman" panose="02020603050405020304" pitchFamily="18" charset="0"/>
                  </a:rPr>
                  <a:t>Probe</a:t>
                </a:r>
                <a:r>
                  <a:rPr lang="en-US" altLang="ja-JP" sz="1100" dirty="0" smtClean="0">
                    <a:solidFill>
                      <a:srgbClr val="FF0000"/>
                    </a:solidFill>
                    <a:latin typeface="Times New Roman" panose="02020603050405020304" pitchFamily="18" charset="0"/>
                    <a:cs typeface="Times New Roman" panose="02020603050405020304" pitchFamily="18" charset="0"/>
                  </a:rPr>
                  <a:t> </a:t>
                </a:r>
                <a:endParaRPr lang="ja-JP" altLang="en-US" sz="1100" dirty="0"/>
              </a:p>
            </p:txBody>
          </p:sp>
        </p:grpSp>
      </p:grpSp>
    </p:spTree>
    <p:extLst>
      <p:ext uri="{BB962C8B-B14F-4D97-AF65-F5344CB8AC3E}">
        <p14:creationId xmlns:p14="http://schemas.microsoft.com/office/powerpoint/2010/main" val="155159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284914" y="6592952"/>
            <a:ext cx="4859086" cy="265048"/>
          </a:xfrm>
          <a:prstGeom prst="rect">
            <a:avLst/>
          </a:prstGeom>
          <a:noFill/>
        </p:spPr>
        <p:txBody>
          <a:bodyPr wrap="square" rtlCol="0">
            <a:spAutoFit/>
          </a:bodyPr>
          <a:lstStyle/>
          <a:p>
            <a:r>
              <a:rPr lang="ja-JP" altLang="en-US" sz="1100" dirty="0" smtClean="0">
                <a:solidFill>
                  <a:schemeClr val="tx1">
                    <a:lumMod val="75000"/>
                    <a:lumOff val="25000"/>
                  </a:schemeClr>
                </a:solidFill>
              </a:rPr>
              <a:t>背景図</a:t>
            </a:r>
            <a:r>
              <a:rPr lang="en-US" altLang="ja-JP" sz="1100" dirty="0" smtClean="0">
                <a:solidFill>
                  <a:schemeClr val="tx1">
                    <a:lumMod val="75000"/>
                    <a:lumOff val="25000"/>
                  </a:schemeClr>
                </a:solidFill>
              </a:rPr>
              <a:t>: </a:t>
            </a:r>
            <a:r>
              <a:rPr kumimoji="1" lang="en-US" altLang="ja-JP" sz="1100" dirty="0" err="1" smtClean="0">
                <a:solidFill>
                  <a:schemeClr val="tx1">
                    <a:lumMod val="75000"/>
                    <a:lumOff val="25000"/>
                  </a:schemeClr>
                </a:solidFill>
              </a:rPr>
              <a:t>Wccftech</a:t>
            </a:r>
            <a:r>
              <a:rPr lang="en-US" altLang="ja-JP" sz="1100" dirty="0">
                <a:solidFill>
                  <a:schemeClr val="tx1">
                    <a:lumMod val="75000"/>
                    <a:lumOff val="25000"/>
                  </a:schemeClr>
                </a:solidFill>
              </a:rPr>
              <a:t>, http://wccftech.com/intel-asml-holding-euv-lithography-2016/</a:t>
            </a:r>
            <a:endParaRPr kumimoji="1" lang="ja-JP" altLang="en-US" sz="1100" dirty="0">
              <a:solidFill>
                <a:schemeClr val="tx1">
                  <a:lumMod val="75000"/>
                  <a:lumOff val="25000"/>
                </a:schemeClr>
              </a:solidFill>
            </a:endParaRPr>
          </a:p>
        </p:txBody>
      </p:sp>
      <p:grpSp>
        <p:nvGrpSpPr>
          <p:cNvPr id="3" name="グループ化 2"/>
          <p:cNvGrpSpPr/>
          <p:nvPr/>
        </p:nvGrpSpPr>
        <p:grpSpPr>
          <a:xfrm>
            <a:off x="430893" y="604079"/>
            <a:ext cx="7795078" cy="1154427"/>
            <a:chOff x="430893" y="604079"/>
            <a:chExt cx="7795078" cy="1154427"/>
          </a:xfrm>
        </p:grpSpPr>
        <p:sp>
          <p:nvSpPr>
            <p:cNvPr id="4" name="正方形/長方形 3"/>
            <p:cNvSpPr/>
            <p:nvPr/>
          </p:nvSpPr>
          <p:spPr>
            <a:xfrm>
              <a:off x="430893" y="926062"/>
              <a:ext cx="4572000" cy="707886"/>
            </a:xfrm>
            <a:prstGeom prst="rect">
              <a:avLst/>
            </a:prstGeom>
          </p:spPr>
          <p:txBody>
            <a:bodyPr>
              <a:spAutoFit/>
            </a:bodyPr>
            <a:lstStyle/>
            <a:p>
              <a:r>
                <a:rPr lang="ja-JP" altLang="en-US" sz="2000" dirty="0" smtClean="0">
                  <a:solidFill>
                    <a:srgbClr val="FF0000"/>
                  </a:solidFill>
                </a:rPr>
                <a:t>EUV </a:t>
              </a:r>
              <a:r>
                <a:rPr lang="ja-JP" altLang="en-US" sz="2000" dirty="0" smtClean="0"/>
                <a:t>could replace ArFi layers in the </a:t>
              </a:r>
              <a:r>
                <a:rPr lang="ja-JP" altLang="en-US" sz="2000" dirty="0" smtClean="0">
                  <a:solidFill>
                    <a:srgbClr val="FF0000"/>
                  </a:solidFill>
                </a:rPr>
                <a:t>7nm</a:t>
              </a:r>
              <a:r>
                <a:rPr lang="ja-JP" altLang="en-US" sz="2000" dirty="0" smtClean="0"/>
                <a:t> flow once ready.</a:t>
              </a:r>
              <a:endParaRPr lang="ja-JP" altLang="en-US" sz="2000" dirty="0"/>
            </a:p>
          </p:txBody>
        </p:sp>
        <p:pic>
          <p:nvPicPr>
            <p:cNvPr id="5" name="図 4"/>
            <p:cNvPicPr>
              <a:picLocks noChangeAspect="1"/>
            </p:cNvPicPr>
            <p:nvPr/>
          </p:nvPicPr>
          <p:blipFill>
            <a:blip r:embed="rId2"/>
            <a:stretch>
              <a:fillRect/>
            </a:stretch>
          </p:blipFill>
          <p:spPr>
            <a:xfrm>
              <a:off x="5000625" y="604079"/>
              <a:ext cx="3225346" cy="1154427"/>
            </a:xfrm>
            <a:prstGeom prst="rect">
              <a:avLst/>
            </a:prstGeom>
          </p:spPr>
        </p:pic>
      </p:grpSp>
      <p:grpSp>
        <p:nvGrpSpPr>
          <p:cNvPr id="6" name="グループ化 5"/>
          <p:cNvGrpSpPr/>
          <p:nvPr/>
        </p:nvGrpSpPr>
        <p:grpSpPr>
          <a:xfrm>
            <a:off x="1008743" y="1957548"/>
            <a:ext cx="7687582" cy="1447639"/>
            <a:chOff x="1008743" y="1957548"/>
            <a:chExt cx="7687582" cy="1447639"/>
          </a:xfrm>
        </p:grpSpPr>
        <p:sp>
          <p:nvSpPr>
            <p:cNvPr id="7" name="正方形/長方形 6"/>
            <p:cNvSpPr/>
            <p:nvPr/>
          </p:nvSpPr>
          <p:spPr>
            <a:xfrm>
              <a:off x="4124325" y="2114847"/>
              <a:ext cx="4572000" cy="1015663"/>
            </a:xfrm>
            <a:prstGeom prst="rect">
              <a:avLst/>
            </a:prstGeom>
          </p:spPr>
          <p:txBody>
            <a:bodyPr>
              <a:spAutoFit/>
            </a:bodyPr>
            <a:lstStyle/>
            <a:p>
              <a:r>
                <a:rPr lang="ja-JP" altLang="en-US" sz="2000" dirty="0" smtClean="0"/>
                <a:t> We will use </a:t>
              </a:r>
              <a:r>
                <a:rPr lang="ja-JP" altLang="en-US" sz="2000" dirty="0" smtClean="0">
                  <a:solidFill>
                    <a:srgbClr val="FF0000"/>
                  </a:solidFill>
                </a:rPr>
                <a:t>EUV</a:t>
              </a:r>
              <a:r>
                <a:rPr lang="ja-JP" altLang="en-US" sz="2000" dirty="0" smtClean="0"/>
                <a:t> lithography extensively in our </a:t>
              </a:r>
              <a:r>
                <a:rPr lang="ja-JP" altLang="en-US" sz="2000" dirty="0" smtClean="0">
                  <a:solidFill>
                    <a:srgbClr val="FF0000"/>
                  </a:solidFill>
                </a:rPr>
                <a:t>5nm</a:t>
              </a:r>
              <a:r>
                <a:rPr lang="ja-JP" altLang="en-US" sz="2000" dirty="0" smtClean="0"/>
                <a:t> flow to improve density, simplify  process steps and reduce cost. </a:t>
              </a:r>
              <a:endParaRPr lang="ja-JP" altLang="en-US" sz="2000" dirty="0"/>
            </a:p>
          </p:txBody>
        </p:sp>
        <p:pic>
          <p:nvPicPr>
            <p:cNvPr id="8" name="図 7"/>
            <p:cNvPicPr>
              <a:picLocks noChangeAspect="1"/>
            </p:cNvPicPr>
            <p:nvPr/>
          </p:nvPicPr>
          <p:blipFill rotWithShape="1">
            <a:blip r:embed="rId3"/>
            <a:srcRect t="18581" b="16495"/>
            <a:stretch/>
          </p:blipFill>
          <p:spPr>
            <a:xfrm>
              <a:off x="1008743" y="1957548"/>
              <a:ext cx="2810782" cy="1447639"/>
            </a:xfrm>
            <a:prstGeom prst="rect">
              <a:avLst/>
            </a:prstGeom>
          </p:spPr>
        </p:pic>
      </p:grpSp>
      <p:grpSp>
        <p:nvGrpSpPr>
          <p:cNvPr id="9" name="グループ化 8"/>
          <p:cNvGrpSpPr/>
          <p:nvPr/>
        </p:nvGrpSpPr>
        <p:grpSpPr>
          <a:xfrm>
            <a:off x="224970" y="3580631"/>
            <a:ext cx="7817757" cy="1209369"/>
            <a:chOff x="224970" y="3580631"/>
            <a:chExt cx="7817757" cy="1209369"/>
          </a:xfrm>
        </p:grpSpPr>
        <p:sp>
          <p:nvSpPr>
            <p:cNvPr id="10" name="正方形/長方形 9"/>
            <p:cNvSpPr/>
            <p:nvPr/>
          </p:nvSpPr>
          <p:spPr>
            <a:xfrm>
              <a:off x="224970" y="3774337"/>
              <a:ext cx="4572000" cy="1015663"/>
            </a:xfrm>
            <a:prstGeom prst="rect">
              <a:avLst/>
            </a:prstGeom>
          </p:spPr>
          <p:txBody>
            <a:bodyPr>
              <a:spAutoFit/>
            </a:bodyPr>
            <a:lstStyle/>
            <a:p>
              <a:r>
                <a:rPr lang="ja-JP" altLang="en-US" sz="2000" dirty="0" smtClean="0"/>
                <a:t> Without </a:t>
              </a:r>
              <a:r>
                <a:rPr lang="ja-JP" altLang="en-US" sz="2000" dirty="0" smtClean="0">
                  <a:solidFill>
                    <a:srgbClr val="FF0000"/>
                  </a:solidFill>
                </a:rPr>
                <a:t>EUV</a:t>
              </a:r>
              <a:r>
                <a:rPr lang="ja-JP" altLang="en-US" sz="2000" dirty="0" smtClean="0"/>
                <a:t>, however, the </a:t>
              </a:r>
              <a:r>
                <a:rPr lang="ja-JP" altLang="en-US" sz="2000" dirty="0" smtClean="0">
                  <a:solidFill>
                    <a:srgbClr val="FF0000"/>
                  </a:solidFill>
                </a:rPr>
                <a:t>7nm</a:t>
              </a:r>
              <a:r>
                <a:rPr lang="ja-JP" altLang="en-US" sz="2000" dirty="0" smtClean="0"/>
                <a:t> node is anticipated to require upwards of 84 mask steps. </a:t>
              </a:r>
              <a:endParaRPr lang="ja-JP" altLang="en-US" sz="2000" dirty="0"/>
            </a:p>
          </p:txBody>
        </p:sp>
        <p:pic>
          <p:nvPicPr>
            <p:cNvPr id="11" name="図 10"/>
            <p:cNvPicPr>
              <a:picLocks noChangeAspect="1"/>
            </p:cNvPicPr>
            <p:nvPr/>
          </p:nvPicPr>
          <p:blipFill>
            <a:blip r:embed="rId4"/>
            <a:stretch>
              <a:fillRect/>
            </a:stretch>
          </p:blipFill>
          <p:spPr>
            <a:xfrm>
              <a:off x="4796970" y="3580631"/>
              <a:ext cx="3245757" cy="1060764"/>
            </a:xfrm>
            <a:prstGeom prst="rect">
              <a:avLst/>
            </a:prstGeom>
          </p:spPr>
        </p:pic>
      </p:grpSp>
      <p:grpSp>
        <p:nvGrpSpPr>
          <p:cNvPr id="12" name="グループ化 11"/>
          <p:cNvGrpSpPr/>
          <p:nvPr/>
        </p:nvGrpSpPr>
        <p:grpSpPr>
          <a:xfrm>
            <a:off x="834570" y="4918973"/>
            <a:ext cx="8074139" cy="1698634"/>
            <a:chOff x="834570" y="4918973"/>
            <a:chExt cx="8074139" cy="1698634"/>
          </a:xfrm>
        </p:grpSpPr>
        <p:sp>
          <p:nvSpPr>
            <p:cNvPr id="13" name="正方形/長方形 12"/>
            <p:cNvSpPr/>
            <p:nvPr/>
          </p:nvSpPr>
          <p:spPr>
            <a:xfrm>
              <a:off x="4214813" y="4918973"/>
              <a:ext cx="4572000" cy="1323439"/>
            </a:xfrm>
            <a:prstGeom prst="rect">
              <a:avLst/>
            </a:prstGeom>
          </p:spPr>
          <p:txBody>
            <a:bodyPr>
              <a:spAutoFit/>
            </a:bodyPr>
            <a:lstStyle/>
            <a:p>
              <a:r>
                <a:rPr lang="ja-JP" altLang="en-US" sz="2000" dirty="0" smtClean="0"/>
                <a:t>“… Both the source power and the availability progress are on track and with current trend  </a:t>
              </a:r>
              <a:r>
                <a:rPr lang="ja-JP" altLang="en-US" sz="2000" dirty="0" smtClean="0">
                  <a:solidFill>
                    <a:srgbClr val="FF0000"/>
                  </a:solidFill>
                </a:rPr>
                <a:t>EUV</a:t>
              </a:r>
              <a:r>
                <a:rPr lang="ja-JP" altLang="en-US" sz="2000" dirty="0" smtClean="0"/>
                <a:t> is expected to be used for </a:t>
              </a:r>
              <a:r>
                <a:rPr lang="ja-JP" altLang="en-US" sz="2000" dirty="0" smtClean="0">
                  <a:solidFill>
                    <a:srgbClr val="FF0000"/>
                  </a:solidFill>
                </a:rPr>
                <a:t>7nm</a:t>
              </a:r>
              <a:r>
                <a:rPr lang="ja-JP" altLang="en-US" sz="2000" dirty="0" smtClean="0"/>
                <a:t> production” </a:t>
              </a:r>
              <a:endParaRPr lang="ja-JP" altLang="en-US" sz="2000" dirty="0"/>
            </a:p>
          </p:txBody>
        </p:sp>
        <p:pic>
          <p:nvPicPr>
            <p:cNvPr id="14" name="図 13"/>
            <p:cNvPicPr>
              <a:picLocks noChangeAspect="1"/>
            </p:cNvPicPr>
            <p:nvPr/>
          </p:nvPicPr>
          <p:blipFill>
            <a:blip r:embed="rId5"/>
            <a:stretch>
              <a:fillRect/>
            </a:stretch>
          </p:blipFill>
          <p:spPr>
            <a:xfrm>
              <a:off x="834570" y="5143894"/>
              <a:ext cx="3091543" cy="922193"/>
            </a:xfrm>
            <a:prstGeom prst="rect">
              <a:avLst/>
            </a:prstGeom>
          </p:spPr>
        </p:pic>
        <p:sp>
          <p:nvSpPr>
            <p:cNvPr id="15" name="テキスト ボックス 14"/>
            <p:cNvSpPr txBox="1"/>
            <p:nvPr/>
          </p:nvSpPr>
          <p:spPr>
            <a:xfrm>
              <a:off x="4796970" y="6248275"/>
              <a:ext cx="4111739" cy="369332"/>
            </a:xfrm>
            <a:prstGeom prst="rect">
              <a:avLst/>
            </a:prstGeom>
            <a:noFill/>
          </p:spPr>
          <p:txBody>
            <a:bodyPr wrap="square" rtlCol="0">
              <a:spAutoFit/>
            </a:bodyPr>
            <a:lstStyle/>
            <a:p>
              <a:r>
                <a:rPr kumimoji="1" lang="en-US" altLang="ja-JP" dirty="0" smtClean="0"/>
                <a:t>Ref. ASML SMALL TALK 2016, ASML</a:t>
              </a:r>
              <a:endParaRPr kumimoji="1" lang="ja-JP" altLang="en-US" dirty="0"/>
            </a:p>
          </p:txBody>
        </p:sp>
      </p:grpSp>
      <p:sp>
        <p:nvSpPr>
          <p:cNvPr id="16" name="テキスト ボックス 15"/>
          <p:cNvSpPr txBox="1"/>
          <p:nvPr/>
        </p:nvSpPr>
        <p:spPr>
          <a:xfrm>
            <a:off x="173718" y="77927"/>
            <a:ext cx="4771093" cy="461665"/>
          </a:xfrm>
          <a:prstGeom prst="rect">
            <a:avLst/>
          </a:prstGeom>
          <a:noFill/>
        </p:spPr>
        <p:txBody>
          <a:bodyPr wrap="square" rtlCol="0">
            <a:spAutoFit/>
          </a:bodyPr>
          <a:lstStyle/>
          <a:p>
            <a:r>
              <a:rPr kumimoji="1" lang="ja-JP" altLang="en-US" sz="2400" b="1" dirty="0" smtClean="0">
                <a:latin typeface="+mn-ea"/>
              </a:rPr>
              <a:t>背景：次世代リソグラフィー</a:t>
            </a:r>
            <a:endParaRPr kumimoji="1" lang="ja-JP" altLang="en-US" sz="2400" b="1" dirty="0">
              <a:latin typeface="+mn-ea"/>
            </a:endParaRPr>
          </a:p>
        </p:txBody>
      </p:sp>
    </p:spTree>
    <p:extLst>
      <p:ext uri="{BB962C8B-B14F-4D97-AF65-F5344CB8AC3E}">
        <p14:creationId xmlns:p14="http://schemas.microsoft.com/office/powerpoint/2010/main" val="41463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190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3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par>
                          <p:cTn id="14" fill="hold">
                            <p:stCondLst>
                              <p:cond delay="4000"/>
                            </p:stCondLst>
                            <p:childTnLst>
                              <p:par>
                                <p:cTn id="15" presetID="10" presetClass="entr" presetSubtype="0" fill="hold" nodeType="afterEffect">
                                  <p:stCondLst>
                                    <p:cond delay="110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68" b="50000"/>
          <a:stretch/>
        </p:blipFill>
        <p:spPr bwMode="auto">
          <a:xfrm>
            <a:off x="442896" y="325492"/>
            <a:ext cx="7877728" cy="272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240953" y="69107"/>
            <a:ext cx="3724675" cy="5127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smtClean="0">
                <a:solidFill>
                  <a:schemeClr val="tx1"/>
                </a:solidFill>
              </a:rPr>
              <a:t>EUV</a:t>
            </a:r>
            <a:r>
              <a:rPr lang="ja-JP" altLang="en-US" sz="2800" b="1" dirty="0" smtClean="0">
                <a:solidFill>
                  <a:schemeClr val="tx1"/>
                </a:solidFill>
              </a:rPr>
              <a:t>リソグラフィー</a:t>
            </a:r>
            <a:endParaRPr lang="en-US" altLang="ja-JP" sz="2800" b="1" dirty="0">
              <a:solidFill>
                <a:schemeClr val="tx1"/>
              </a:solidFill>
            </a:endParaRPr>
          </a:p>
        </p:txBody>
      </p:sp>
      <p:sp>
        <p:nvSpPr>
          <p:cNvPr id="5" name="四角形吹き出し 4"/>
          <p:cNvSpPr/>
          <p:nvPr/>
        </p:nvSpPr>
        <p:spPr>
          <a:xfrm>
            <a:off x="7297796" y="3049852"/>
            <a:ext cx="1656184" cy="367564"/>
          </a:xfrm>
          <a:prstGeom prst="wedgeRectCallout">
            <a:avLst>
              <a:gd name="adj1" fmla="val -51068"/>
              <a:gd name="adj2" fmla="val -1771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研究開発中</a:t>
            </a:r>
          </a:p>
        </p:txBody>
      </p:sp>
      <p:grpSp>
        <p:nvGrpSpPr>
          <p:cNvPr id="2" name="グループ化 1"/>
          <p:cNvGrpSpPr/>
          <p:nvPr/>
        </p:nvGrpSpPr>
        <p:grpSpPr>
          <a:xfrm>
            <a:off x="240953" y="3607254"/>
            <a:ext cx="8771748" cy="3299238"/>
            <a:chOff x="240953" y="3607254"/>
            <a:chExt cx="8771748" cy="3299238"/>
          </a:xfrm>
        </p:grpSpPr>
        <p:pic>
          <p:nvPicPr>
            <p:cNvPr id="7" name="Picture 2" descr="自動生成された代替テキスト: &#10;.IGAPHOTON &#10;サ ポ ー ト &#10;会 社 情 報 &#10;1. ロ ロ 「 VL 一 〕 &#10;( &#10;0 ー "/>
            <p:cNvPicPr>
              <a:picLocks noChangeAspect="1" noChangeArrowheads="1"/>
            </p:cNvPicPr>
            <p:nvPr/>
          </p:nvPicPr>
          <p:blipFill rotWithShape="1">
            <a:blip r:embed="rId3">
              <a:extLst>
                <a:ext uri="{28A0092B-C50C-407E-A947-70E740481C1C}">
                  <a14:useLocalDpi xmlns:a14="http://schemas.microsoft.com/office/drawing/2010/main" val="0"/>
                </a:ext>
              </a:extLst>
            </a:blip>
            <a:srcRect t="961" r="41038" b="87106"/>
            <a:stretch/>
          </p:blipFill>
          <p:spPr bwMode="auto">
            <a:xfrm>
              <a:off x="5095884" y="3607254"/>
              <a:ext cx="2011679" cy="48379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p:cNvPicPr>
              <a:picLocks noChangeAspect="1"/>
            </p:cNvPicPr>
            <p:nvPr/>
          </p:nvPicPr>
          <p:blipFill>
            <a:blip r:embed="rId4"/>
            <a:stretch>
              <a:fillRect/>
            </a:stretch>
          </p:blipFill>
          <p:spPr>
            <a:xfrm>
              <a:off x="7461180" y="3607254"/>
              <a:ext cx="1028126" cy="459760"/>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03630" y="4228728"/>
              <a:ext cx="3235569" cy="2438278"/>
            </a:xfrm>
            <a:prstGeom prst="rect">
              <a:avLst/>
            </a:prstGeom>
          </p:spPr>
        </p:pic>
        <p:pic>
          <p:nvPicPr>
            <p:cNvPr id="12" name="図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953" y="3749043"/>
              <a:ext cx="4627923" cy="2880450"/>
            </a:xfrm>
            <a:prstGeom prst="rect">
              <a:avLst/>
            </a:prstGeom>
          </p:spPr>
        </p:pic>
        <p:sp>
          <p:nvSpPr>
            <p:cNvPr id="13" name="テキスト ボックス 12"/>
            <p:cNvSpPr txBox="1"/>
            <p:nvPr/>
          </p:nvSpPr>
          <p:spPr>
            <a:xfrm>
              <a:off x="7747962" y="6629493"/>
              <a:ext cx="1264739" cy="276999"/>
            </a:xfrm>
            <a:prstGeom prst="rect">
              <a:avLst/>
            </a:prstGeom>
            <a:noFill/>
          </p:spPr>
          <p:txBody>
            <a:bodyPr wrap="square" rtlCol="0">
              <a:spAutoFit/>
            </a:bodyPr>
            <a:lstStyle/>
            <a:p>
              <a:r>
                <a:rPr lang="ja-JP" altLang="en-US" sz="1200" dirty="0" smtClean="0"/>
                <a:t>出典：</a:t>
              </a:r>
              <a:r>
                <a:rPr lang="en-US" altLang="ja-JP" sz="1200" dirty="0" smtClean="0"/>
                <a:t>ASML</a:t>
              </a:r>
              <a:endParaRPr kumimoji="1" lang="ja-JP" altLang="en-US" sz="1200" dirty="0"/>
            </a:p>
          </p:txBody>
        </p:sp>
      </p:grpSp>
    </p:spTree>
    <p:extLst>
      <p:ext uri="{BB962C8B-B14F-4D97-AF65-F5344CB8AC3E}">
        <p14:creationId xmlns:p14="http://schemas.microsoft.com/office/powerpoint/2010/main" val="416441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536" y="1630899"/>
            <a:ext cx="5923197" cy="4427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688361" y="761740"/>
            <a:ext cx="6117251" cy="830997"/>
          </a:xfrm>
          <a:prstGeom prst="rect">
            <a:avLst/>
          </a:prstGeom>
          <a:noFill/>
        </p:spPr>
        <p:txBody>
          <a:bodyPr wrap="square" rtlCol="0">
            <a:spAutoFit/>
          </a:bodyPr>
          <a:lstStyle/>
          <a:p>
            <a:r>
              <a:rPr kumimoji="1" lang="ja-JP" altLang="en-US" sz="2400" dirty="0" smtClean="0"/>
              <a:t>・</a:t>
            </a:r>
            <a:r>
              <a:rPr kumimoji="1" lang="en-US" altLang="ja-JP" sz="2400" dirty="0" smtClean="0"/>
              <a:t>EUV</a:t>
            </a:r>
            <a:r>
              <a:rPr kumimoji="1" lang="ja-JP" altLang="en-US" sz="2400" dirty="0" smtClean="0"/>
              <a:t>光源の高出力・高効率化</a:t>
            </a:r>
            <a:endParaRPr kumimoji="1" lang="en-US" altLang="ja-JP" sz="2400" dirty="0" smtClean="0"/>
          </a:p>
          <a:p>
            <a:r>
              <a:rPr kumimoji="1" lang="ja-JP" altLang="en-US" sz="2400" dirty="0" smtClean="0"/>
              <a:t>　→スループット、コストダウンに直結</a:t>
            </a:r>
            <a:endParaRPr kumimoji="1" lang="ja-JP" altLang="en-US" sz="2400" dirty="0"/>
          </a:p>
        </p:txBody>
      </p:sp>
      <p:sp>
        <p:nvSpPr>
          <p:cNvPr id="4" name="テキスト ボックス 3"/>
          <p:cNvSpPr txBox="1"/>
          <p:nvPr/>
        </p:nvSpPr>
        <p:spPr>
          <a:xfrm>
            <a:off x="512150" y="6238438"/>
            <a:ext cx="8241325" cy="461665"/>
          </a:xfrm>
          <a:prstGeom prst="rect">
            <a:avLst/>
          </a:prstGeom>
          <a:noFill/>
        </p:spPr>
        <p:txBody>
          <a:bodyPr wrap="square" rtlCol="0">
            <a:spAutoFit/>
          </a:bodyPr>
          <a:lstStyle/>
          <a:p>
            <a:r>
              <a:rPr lang="ja-JP" altLang="en-US" sz="2400" dirty="0" smtClean="0"/>
              <a:t>・量産用（</a:t>
            </a:r>
            <a:r>
              <a:rPr lang="en-US" altLang="ja-JP" sz="2400" dirty="0" smtClean="0"/>
              <a:t>HVM</a:t>
            </a:r>
            <a:r>
              <a:rPr lang="ja-JP" altLang="en-US" sz="2400" dirty="0" smtClean="0"/>
              <a:t>）には</a:t>
            </a:r>
            <a:r>
              <a:rPr kumimoji="1" lang="ja-JP" altLang="en-US" sz="2400" dirty="0" smtClean="0"/>
              <a:t>レーザー生成</a:t>
            </a:r>
            <a:r>
              <a:rPr kumimoji="1" lang="ja-JP" altLang="en-US" sz="2400" b="1" u="sng" dirty="0" smtClean="0">
                <a:solidFill>
                  <a:srgbClr val="FF0000"/>
                </a:solidFill>
              </a:rPr>
              <a:t>プラズマ</a:t>
            </a:r>
            <a:r>
              <a:rPr kumimoji="1" lang="ja-JP" altLang="en-US" sz="2400" dirty="0" smtClean="0"/>
              <a:t>（</a:t>
            </a:r>
            <a:r>
              <a:rPr kumimoji="1" lang="en-US" altLang="ja-JP" sz="2400" dirty="0" smtClean="0"/>
              <a:t>LPP</a:t>
            </a:r>
            <a:r>
              <a:rPr kumimoji="1" lang="ja-JP" altLang="en-US" sz="2400" dirty="0" smtClean="0"/>
              <a:t>）光源</a:t>
            </a:r>
            <a:endParaRPr kumimoji="1" lang="ja-JP" altLang="en-US" sz="2400" dirty="0"/>
          </a:p>
        </p:txBody>
      </p:sp>
      <p:sp>
        <p:nvSpPr>
          <p:cNvPr id="5" name="角丸四角形 4"/>
          <p:cNvSpPr/>
          <p:nvPr/>
        </p:nvSpPr>
        <p:spPr>
          <a:xfrm>
            <a:off x="240953" y="69107"/>
            <a:ext cx="5483572" cy="5127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smtClean="0">
                <a:solidFill>
                  <a:schemeClr val="tx1"/>
                </a:solidFill>
              </a:rPr>
              <a:t>EUV</a:t>
            </a:r>
            <a:r>
              <a:rPr lang="ja-JP" altLang="en-US" sz="2800" b="1" dirty="0" smtClean="0">
                <a:solidFill>
                  <a:schemeClr val="tx1"/>
                </a:solidFill>
              </a:rPr>
              <a:t>リソグラフィーの光源は？</a:t>
            </a:r>
            <a:endParaRPr lang="en-US" altLang="ja-JP" sz="2800" b="1" dirty="0">
              <a:solidFill>
                <a:schemeClr val="tx1"/>
              </a:solidFill>
            </a:endParaRPr>
          </a:p>
        </p:txBody>
      </p:sp>
    </p:spTree>
    <p:extLst>
      <p:ext uri="{BB962C8B-B14F-4D97-AF65-F5344CB8AC3E}">
        <p14:creationId xmlns:p14="http://schemas.microsoft.com/office/powerpoint/2010/main" val="266581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3615519617"/>
              </p:ext>
            </p:extLst>
          </p:nvPr>
        </p:nvGraphicFramePr>
        <p:xfrm>
          <a:off x="568234" y="3088226"/>
          <a:ext cx="5492788" cy="2716839"/>
        </p:xfrm>
        <a:graphic>
          <a:graphicData uri="http://schemas.openxmlformats.org/drawingml/2006/table">
            <a:tbl>
              <a:tblPr firstRow="1" bandRow="1"/>
              <a:tblGrid>
                <a:gridCol w="1375627">
                  <a:extLst>
                    <a:ext uri="{9D8B030D-6E8A-4147-A177-3AD203B41FA5}">
                      <a16:colId xmlns:a16="http://schemas.microsoft.com/office/drawing/2014/main" val="20000"/>
                    </a:ext>
                  </a:extLst>
                </a:gridCol>
                <a:gridCol w="2041420">
                  <a:extLst>
                    <a:ext uri="{9D8B030D-6E8A-4147-A177-3AD203B41FA5}">
                      <a16:colId xmlns:a16="http://schemas.microsoft.com/office/drawing/2014/main" val="20001"/>
                    </a:ext>
                  </a:extLst>
                </a:gridCol>
                <a:gridCol w="2075741">
                  <a:extLst>
                    <a:ext uri="{9D8B030D-6E8A-4147-A177-3AD203B41FA5}">
                      <a16:colId xmlns:a16="http://schemas.microsoft.com/office/drawing/2014/main" val="20002"/>
                    </a:ext>
                  </a:extLst>
                </a:gridCol>
              </a:tblGrid>
              <a:tr h="393028">
                <a:tc>
                  <a:txBody>
                    <a:bodyPr/>
                    <a:lstStyle>
                      <a:defPPr>
                        <a:defRPr lang="ja-JP"/>
                      </a:defPPr>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altLang="ja-JP" sz="1600" dirty="0">
                          <a:solidFill>
                            <a:schemeClr val="bg1"/>
                          </a:solidFill>
                          <a:latin typeface="+mn-lt"/>
                          <a:ea typeface="+mj-ea"/>
                        </a:rPr>
                        <a:t>Pre-pulse</a:t>
                      </a:r>
                    </a:p>
                  </a:txBody>
                  <a:tcPr marL="87345" marR="87345" marT="53156" marB="5315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lang="en-US" altLang="ja-JP" sz="1600" b="1" dirty="0">
                          <a:solidFill>
                            <a:schemeClr val="bg1"/>
                          </a:solidFill>
                          <a:latin typeface="+mn-lt"/>
                          <a:ea typeface="+mj-ea"/>
                          <a:cs typeface="Arial" pitchFamily="34" charset="0"/>
                        </a:rPr>
                        <a:t>10 </a:t>
                      </a:r>
                      <a:r>
                        <a:rPr lang="en-US" altLang="ja-JP" sz="1600" b="1" dirty="0" err="1">
                          <a:solidFill>
                            <a:schemeClr val="bg1"/>
                          </a:solidFill>
                          <a:latin typeface="+mn-lt"/>
                          <a:ea typeface="+mj-ea"/>
                          <a:cs typeface="Arial" pitchFamily="34" charset="0"/>
                        </a:rPr>
                        <a:t>ps</a:t>
                      </a:r>
                      <a:endParaRPr lang="ja-JP" altLang="en-US" sz="1600" b="1" dirty="0">
                        <a:solidFill>
                          <a:schemeClr val="bg1"/>
                        </a:solidFill>
                        <a:latin typeface="+mn-lt"/>
                        <a:ea typeface="+mj-ea"/>
                        <a:cs typeface="Arial" pitchFamily="34" charset="0"/>
                      </a:endParaRPr>
                    </a:p>
                  </a:txBody>
                  <a:tcPr marL="87345" marR="87345" marT="53156" marB="53156"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6"/>
                    </a:solidFill>
                  </a:tcPr>
                </a:tc>
                <a:tc>
                  <a:txBody>
                    <a:bodyPr/>
                    <a:lstStyle>
                      <a:defPPr>
                        <a:defRPr lang="ja-JP"/>
                      </a:defPPr>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600" b="1" dirty="0">
                          <a:solidFill>
                            <a:schemeClr val="bg1"/>
                          </a:solidFill>
                          <a:latin typeface="+mn-lt"/>
                          <a:ea typeface="+mj-ea"/>
                          <a:cs typeface="Arial" pitchFamily="34" charset="0"/>
                        </a:rPr>
                        <a:t>10 ns</a:t>
                      </a:r>
                      <a:endParaRPr kumimoji="1" lang="ja-JP" altLang="en-US" sz="1600" b="1" dirty="0">
                        <a:solidFill>
                          <a:schemeClr val="bg1"/>
                        </a:solidFill>
                        <a:latin typeface="+mn-lt"/>
                        <a:ea typeface="+mj-ea"/>
                        <a:cs typeface="Arial" pitchFamily="34" charset="0"/>
                      </a:endParaRPr>
                    </a:p>
                  </a:txBody>
                  <a:tcPr marL="87345" marR="87345" marT="53156" marB="53156"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93028">
                <a:tc>
                  <a:txBody>
                    <a:bodyPr/>
                    <a:lstStyle/>
                    <a:p>
                      <a:pPr algn="ctr"/>
                      <a:r>
                        <a:rPr kumimoji="1" lang="en-US" altLang="ja-JP" sz="1600" dirty="0">
                          <a:latin typeface="+mn-lt"/>
                          <a:ea typeface="+mj-ea"/>
                          <a:cs typeface="Arial" pitchFamily="34" charset="0"/>
                        </a:rPr>
                        <a:t>CE</a:t>
                      </a:r>
                      <a:endParaRPr kumimoji="1" lang="ja-JP" altLang="en-US" sz="1600" dirty="0">
                        <a:latin typeface="+mn-lt"/>
                        <a:ea typeface="+mj-ea"/>
                        <a:cs typeface="Arial" pitchFamily="34" charset="0"/>
                      </a:endParaRPr>
                    </a:p>
                  </a:txBody>
                  <a:tcPr marL="87345" marR="87345" marT="53156" marB="53156"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tint val="40000"/>
                      </a:srgbClr>
                    </a:solidFill>
                  </a:tcPr>
                </a:tc>
                <a:tc>
                  <a:txBody>
                    <a:bodyPr/>
                    <a:lstStyle/>
                    <a:p>
                      <a:pPr algn="ctr"/>
                      <a:r>
                        <a:rPr kumimoji="1" lang="en-US" altLang="ja-JP" sz="1600" dirty="0">
                          <a:latin typeface="+mn-lt"/>
                          <a:ea typeface="+mj-ea"/>
                          <a:cs typeface="Arial" pitchFamily="34" charset="0"/>
                        </a:rPr>
                        <a:t>4.7 %</a:t>
                      </a:r>
                      <a:endParaRPr kumimoji="1" lang="ja-JP" altLang="en-US" sz="1600" dirty="0">
                        <a:latin typeface="+mn-lt"/>
                        <a:ea typeface="+mj-ea"/>
                        <a:cs typeface="Arial" pitchFamily="34" charset="0"/>
                      </a:endParaRPr>
                    </a:p>
                  </a:txBody>
                  <a:tcPr marL="87345" marR="87345" marT="53156" marB="531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tint val="40000"/>
                      </a:srgbClr>
                    </a:solidFill>
                  </a:tcPr>
                </a:tc>
                <a:tc>
                  <a:txBody>
                    <a:bodyPr/>
                    <a:lstStyle/>
                    <a:p>
                      <a:pPr algn="ctr"/>
                      <a:r>
                        <a:rPr kumimoji="1" lang="en-US" altLang="ja-JP" sz="1600" dirty="0">
                          <a:latin typeface="+mn-lt"/>
                          <a:ea typeface="+mj-ea"/>
                          <a:cs typeface="Arial" pitchFamily="34" charset="0"/>
                        </a:rPr>
                        <a:t>3.0 %</a:t>
                      </a:r>
                      <a:endParaRPr kumimoji="1" lang="ja-JP" altLang="en-US" sz="1600" dirty="0">
                        <a:latin typeface="+mn-lt"/>
                        <a:ea typeface="+mj-ea"/>
                        <a:cs typeface="Arial" pitchFamily="34" charset="0"/>
                      </a:endParaRPr>
                    </a:p>
                  </a:txBody>
                  <a:tcPr marL="87345" marR="87345" marT="53156" marB="53156"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1"/>
                  </a:ext>
                </a:extLst>
              </a:tr>
              <a:tr h="393028">
                <a:tc>
                  <a:txBody>
                    <a:bodyPr/>
                    <a:lstStyle>
                      <a:defPPr>
                        <a:defRPr lang="ja-JP"/>
                      </a:defPPr>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dirty="0">
                          <a:latin typeface="+mn-lt"/>
                          <a:ea typeface="+mj-ea"/>
                          <a:cs typeface="Arial" pitchFamily="34" charset="0"/>
                        </a:rPr>
                        <a:t>Pulse</a:t>
                      </a:r>
                      <a:r>
                        <a:rPr kumimoji="1" lang="ja-JP" altLang="en-US" sz="1600" dirty="0">
                          <a:latin typeface="+mn-lt"/>
                          <a:ea typeface="+mj-ea"/>
                          <a:cs typeface="Arial" pitchFamily="34" charset="0"/>
                        </a:rPr>
                        <a:t> </a:t>
                      </a:r>
                      <a:r>
                        <a:rPr kumimoji="1" lang="en-US" altLang="ja-JP" sz="1600" dirty="0">
                          <a:latin typeface="+mn-lt"/>
                          <a:ea typeface="+mj-ea"/>
                          <a:cs typeface="Arial" pitchFamily="34" charset="0"/>
                        </a:rPr>
                        <a:t>energy</a:t>
                      </a:r>
                      <a:endParaRPr kumimoji="1" lang="ja-JP" altLang="en-US" sz="1600" dirty="0">
                        <a:latin typeface="+mn-lt"/>
                        <a:ea typeface="+mj-ea"/>
                        <a:cs typeface="Arial" pitchFamily="34" charset="0"/>
                      </a:endParaRPr>
                    </a:p>
                  </a:txBody>
                  <a:tcPr marL="87345" marR="87345" marT="53156" marB="5315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defPPr>
                        <a:defRPr lang="ja-JP"/>
                      </a:defPPr>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ja-JP" altLang="en-US" sz="1600" dirty="0">
                          <a:latin typeface="+mn-lt"/>
                          <a:ea typeface="+mj-ea"/>
                        </a:rPr>
                        <a:t> </a:t>
                      </a:r>
                      <a:r>
                        <a:rPr kumimoji="1" lang="en-US" altLang="ja-JP" sz="1600" dirty="0">
                          <a:latin typeface="+mn-lt"/>
                          <a:ea typeface="+mj-ea"/>
                          <a:cs typeface="Arial" pitchFamily="34" charset="0"/>
                        </a:rPr>
                        <a:t>2.0 </a:t>
                      </a:r>
                      <a:r>
                        <a:rPr kumimoji="1" lang="en-US" altLang="ja-JP" sz="1600" dirty="0" err="1">
                          <a:latin typeface="+mn-lt"/>
                          <a:ea typeface="+mj-ea"/>
                          <a:cs typeface="Arial" pitchFamily="34" charset="0"/>
                        </a:rPr>
                        <a:t>mJ</a:t>
                      </a:r>
                      <a:endParaRPr kumimoji="1" lang="ja-JP" altLang="en-US" sz="1600" dirty="0">
                        <a:latin typeface="+mn-lt"/>
                        <a:ea typeface="+mj-ea"/>
                        <a:cs typeface="Arial" pitchFamily="34" charset="0"/>
                      </a:endParaRPr>
                    </a:p>
                  </a:txBody>
                  <a:tcPr marL="87345" marR="87345" marT="53156" marB="53156"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064A2">
                        <a:tint val="40000"/>
                      </a:srgbClr>
                    </a:solidFill>
                  </a:tcPr>
                </a:tc>
                <a:tc>
                  <a:txBody>
                    <a:bodyPr/>
                    <a:lstStyle>
                      <a:defPPr>
                        <a:defRPr lang="ja-JP"/>
                      </a:defPPr>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600" dirty="0">
                          <a:latin typeface="+mn-lt"/>
                          <a:ea typeface="+mj-ea"/>
                          <a:cs typeface="Arial" pitchFamily="34" charset="0"/>
                        </a:rPr>
                        <a:t>2.7 </a:t>
                      </a:r>
                      <a:r>
                        <a:rPr kumimoji="1" lang="en-US" altLang="ja-JP" sz="1600" dirty="0" err="1">
                          <a:latin typeface="+mn-lt"/>
                          <a:ea typeface="+mj-ea"/>
                          <a:cs typeface="Arial" pitchFamily="34" charset="0"/>
                        </a:rPr>
                        <a:t>mJ</a:t>
                      </a:r>
                      <a:endParaRPr kumimoji="1" lang="ja-JP" altLang="en-US" sz="1600" dirty="0">
                        <a:latin typeface="+mn-lt"/>
                        <a:ea typeface="+mj-ea"/>
                        <a:cs typeface="Arial" pitchFamily="34" charset="0"/>
                      </a:endParaRPr>
                    </a:p>
                  </a:txBody>
                  <a:tcPr marL="87345" marR="87345" marT="53156" marB="53156"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tint val="40000"/>
                      </a:srgbClr>
                    </a:solidFill>
                  </a:tcPr>
                </a:tc>
                <a:extLst>
                  <a:ext uri="{0D108BD9-81ED-4DB2-BD59-A6C34878D82A}">
                    <a16:rowId xmlns:a16="http://schemas.microsoft.com/office/drawing/2014/main" val="10002"/>
                  </a:ext>
                </a:extLst>
              </a:tr>
              <a:tr h="1537755">
                <a:tc>
                  <a:txBody>
                    <a:bodyPr/>
                    <a:lstStyle>
                      <a:defPPr>
                        <a:defRPr lang="ja-JP"/>
                      </a:defPPr>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400" dirty="0">
                          <a:latin typeface="+mn-lt"/>
                          <a:ea typeface="+mj-ea"/>
                          <a:cs typeface="Arial" pitchFamily="34" charset="0"/>
                        </a:rPr>
                        <a:t>Shadowgraph</a:t>
                      </a:r>
                    </a:p>
                    <a:p>
                      <a:pPr algn="ctr"/>
                      <a:r>
                        <a:rPr kumimoji="1" lang="en-US" altLang="ja-JP" sz="1400" dirty="0">
                          <a:latin typeface="+mn-lt"/>
                          <a:ea typeface="+mj-ea"/>
                          <a:cs typeface="Arial" pitchFamily="34" charset="0"/>
                        </a:rPr>
                        <a:t>90</a:t>
                      </a:r>
                      <a:r>
                        <a:rPr kumimoji="1" lang="ja-JP" altLang="en-US" sz="1400" baseline="0" dirty="0">
                          <a:latin typeface="+mn-lt"/>
                          <a:ea typeface="+mj-ea"/>
                          <a:cs typeface="Arial" pitchFamily="34" charset="0"/>
                        </a:rPr>
                        <a:t> </a:t>
                      </a:r>
                      <a:r>
                        <a:rPr kumimoji="1" lang="en-US" altLang="ja-JP" sz="1400" baseline="0" dirty="0">
                          <a:latin typeface="+mn-lt"/>
                          <a:ea typeface="+mj-ea"/>
                          <a:cs typeface="Arial" pitchFamily="34" charset="0"/>
                        </a:rPr>
                        <a:t>deg</a:t>
                      </a:r>
                      <a:r>
                        <a:rPr kumimoji="1" lang="ja-JP" altLang="en-US" sz="1400" baseline="0" dirty="0">
                          <a:latin typeface="+mn-lt"/>
                          <a:ea typeface="+mj-ea"/>
                          <a:cs typeface="Arial" pitchFamily="34" charset="0"/>
                        </a:rPr>
                        <a:t> </a:t>
                      </a:r>
                      <a:r>
                        <a:rPr kumimoji="1" lang="en-US" altLang="ja-JP" sz="1400" baseline="0" dirty="0">
                          <a:latin typeface="+mn-lt"/>
                          <a:ea typeface="+mj-ea"/>
                          <a:cs typeface="Arial" pitchFamily="34" charset="0"/>
                        </a:rPr>
                        <a:t>view</a:t>
                      </a:r>
                      <a:endParaRPr kumimoji="1" lang="ja-JP" altLang="en-US" sz="1400" dirty="0">
                        <a:latin typeface="+mn-lt"/>
                        <a:ea typeface="+mj-ea"/>
                        <a:cs typeface="Arial" pitchFamily="34" charset="0"/>
                      </a:endParaRPr>
                    </a:p>
                  </a:txBody>
                  <a:tcPr marL="87345" marR="87345" marT="53156" marB="53156" vert="vert27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8064A2">
                        <a:tint val="20000"/>
                      </a:srgbClr>
                    </a:solidFill>
                  </a:tcPr>
                </a:tc>
                <a:tc>
                  <a:txBody>
                    <a:bodyPr/>
                    <a:lstStyle>
                      <a:defPPr>
                        <a:defRPr lang="ja-JP"/>
                      </a:defPPr>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latin typeface="+mn-lt"/>
                        <a:ea typeface="+mj-ea"/>
                      </a:endParaRPr>
                    </a:p>
                  </a:txBody>
                  <a:tcPr marL="87345" marR="87345" marT="53156" marB="531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tint val="20000"/>
                      </a:srgbClr>
                    </a:solidFill>
                  </a:tcPr>
                </a:tc>
                <a:tc>
                  <a:txBody>
                    <a:bodyPr/>
                    <a:lstStyle>
                      <a:defPPr>
                        <a:defRPr lang="ja-JP"/>
                      </a:defPPr>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endParaRPr kumimoji="1" lang="ja-JP" altLang="en-US" sz="1600" dirty="0">
                        <a:latin typeface="+mn-lt"/>
                        <a:ea typeface="+mj-ea"/>
                      </a:endParaRPr>
                    </a:p>
                  </a:txBody>
                  <a:tcPr marL="87345" marR="87345" marT="53156" marB="53156"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8064A2">
                        <a:tint val="20000"/>
                      </a:srgbClr>
                    </a:solidFill>
                  </a:tcPr>
                </a:tc>
                <a:extLst>
                  <a:ext uri="{0D108BD9-81ED-4DB2-BD59-A6C34878D82A}">
                    <a16:rowId xmlns:a16="http://schemas.microsoft.com/office/drawing/2014/main" val="10003"/>
                  </a:ext>
                </a:extLst>
              </a:tr>
            </a:tbl>
          </a:graphicData>
        </a:graphic>
      </p:graphicFrame>
      <p:pic>
        <p:nvPicPr>
          <p:cNvPr id="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9474" y="581877"/>
            <a:ext cx="2963238" cy="2283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下矢印 8"/>
          <p:cNvSpPr/>
          <p:nvPr/>
        </p:nvSpPr>
        <p:spPr>
          <a:xfrm flipV="1">
            <a:off x="7685925" y="1170743"/>
            <a:ext cx="273950" cy="37573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sp>
        <p:nvSpPr>
          <p:cNvPr id="10" name="テキスト ボックス 3"/>
          <p:cNvSpPr txBox="1">
            <a:spLocks noChangeArrowheads="1"/>
          </p:cNvSpPr>
          <p:nvPr/>
        </p:nvSpPr>
        <p:spPr bwMode="auto">
          <a:xfrm>
            <a:off x="8046165" y="1126106"/>
            <a:ext cx="1121262" cy="46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defRPr/>
            </a:pPr>
            <a:r>
              <a:rPr lang="en-US" altLang="ja-JP" sz="1200" dirty="0">
                <a:solidFill>
                  <a:srgbClr val="FF0000"/>
                </a:solidFill>
                <a:latin typeface="+mn-lt"/>
              </a:rPr>
              <a:t>+50% </a:t>
            </a:r>
          </a:p>
          <a:p>
            <a:pPr eaLnBrk="1" hangingPunct="1">
              <a:defRPr/>
            </a:pPr>
            <a:r>
              <a:rPr lang="en-US" altLang="ja-JP" sz="1200" dirty="0">
                <a:solidFill>
                  <a:srgbClr val="FF0000"/>
                </a:solidFill>
                <a:latin typeface="+mn-lt"/>
              </a:rPr>
              <a:t>improvement</a:t>
            </a:r>
            <a:endParaRPr lang="ja-JP" altLang="en-US" sz="1200" dirty="0">
              <a:solidFill>
                <a:srgbClr val="FF0000"/>
              </a:solidFill>
              <a:latin typeface="+mn-lt"/>
            </a:endParaRPr>
          </a:p>
        </p:txBody>
      </p:sp>
      <p:pic>
        <p:nvPicPr>
          <p:cNvPr id="1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l="36073" t="40994" r="25838" b="23376"/>
          <a:stretch/>
        </p:blipFill>
        <p:spPr bwMode="auto">
          <a:xfrm>
            <a:off x="4005047" y="4300535"/>
            <a:ext cx="2002302" cy="143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l="29688" t="34312" r="33121" b="25392"/>
          <a:stretch/>
        </p:blipFill>
        <p:spPr bwMode="auto">
          <a:xfrm>
            <a:off x="2148902" y="4269725"/>
            <a:ext cx="1772530" cy="147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直線矢印コネクタ 126"/>
          <p:cNvCxnSpPr>
            <a:cxnSpLocks noChangeShapeType="1"/>
          </p:cNvCxnSpPr>
          <p:nvPr/>
        </p:nvCxnSpPr>
        <p:spPr bwMode="auto">
          <a:xfrm>
            <a:off x="4032082" y="5041018"/>
            <a:ext cx="627988" cy="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5" name="テキスト ボックス 127"/>
          <p:cNvSpPr txBox="1">
            <a:spLocks noChangeArrowheads="1"/>
          </p:cNvSpPr>
          <p:nvPr/>
        </p:nvSpPr>
        <p:spPr bwMode="auto">
          <a:xfrm>
            <a:off x="3911828" y="4721531"/>
            <a:ext cx="80168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defRPr/>
            </a:pPr>
            <a:r>
              <a:rPr lang="en-US" altLang="ja-JP" sz="1400" b="1" dirty="0">
                <a:solidFill>
                  <a:srgbClr val="FF0000"/>
                </a:solidFill>
                <a:latin typeface="+mn-lt"/>
              </a:rPr>
              <a:t>laser</a:t>
            </a:r>
          </a:p>
        </p:txBody>
      </p:sp>
      <p:sp>
        <p:nvSpPr>
          <p:cNvPr id="16" name="テキスト ボックス 15"/>
          <p:cNvSpPr txBox="1"/>
          <p:nvPr/>
        </p:nvSpPr>
        <p:spPr bwMode="auto">
          <a:xfrm>
            <a:off x="4263631" y="5371660"/>
            <a:ext cx="657225" cy="246221"/>
          </a:xfrm>
          <a:prstGeom prst="rect">
            <a:avLst/>
          </a:prstGeom>
          <a:noFill/>
        </p:spPr>
        <p:txBody>
          <a:bodyPr>
            <a:spAutoFit/>
          </a:bodyPr>
          <a:lstStyle/>
          <a:p>
            <a:pPr>
              <a:defRPr/>
            </a:pPr>
            <a:r>
              <a:rPr kumimoji="0" lang="en-US" altLang="ja-JP" sz="1000" kern="0" dirty="0">
                <a:solidFill>
                  <a:sysClr val="window" lastClr="FFFFFF"/>
                </a:solidFill>
                <a:ea typeface="ＭＳ Ｐゴシック" charset="-128"/>
              </a:rPr>
              <a:t>300μm</a:t>
            </a:r>
            <a:endParaRPr lang="ja-JP" altLang="en-US" sz="1000" kern="0" dirty="0">
              <a:solidFill>
                <a:sysClr val="window" lastClr="FFFFFF"/>
              </a:solidFill>
              <a:ea typeface="ＭＳ Ｐゴシック" charset="-128"/>
            </a:endParaRPr>
          </a:p>
        </p:txBody>
      </p:sp>
      <p:cxnSp>
        <p:nvCxnSpPr>
          <p:cNvPr id="18" name="直線矢印コネクタ 126"/>
          <p:cNvCxnSpPr>
            <a:cxnSpLocks noChangeShapeType="1"/>
          </p:cNvCxnSpPr>
          <p:nvPr/>
        </p:nvCxnSpPr>
        <p:spPr bwMode="auto">
          <a:xfrm>
            <a:off x="2028352" y="5115292"/>
            <a:ext cx="627988" cy="0"/>
          </a:xfrm>
          <a:prstGeom prst="straightConnector1">
            <a:avLst/>
          </a:prstGeom>
          <a:noFill/>
          <a:ln w="9525"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19" name="テキスト ボックス 127"/>
          <p:cNvSpPr txBox="1">
            <a:spLocks noChangeArrowheads="1"/>
          </p:cNvSpPr>
          <p:nvPr/>
        </p:nvSpPr>
        <p:spPr bwMode="auto">
          <a:xfrm>
            <a:off x="1908098" y="4795805"/>
            <a:ext cx="801688"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sz="2000">
                <a:solidFill>
                  <a:schemeClr val="tx1"/>
                </a:solidFill>
                <a:latin typeface="Arial" pitchFamily="34" charset="0"/>
                <a:ea typeface="ＭＳ Ｐゴシック" pitchFamily="50" charset="-128"/>
              </a:defRPr>
            </a:lvl1pPr>
            <a:lvl2pPr marL="742950" indent="-285750" eaLnBrk="0" hangingPunct="0">
              <a:defRPr kumimoji="1" sz="2000">
                <a:solidFill>
                  <a:schemeClr val="tx1"/>
                </a:solidFill>
                <a:latin typeface="Arial" pitchFamily="34" charset="0"/>
                <a:ea typeface="ＭＳ Ｐゴシック" pitchFamily="50" charset="-128"/>
              </a:defRPr>
            </a:lvl2pPr>
            <a:lvl3pPr marL="1143000" indent="-228600" eaLnBrk="0" hangingPunct="0">
              <a:defRPr kumimoji="1" sz="2000">
                <a:solidFill>
                  <a:schemeClr val="tx1"/>
                </a:solidFill>
                <a:latin typeface="Arial" pitchFamily="34" charset="0"/>
                <a:ea typeface="ＭＳ Ｐゴシック" pitchFamily="50" charset="-128"/>
              </a:defRPr>
            </a:lvl3pPr>
            <a:lvl4pPr marL="1600200" indent="-228600" eaLnBrk="0" hangingPunct="0">
              <a:defRPr kumimoji="1" sz="2000">
                <a:solidFill>
                  <a:schemeClr val="tx1"/>
                </a:solidFill>
                <a:latin typeface="Arial" pitchFamily="34" charset="0"/>
                <a:ea typeface="ＭＳ Ｐゴシック" pitchFamily="50" charset="-128"/>
              </a:defRPr>
            </a:lvl4pPr>
            <a:lvl5pPr marL="2057400" indent="-228600" eaLnBrk="0" hangingPunct="0">
              <a:defRPr kumimoji="1" sz="2000">
                <a:solidFill>
                  <a:schemeClr val="tx1"/>
                </a:solidFill>
                <a:latin typeface="Arial" pitchFamily="34" charset="0"/>
                <a:ea typeface="ＭＳ Ｐゴシック" pitchFamily="50" charset="-128"/>
              </a:defRPr>
            </a:lvl5pPr>
            <a:lvl6pPr marL="25146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6pPr>
            <a:lvl7pPr marL="29718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7pPr>
            <a:lvl8pPr marL="34290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8pPr>
            <a:lvl9pPr marL="3886200" indent="-228600" algn="ctr" eaLnBrk="0" fontAlgn="base" hangingPunct="0">
              <a:spcBef>
                <a:spcPct val="0"/>
              </a:spcBef>
              <a:spcAft>
                <a:spcPct val="0"/>
              </a:spcAft>
              <a:defRPr kumimoji="1" sz="2000">
                <a:solidFill>
                  <a:schemeClr val="tx1"/>
                </a:solidFill>
                <a:latin typeface="Arial" pitchFamily="34" charset="0"/>
                <a:ea typeface="ＭＳ Ｐゴシック" pitchFamily="50" charset="-128"/>
              </a:defRPr>
            </a:lvl9pPr>
          </a:lstStyle>
          <a:p>
            <a:pPr eaLnBrk="1" hangingPunct="1">
              <a:defRPr/>
            </a:pPr>
            <a:r>
              <a:rPr lang="en-US" altLang="ja-JP" sz="1400" b="1" dirty="0">
                <a:solidFill>
                  <a:srgbClr val="FF0000"/>
                </a:solidFill>
                <a:latin typeface="+mn-lt"/>
              </a:rPr>
              <a:t>laser</a:t>
            </a:r>
          </a:p>
        </p:txBody>
      </p:sp>
      <p:sp>
        <p:nvSpPr>
          <p:cNvPr id="20" name="テキスト ボックス 19"/>
          <p:cNvSpPr txBox="1"/>
          <p:nvPr/>
        </p:nvSpPr>
        <p:spPr>
          <a:xfrm>
            <a:off x="2536652" y="4309567"/>
            <a:ext cx="1159528" cy="338554"/>
          </a:xfrm>
          <a:prstGeom prst="rect">
            <a:avLst/>
          </a:prstGeom>
          <a:noFill/>
        </p:spPr>
        <p:txBody>
          <a:bodyPr wrap="square" rtlCol="0">
            <a:spAutoFit/>
          </a:bodyPr>
          <a:lstStyle/>
          <a:p>
            <a:r>
              <a:rPr lang="ja-JP" altLang="en-US" sz="1600" dirty="0"/>
              <a:t>ドーム状</a:t>
            </a:r>
          </a:p>
        </p:txBody>
      </p:sp>
      <p:sp>
        <p:nvSpPr>
          <p:cNvPr id="21" name="テキスト ボックス 20"/>
          <p:cNvSpPr txBox="1"/>
          <p:nvPr/>
        </p:nvSpPr>
        <p:spPr>
          <a:xfrm>
            <a:off x="4608188" y="4356317"/>
            <a:ext cx="1159528" cy="338554"/>
          </a:xfrm>
          <a:prstGeom prst="rect">
            <a:avLst/>
          </a:prstGeom>
          <a:noFill/>
        </p:spPr>
        <p:txBody>
          <a:bodyPr wrap="square" rtlCol="0">
            <a:spAutoFit/>
          </a:bodyPr>
          <a:lstStyle/>
          <a:p>
            <a:r>
              <a:rPr lang="ja-JP" altLang="en-US" sz="1600" dirty="0"/>
              <a:t>円盤状</a:t>
            </a:r>
          </a:p>
        </p:txBody>
      </p:sp>
      <p:grpSp>
        <p:nvGrpSpPr>
          <p:cNvPr id="5" name="グループ化 4"/>
          <p:cNvGrpSpPr/>
          <p:nvPr/>
        </p:nvGrpSpPr>
        <p:grpSpPr>
          <a:xfrm>
            <a:off x="1355714" y="1701445"/>
            <a:ext cx="4645262" cy="1314775"/>
            <a:chOff x="1355714" y="1701445"/>
            <a:chExt cx="4645262" cy="1314775"/>
          </a:xfrm>
        </p:grpSpPr>
        <p:sp>
          <p:nvSpPr>
            <p:cNvPr id="2" name="角丸四角形 1"/>
            <p:cNvSpPr/>
            <p:nvPr/>
          </p:nvSpPr>
          <p:spPr>
            <a:xfrm>
              <a:off x="4812098" y="1701445"/>
              <a:ext cx="1080120"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角丸四角形 2"/>
            <p:cNvSpPr/>
            <p:nvPr/>
          </p:nvSpPr>
          <p:spPr>
            <a:xfrm>
              <a:off x="3094490" y="1701445"/>
              <a:ext cx="1586376"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 name="角丸四角形 3"/>
            <p:cNvSpPr/>
            <p:nvPr/>
          </p:nvSpPr>
          <p:spPr>
            <a:xfrm>
              <a:off x="1355714" y="1711202"/>
              <a:ext cx="1586376" cy="129614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2" name="円/楕円 9"/>
            <p:cNvSpPr/>
            <p:nvPr/>
          </p:nvSpPr>
          <p:spPr>
            <a:xfrm>
              <a:off x="2493762" y="2242704"/>
              <a:ext cx="216024" cy="216024"/>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3" name="テキスト ボックス 22"/>
            <p:cNvSpPr txBox="1"/>
            <p:nvPr/>
          </p:nvSpPr>
          <p:spPr>
            <a:xfrm>
              <a:off x="2145452" y="1711202"/>
              <a:ext cx="828092" cy="338554"/>
            </a:xfrm>
            <a:prstGeom prst="rect">
              <a:avLst/>
            </a:prstGeom>
            <a:noFill/>
          </p:spPr>
          <p:txBody>
            <a:bodyPr wrap="square" rtlCol="0">
              <a:spAutoFit/>
            </a:bodyPr>
            <a:lstStyle/>
            <a:p>
              <a:r>
                <a:rPr lang="en-US" altLang="ja-JP" sz="1600" dirty="0"/>
                <a:t>Droplet</a:t>
              </a:r>
              <a:endParaRPr lang="ja-JP" altLang="en-US" sz="1600" dirty="0"/>
            </a:p>
          </p:txBody>
        </p:sp>
        <p:sp>
          <p:nvSpPr>
            <p:cNvPr id="24" name="雲 23"/>
            <p:cNvSpPr/>
            <p:nvPr/>
          </p:nvSpPr>
          <p:spPr>
            <a:xfrm rot="19800000">
              <a:off x="4148022" y="2112087"/>
              <a:ext cx="474925" cy="523569"/>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5" name="テキスト ボックス 24"/>
            <p:cNvSpPr txBox="1"/>
            <p:nvPr/>
          </p:nvSpPr>
          <p:spPr>
            <a:xfrm>
              <a:off x="4092018" y="1711202"/>
              <a:ext cx="588848" cy="338554"/>
            </a:xfrm>
            <a:prstGeom prst="rect">
              <a:avLst/>
            </a:prstGeom>
            <a:noFill/>
          </p:spPr>
          <p:txBody>
            <a:bodyPr wrap="square" rtlCol="0">
              <a:spAutoFit/>
            </a:bodyPr>
            <a:lstStyle/>
            <a:p>
              <a:r>
                <a:rPr lang="en-US" altLang="ja-JP" sz="1600" dirty="0"/>
                <a:t>Mist</a:t>
              </a:r>
              <a:endParaRPr lang="ja-JP" altLang="en-US" sz="1600" dirty="0"/>
            </a:p>
          </p:txBody>
        </p:sp>
        <p:sp>
          <p:nvSpPr>
            <p:cNvPr id="26" name="V 字形矢印 25"/>
            <p:cNvSpPr/>
            <p:nvPr/>
          </p:nvSpPr>
          <p:spPr>
            <a:xfrm>
              <a:off x="1571738" y="2195746"/>
              <a:ext cx="792088" cy="307545"/>
            </a:xfrm>
            <a:prstGeom prst="notch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7" name="テキスト ボックス 26"/>
            <p:cNvSpPr txBox="1"/>
            <p:nvPr/>
          </p:nvSpPr>
          <p:spPr>
            <a:xfrm>
              <a:off x="1421850" y="2064098"/>
              <a:ext cx="1022620" cy="584775"/>
            </a:xfrm>
            <a:prstGeom prst="rect">
              <a:avLst/>
            </a:prstGeom>
            <a:noFill/>
          </p:spPr>
          <p:txBody>
            <a:bodyPr wrap="square" rtlCol="0">
              <a:spAutoFit/>
            </a:bodyPr>
            <a:lstStyle/>
            <a:p>
              <a:r>
                <a:rPr lang="en-US" altLang="ja-JP" sz="1600" dirty="0"/>
                <a:t>Pre-pulse</a:t>
              </a:r>
            </a:p>
            <a:p>
              <a:r>
                <a:rPr lang="en-US" altLang="ja-JP" sz="1600" dirty="0"/>
                <a:t>Laser</a:t>
              </a:r>
              <a:endParaRPr lang="ja-JP" altLang="en-US" sz="1600" dirty="0"/>
            </a:p>
          </p:txBody>
        </p:sp>
        <p:sp>
          <p:nvSpPr>
            <p:cNvPr id="28" name="V 字形矢印 27"/>
            <p:cNvSpPr/>
            <p:nvPr/>
          </p:nvSpPr>
          <p:spPr>
            <a:xfrm>
              <a:off x="3116416" y="1927226"/>
              <a:ext cx="943386" cy="864096"/>
            </a:xfrm>
            <a:prstGeom prst="notched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9" name="テキスト ボックス 28"/>
            <p:cNvSpPr txBox="1"/>
            <p:nvPr/>
          </p:nvSpPr>
          <p:spPr>
            <a:xfrm>
              <a:off x="3227922" y="2072390"/>
              <a:ext cx="758168" cy="584775"/>
            </a:xfrm>
            <a:prstGeom prst="rect">
              <a:avLst/>
            </a:prstGeom>
            <a:noFill/>
          </p:spPr>
          <p:txBody>
            <a:bodyPr wrap="square" rtlCol="0">
              <a:spAutoFit/>
            </a:bodyPr>
            <a:lstStyle/>
            <a:p>
              <a:r>
                <a:rPr lang="en-US" altLang="ja-JP" sz="1600" dirty="0"/>
                <a:t>Main</a:t>
              </a:r>
            </a:p>
            <a:p>
              <a:r>
                <a:rPr lang="en-US" altLang="ja-JP" sz="1600" dirty="0"/>
                <a:t>Laser</a:t>
              </a:r>
              <a:endParaRPr lang="ja-JP" altLang="en-US" sz="1600" dirty="0"/>
            </a:p>
          </p:txBody>
        </p:sp>
        <p:sp>
          <p:nvSpPr>
            <p:cNvPr id="30" name="星 10 29"/>
            <p:cNvSpPr/>
            <p:nvPr/>
          </p:nvSpPr>
          <p:spPr>
            <a:xfrm>
              <a:off x="4956115" y="1952488"/>
              <a:ext cx="811601" cy="811601"/>
            </a:xfrm>
            <a:prstGeom prst="star10">
              <a:avLst>
                <a:gd name="adj" fmla="val 24694"/>
                <a:gd name="hf" fmla="val 105146"/>
              </a:avLst>
            </a:prstGeom>
            <a:solidFill>
              <a:schemeClr val="accent5">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テキスト ボックス 30"/>
            <p:cNvSpPr txBox="1"/>
            <p:nvPr/>
          </p:nvSpPr>
          <p:spPr>
            <a:xfrm>
              <a:off x="4987319" y="1711202"/>
              <a:ext cx="1013657" cy="338554"/>
            </a:xfrm>
            <a:prstGeom prst="rect">
              <a:avLst/>
            </a:prstGeom>
            <a:noFill/>
          </p:spPr>
          <p:txBody>
            <a:bodyPr wrap="square" rtlCol="0">
              <a:spAutoFit/>
            </a:bodyPr>
            <a:lstStyle/>
            <a:p>
              <a:r>
                <a:rPr lang="en-US" altLang="ja-JP" sz="1600" dirty="0"/>
                <a:t>Plasma</a:t>
              </a:r>
              <a:endParaRPr lang="ja-JP" altLang="en-US" sz="1600" dirty="0"/>
            </a:p>
          </p:txBody>
        </p:sp>
        <p:sp>
          <p:nvSpPr>
            <p:cNvPr id="32" name="ストライプ矢印 31"/>
            <p:cNvSpPr/>
            <p:nvPr/>
          </p:nvSpPr>
          <p:spPr>
            <a:xfrm>
              <a:off x="2821292" y="2764088"/>
              <a:ext cx="406630" cy="22689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3" name="テキスト ボックス 32"/>
            <p:cNvSpPr txBox="1"/>
            <p:nvPr/>
          </p:nvSpPr>
          <p:spPr>
            <a:xfrm>
              <a:off x="1787762" y="2708443"/>
              <a:ext cx="814012" cy="307777"/>
            </a:xfrm>
            <a:prstGeom prst="rect">
              <a:avLst/>
            </a:prstGeom>
            <a:noFill/>
          </p:spPr>
          <p:txBody>
            <a:bodyPr wrap="square" rtlCol="0">
              <a:spAutoFit/>
            </a:bodyPr>
            <a:lstStyle/>
            <a:p>
              <a:r>
                <a:rPr lang="en-US" altLang="ja-JP" sz="1400" b="1" dirty="0"/>
                <a:t>Step 1</a:t>
              </a:r>
            </a:p>
          </p:txBody>
        </p:sp>
        <p:sp>
          <p:nvSpPr>
            <p:cNvPr id="34" name="テキスト ボックス 33"/>
            <p:cNvSpPr txBox="1"/>
            <p:nvPr/>
          </p:nvSpPr>
          <p:spPr>
            <a:xfrm>
              <a:off x="3562557" y="2695825"/>
              <a:ext cx="814012" cy="307777"/>
            </a:xfrm>
            <a:prstGeom prst="rect">
              <a:avLst/>
            </a:prstGeom>
            <a:noFill/>
          </p:spPr>
          <p:txBody>
            <a:bodyPr wrap="square" rtlCol="0">
              <a:spAutoFit/>
            </a:bodyPr>
            <a:lstStyle/>
            <a:p>
              <a:r>
                <a:rPr lang="en-US" altLang="ja-JP" sz="1400" b="1" dirty="0"/>
                <a:t>Step 2</a:t>
              </a:r>
            </a:p>
          </p:txBody>
        </p:sp>
        <p:sp>
          <p:nvSpPr>
            <p:cNvPr id="35" name="テキスト ボックス 34"/>
            <p:cNvSpPr txBox="1"/>
            <p:nvPr/>
          </p:nvSpPr>
          <p:spPr>
            <a:xfrm>
              <a:off x="5006198" y="2699570"/>
              <a:ext cx="814012" cy="307777"/>
            </a:xfrm>
            <a:prstGeom prst="rect">
              <a:avLst/>
            </a:prstGeom>
            <a:noFill/>
          </p:spPr>
          <p:txBody>
            <a:bodyPr wrap="square" rtlCol="0">
              <a:spAutoFit/>
            </a:bodyPr>
            <a:lstStyle/>
            <a:p>
              <a:r>
                <a:rPr lang="en-US" altLang="ja-JP" sz="1400" b="1" dirty="0"/>
                <a:t>Step 3</a:t>
              </a:r>
            </a:p>
          </p:txBody>
        </p:sp>
        <p:sp>
          <p:nvSpPr>
            <p:cNvPr id="36" name="ストライプ矢印 35"/>
            <p:cNvSpPr/>
            <p:nvPr/>
          </p:nvSpPr>
          <p:spPr>
            <a:xfrm>
              <a:off x="4549484" y="2772295"/>
              <a:ext cx="406630" cy="22689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sp>
        <p:nvSpPr>
          <p:cNvPr id="37" name="テキスト ボックス 36"/>
          <p:cNvSpPr txBox="1"/>
          <p:nvPr/>
        </p:nvSpPr>
        <p:spPr bwMode="auto">
          <a:xfrm>
            <a:off x="2210024" y="5429607"/>
            <a:ext cx="657225" cy="246221"/>
          </a:xfrm>
          <a:prstGeom prst="rect">
            <a:avLst/>
          </a:prstGeom>
          <a:noFill/>
        </p:spPr>
        <p:txBody>
          <a:bodyPr>
            <a:spAutoFit/>
          </a:bodyPr>
          <a:lstStyle/>
          <a:p>
            <a:pPr>
              <a:defRPr/>
            </a:pPr>
            <a:r>
              <a:rPr kumimoji="0" lang="en-US" altLang="ja-JP" sz="1000" kern="0" dirty="0">
                <a:solidFill>
                  <a:sysClr val="window" lastClr="FFFFFF"/>
                </a:solidFill>
                <a:ea typeface="ＭＳ Ｐゴシック" charset="-128"/>
              </a:rPr>
              <a:t>300μm</a:t>
            </a:r>
            <a:endParaRPr lang="ja-JP" altLang="en-US" sz="1000" kern="0" dirty="0">
              <a:solidFill>
                <a:sysClr val="window" lastClr="FFFFFF"/>
              </a:solidFill>
              <a:ea typeface="ＭＳ Ｐゴシック" charset="-128"/>
            </a:endParaRPr>
          </a:p>
        </p:txBody>
      </p:sp>
      <p:sp>
        <p:nvSpPr>
          <p:cNvPr id="39" name="テキスト ボックス 38"/>
          <p:cNvSpPr txBox="1"/>
          <p:nvPr/>
        </p:nvSpPr>
        <p:spPr>
          <a:xfrm>
            <a:off x="240953" y="5987905"/>
            <a:ext cx="3563773" cy="461665"/>
          </a:xfrm>
          <a:prstGeom prst="rect">
            <a:avLst/>
          </a:prstGeom>
          <a:noFill/>
        </p:spPr>
        <p:txBody>
          <a:bodyPr wrap="square" rtlCol="0">
            <a:spAutoFit/>
          </a:bodyPr>
          <a:lstStyle/>
          <a:p>
            <a:r>
              <a:rPr lang="ja-JP" altLang="en-US" sz="2400" dirty="0">
                <a:latin typeface="HG創英角ﾎﾟｯﾌﾟ体" panose="040B0A09000000000000" pitchFamily="49" charset="-128"/>
                <a:ea typeface="HG創英角ﾎﾟｯﾌﾟ体" panose="040B0A09000000000000" pitchFamily="49" charset="-128"/>
              </a:rPr>
              <a:t>理由</a:t>
            </a:r>
            <a:r>
              <a:rPr lang="ja-JP" altLang="en-US" sz="2400" dirty="0" smtClean="0">
                <a:latin typeface="HG創英角ﾎﾟｯﾌﾟ体" panose="040B0A09000000000000" pitchFamily="49" charset="-128"/>
                <a:ea typeface="HG創英角ﾎﾟｯﾌﾟ体" panose="040B0A09000000000000" pitchFamily="49" charset="-128"/>
              </a:rPr>
              <a:t>は？</a:t>
            </a:r>
            <a:endParaRPr kumimoji="1" lang="ja-JP" altLang="en-US" sz="2400" dirty="0">
              <a:latin typeface="HG創英角ﾎﾟｯﾌﾟ体" panose="040B0A09000000000000" pitchFamily="49" charset="-128"/>
              <a:ea typeface="HG創英角ﾎﾟｯﾌﾟ体" panose="040B0A09000000000000" pitchFamily="49" charset="-128"/>
            </a:endParaRPr>
          </a:p>
        </p:txBody>
      </p:sp>
      <p:cxnSp>
        <p:nvCxnSpPr>
          <p:cNvPr id="41" name="直線コネクタ 40"/>
          <p:cNvCxnSpPr/>
          <p:nvPr/>
        </p:nvCxnSpPr>
        <p:spPr>
          <a:xfrm flipV="1">
            <a:off x="2210024" y="5699882"/>
            <a:ext cx="884466" cy="7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4263631" y="5669625"/>
            <a:ext cx="884466" cy="703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テキスト ボックス 45"/>
          <p:cNvSpPr txBox="1"/>
          <p:nvPr/>
        </p:nvSpPr>
        <p:spPr>
          <a:xfrm>
            <a:off x="2790933" y="5885944"/>
            <a:ext cx="2397019" cy="461665"/>
          </a:xfrm>
          <a:prstGeom prst="rect">
            <a:avLst/>
          </a:prstGeom>
          <a:noFill/>
        </p:spPr>
        <p:txBody>
          <a:bodyPr wrap="square" rtlCol="0">
            <a:spAutoFit/>
          </a:bodyPr>
          <a:lstStyle/>
          <a:p>
            <a:r>
              <a:rPr kumimoji="1" lang="ja-JP" altLang="en-US" sz="2400" dirty="0" smtClean="0">
                <a:latin typeface="HG創英角ﾎﾟｯﾌﾟ体" panose="040B0A09000000000000" pitchFamily="49" charset="-128"/>
                <a:ea typeface="HG創英角ﾎﾟｯﾌﾟ体" panose="040B0A09000000000000" pitchFamily="49" charset="-128"/>
              </a:rPr>
              <a:t>改善策は？</a:t>
            </a:r>
            <a:endParaRPr kumimoji="1" lang="ja-JP" altLang="en-US" sz="2400" dirty="0">
              <a:latin typeface="HG創英角ﾎﾟｯﾌﾟ体" panose="040B0A09000000000000" pitchFamily="49" charset="-128"/>
              <a:ea typeface="HG創英角ﾎﾟｯﾌﾟ体" panose="040B0A09000000000000" pitchFamily="49" charset="-128"/>
            </a:endParaRPr>
          </a:p>
        </p:txBody>
      </p:sp>
      <p:sp>
        <p:nvSpPr>
          <p:cNvPr id="47" name="テキスト ボックス 46"/>
          <p:cNvSpPr txBox="1"/>
          <p:nvPr/>
        </p:nvSpPr>
        <p:spPr>
          <a:xfrm>
            <a:off x="1506215" y="6327532"/>
            <a:ext cx="2063343" cy="461665"/>
          </a:xfrm>
          <a:prstGeom prst="rect">
            <a:avLst/>
          </a:prstGeom>
          <a:noFill/>
        </p:spPr>
        <p:txBody>
          <a:bodyPr wrap="square" rtlCol="0">
            <a:spAutoFit/>
          </a:bodyPr>
          <a:lstStyle/>
          <a:p>
            <a:r>
              <a:rPr lang="ja-JP" altLang="en-US" sz="2400" dirty="0">
                <a:latin typeface="HG創英角ﾎﾟｯﾌﾟ体" panose="040B0A09000000000000" pitchFamily="49" charset="-128"/>
                <a:ea typeface="HG創英角ﾎﾟｯﾌﾟ体" panose="040B0A09000000000000" pitchFamily="49" charset="-128"/>
              </a:rPr>
              <a:t>限界</a:t>
            </a:r>
            <a:r>
              <a:rPr kumimoji="1" lang="ja-JP" altLang="en-US" sz="2400" dirty="0" smtClean="0">
                <a:latin typeface="HG創英角ﾎﾟｯﾌﾟ体" panose="040B0A09000000000000" pitchFamily="49" charset="-128"/>
                <a:ea typeface="HG創英角ﾎﾟｯﾌﾟ体" panose="040B0A09000000000000" pitchFamily="49" charset="-128"/>
              </a:rPr>
              <a:t>は？</a:t>
            </a:r>
            <a:endParaRPr kumimoji="1" lang="ja-JP" altLang="en-US" sz="2400" dirty="0">
              <a:latin typeface="HG創英角ﾎﾟｯﾌﾟ体" panose="040B0A09000000000000" pitchFamily="49" charset="-128"/>
              <a:ea typeface="HG創英角ﾎﾟｯﾌﾟ体" panose="040B0A09000000000000" pitchFamily="49" charset="-128"/>
            </a:endParaRPr>
          </a:p>
        </p:txBody>
      </p:sp>
      <p:sp>
        <p:nvSpPr>
          <p:cNvPr id="75" name="テキスト ボックス 74"/>
          <p:cNvSpPr txBox="1"/>
          <p:nvPr/>
        </p:nvSpPr>
        <p:spPr>
          <a:xfrm>
            <a:off x="1355714" y="678134"/>
            <a:ext cx="5698993" cy="830997"/>
          </a:xfrm>
          <a:prstGeom prst="rect">
            <a:avLst/>
          </a:prstGeom>
          <a:noFill/>
        </p:spPr>
        <p:txBody>
          <a:bodyPr wrap="square" rtlCol="0">
            <a:spAutoFit/>
          </a:bodyPr>
          <a:lstStyle/>
          <a:p>
            <a:r>
              <a:rPr kumimoji="1" lang="en-US" altLang="ja-JP" sz="2400" dirty="0" smtClean="0"/>
              <a:t>HVM-EUV</a:t>
            </a:r>
            <a:r>
              <a:rPr kumimoji="1" lang="ja-JP" altLang="en-US" sz="2400" dirty="0" smtClean="0"/>
              <a:t>光源の </a:t>
            </a:r>
            <a:r>
              <a:rPr kumimoji="1" lang="en-US" altLang="ja-JP" sz="2400" dirty="0" smtClean="0"/>
              <a:t>State-of-the-art</a:t>
            </a:r>
            <a:r>
              <a:rPr kumimoji="1" lang="ja-JP" altLang="en-US" sz="2400" dirty="0" smtClean="0"/>
              <a:t>は</a:t>
            </a:r>
            <a:endParaRPr kumimoji="1" lang="en-US" altLang="ja-JP" sz="2400" dirty="0" smtClean="0"/>
          </a:p>
          <a:p>
            <a:r>
              <a:rPr kumimoji="1" lang="ja-JP" altLang="en-US" sz="2400" b="1" dirty="0" smtClean="0">
                <a:solidFill>
                  <a:srgbClr val="FF0000"/>
                </a:solidFill>
              </a:rPr>
              <a:t>液滴スズ</a:t>
            </a:r>
            <a:r>
              <a:rPr lang="en-US" altLang="ja-JP" sz="2400" b="1" dirty="0" smtClean="0">
                <a:solidFill>
                  <a:srgbClr val="FF0000"/>
                </a:solidFill>
              </a:rPr>
              <a:t>+</a:t>
            </a:r>
            <a:r>
              <a:rPr kumimoji="1" lang="ja-JP" altLang="en-US" sz="2400" b="1" dirty="0" smtClean="0">
                <a:solidFill>
                  <a:srgbClr val="FF0000"/>
                </a:solidFill>
              </a:rPr>
              <a:t>ダブルパルスレーザー</a:t>
            </a:r>
            <a:endParaRPr kumimoji="1" lang="ja-JP" altLang="en-US" sz="2400" b="1" dirty="0">
              <a:solidFill>
                <a:srgbClr val="FF0000"/>
              </a:solidFill>
            </a:endParaRPr>
          </a:p>
        </p:txBody>
      </p:sp>
      <p:sp>
        <p:nvSpPr>
          <p:cNvPr id="43" name="角丸四角形 42"/>
          <p:cNvSpPr/>
          <p:nvPr/>
        </p:nvSpPr>
        <p:spPr>
          <a:xfrm>
            <a:off x="240953" y="69107"/>
            <a:ext cx="5483572" cy="51277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b="1" dirty="0" smtClean="0">
                <a:solidFill>
                  <a:schemeClr val="tx1"/>
                </a:solidFill>
              </a:rPr>
              <a:t>EUV</a:t>
            </a:r>
            <a:r>
              <a:rPr lang="ja-JP" altLang="en-US" sz="2800" b="1" dirty="0" smtClean="0">
                <a:solidFill>
                  <a:schemeClr val="tx1"/>
                </a:solidFill>
              </a:rPr>
              <a:t>光源の最前線</a:t>
            </a:r>
            <a:endParaRPr lang="en-US" altLang="ja-JP" sz="2800" b="1" dirty="0">
              <a:solidFill>
                <a:schemeClr val="tx1"/>
              </a:solidFill>
            </a:endParaRPr>
          </a:p>
        </p:txBody>
      </p:sp>
      <p:sp>
        <p:nvSpPr>
          <p:cNvPr id="42" name="テキスト ボックス 41"/>
          <p:cNvSpPr txBox="1"/>
          <p:nvPr/>
        </p:nvSpPr>
        <p:spPr>
          <a:xfrm>
            <a:off x="6140708" y="3073411"/>
            <a:ext cx="3032045" cy="830997"/>
          </a:xfrm>
          <a:prstGeom prst="rect">
            <a:avLst/>
          </a:prstGeom>
          <a:noFill/>
        </p:spPr>
        <p:txBody>
          <a:bodyPr wrap="square" rtlCol="0">
            <a:spAutoFit/>
          </a:bodyPr>
          <a:lstStyle/>
          <a:p>
            <a:r>
              <a:rPr lang="en-US" altLang="ja-JP" sz="2400" dirty="0" err="1" smtClean="0">
                <a:solidFill>
                  <a:srgbClr val="FF0000"/>
                </a:solidFill>
              </a:rPr>
              <a:t>Te</a:t>
            </a:r>
            <a:r>
              <a:rPr lang="en-US" altLang="ja-JP" sz="2400" dirty="0" smtClean="0"/>
              <a:t> </a:t>
            </a:r>
            <a:r>
              <a:rPr kumimoji="1" lang="en-US" altLang="ja-JP" sz="2400" dirty="0" smtClean="0">
                <a:solidFill>
                  <a:srgbClr val="FF0000"/>
                </a:solidFill>
              </a:rPr>
              <a:t>3</a:t>
            </a:r>
            <a:r>
              <a:rPr kumimoji="1" lang="ja-JP" altLang="en-US" sz="2400" dirty="0" smtClean="0">
                <a:solidFill>
                  <a:srgbClr val="FF0000"/>
                </a:solidFill>
              </a:rPr>
              <a:t>倍</a:t>
            </a:r>
            <a:r>
              <a:rPr kumimoji="1" lang="ja-JP" altLang="en-US" sz="2400" dirty="0" smtClean="0"/>
              <a:t>（</a:t>
            </a:r>
            <a:r>
              <a:rPr kumimoji="1" lang="en-US" altLang="ja-JP" sz="2400" dirty="0" smtClean="0"/>
              <a:t>10</a:t>
            </a:r>
            <a:r>
              <a:rPr kumimoji="1" lang="ja-JP" altLang="en-US" sz="2400" dirty="0" smtClean="0"/>
              <a:t>→</a:t>
            </a:r>
            <a:r>
              <a:rPr kumimoji="1" lang="en-US" altLang="ja-JP" sz="2400" dirty="0" smtClean="0"/>
              <a:t>30eV</a:t>
            </a:r>
            <a:r>
              <a:rPr kumimoji="1" lang="ja-JP" altLang="en-US" sz="2400" dirty="0" smtClean="0"/>
              <a:t>）</a:t>
            </a:r>
            <a:endParaRPr kumimoji="1" lang="en-US" altLang="ja-JP" sz="2400" dirty="0" smtClean="0"/>
          </a:p>
          <a:p>
            <a:r>
              <a:rPr kumimoji="1" lang="ja-JP" altLang="en-US" sz="2400" dirty="0" smtClean="0"/>
              <a:t>→</a:t>
            </a:r>
            <a:r>
              <a:rPr kumimoji="1" lang="en-US" altLang="ja-JP" sz="2400" dirty="0" smtClean="0"/>
              <a:t>EUV</a:t>
            </a:r>
            <a:r>
              <a:rPr lang="en-US" altLang="ja-JP" sz="2400" dirty="0" smtClean="0">
                <a:solidFill>
                  <a:srgbClr val="FF0000"/>
                </a:solidFill>
              </a:rPr>
              <a:t>100</a:t>
            </a:r>
            <a:r>
              <a:rPr lang="ja-JP" altLang="en-US" sz="2400" dirty="0" smtClean="0">
                <a:solidFill>
                  <a:srgbClr val="FF0000"/>
                </a:solidFill>
              </a:rPr>
              <a:t>倍</a:t>
            </a:r>
            <a:endParaRPr lang="en-US" altLang="ja-JP" sz="2400" dirty="0" smtClean="0">
              <a:solidFill>
                <a:srgbClr val="FF0000"/>
              </a:solidFill>
            </a:endParaRPr>
          </a:p>
        </p:txBody>
      </p:sp>
      <p:pic>
        <p:nvPicPr>
          <p:cNvPr id="45" name="図 44"/>
          <p:cNvPicPr>
            <a:picLocks noChangeAspect="1"/>
          </p:cNvPicPr>
          <p:nvPr/>
        </p:nvPicPr>
        <p:blipFill>
          <a:blip r:embed="rId7"/>
          <a:stretch>
            <a:fillRect/>
          </a:stretch>
        </p:blipFill>
        <p:spPr>
          <a:xfrm>
            <a:off x="6155279" y="3866992"/>
            <a:ext cx="2925147" cy="1999959"/>
          </a:xfrm>
          <a:prstGeom prst="rect">
            <a:avLst/>
          </a:prstGeom>
        </p:spPr>
      </p:pic>
      <p:sp>
        <p:nvSpPr>
          <p:cNvPr id="48" name="テキスト ボックス 47"/>
          <p:cNvSpPr txBox="1"/>
          <p:nvPr/>
        </p:nvSpPr>
        <p:spPr>
          <a:xfrm>
            <a:off x="5963011" y="5990563"/>
            <a:ext cx="3128421" cy="646331"/>
          </a:xfrm>
          <a:prstGeom prst="rect">
            <a:avLst/>
          </a:prstGeom>
          <a:noFill/>
        </p:spPr>
        <p:txBody>
          <a:bodyPr wrap="none" rtlCol="0">
            <a:spAutoFit/>
          </a:bodyPr>
          <a:lstStyle/>
          <a:p>
            <a:r>
              <a:rPr kumimoji="1" lang="ja-JP" altLang="en-US" sz="2000" b="1" dirty="0" smtClean="0">
                <a:solidFill>
                  <a:srgbClr val="FF0000"/>
                </a:solidFill>
              </a:rPr>
              <a:t>プラズマ制御が重要！！</a:t>
            </a:r>
            <a:endParaRPr kumimoji="1" lang="en-US" altLang="ja-JP" sz="2000" b="1" dirty="0" smtClean="0">
              <a:solidFill>
                <a:srgbClr val="FF0000"/>
              </a:solidFill>
            </a:endParaRPr>
          </a:p>
          <a:p>
            <a:r>
              <a:rPr kumimoji="1" lang="en-US" altLang="ja-JP" sz="1600" dirty="0" smtClean="0"/>
              <a:t>A</a:t>
            </a:r>
            <a:r>
              <a:rPr kumimoji="1" lang="en-US" altLang="ja-JP" sz="1600" dirty="0"/>
              <a:t>. Sasaki et al., J. Appl. Phys. (2010)</a:t>
            </a:r>
            <a:endParaRPr kumimoji="1" lang="ja-JP" altLang="en-US" sz="1600" dirty="0"/>
          </a:p>
        </p:txBody>
      </p:sp>
    </p:spTree>
    <p:extLst>
      <p:ext uri="{BB962C8B-B14F-4D97-AF65-F5344CB8AC3E}">
        <p14:creationId xmlns:p14="http://schemas.microsoft.com/office/powerpoint/2010/main" val="21289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ppt_x"/>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ppt_x"/>
                                          </p:val>
                                        </p:tav>
                                        <p:tav tm="100000">
                                          <p:val>
                                            <p:strVal val="#ppt_x"/>
                                          </p:val>
                                        </p:tav>
                                      </p:tavLst>
                                    </p:anim>
                                    <p:anim calcmode="lin" valueType="num">
                                      <p:cBhvr additive="base">
                                        <p:cTn id="45" dur="500" fill="hold"/>
                                        <p:tgtEl>
                                          <p:spTgt spid="16"/>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fill="hold"/>
                                        <p:tgtEl>
                                          <p:spTgt spid="19"/>
                                        </p:tgtEl>
                                        <p:attrNameLst>
                                          <p:attrName>ppt_x</p:attrName>
                                        </p:attrNameLst>
                                      </p:cBhvr>
                                      <p:tavLst>
                                        <p:tav tm="0">
                                          <p:val>
                                            <p:strVal val="#ppt_x"/>
                                          </p:val>
                                        </p:tav>
                                        <p:tav tm="100000">
                                          <p:val>
                                            <p:strVal val="#ppt_x"/>
                                          </p:val>
                                        </p:tav>
                                      </p:tavLst>
                                    </p:anim>
                                    <p:anim calcmode="lin" valueType="num">
                                      <p:cBhvr additive="base">
                                        <p:cTn id="53" dur="500" fill="hold"/>
                                        <p:tgtEl>
                                          <p:spTgt spid="1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ppt_x"/>
                                          </p:val>
                                        </p:tav>
                                        <p:tav tm="100000">
                                          <p:val>
                                            <p:strVal val="#ppt_x"/>
                                          </p:val>
                                        </p:tav>
                                      </p:tavLst>
                                    </p:anim>
                                    <p:anim calcmode="lin" valueType="num">
                                      <p:cBhvr additive="base">
                                        <p:cTn id="57" dur="500" fill="hold"/>
                                        <p:tgtEl>
                                          <p:spTgt spid="2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additive="base">
                                        <p:cTn id="64" dur="500" fill="hold"/>
                                        <p:tgtEl>
                                          <p:spTgt spid="37"/>
                                        </p:tgtEl>
                                        <p:attrNameLst>
                                          <p:attrName>ppt_x</p:attrName>
                                        </p:attrNameLst>
                                      </p:cBhvr>
                                      <p:tavLst>
                                        <p:tav tm="0">
                                          <p:val>
                                            <p:strVal val="#ppt_x"/>
                                          </p:val>
                                        </p:tav>
                                        <p:tav tm="100000">
                                          <p:val>
                                            <p:strVal val="#ppt_x"/>
                                          </p:val>
                                        </p:tav>
                                      </p:tavLst>
                                    </p:anim>
                                    <p:anim calcmode="lin" valueType="num">
                                      <p:cBhvr additive="base">
                                        <p:cTn id="65" dur="500" fill="hold"/>
                                        <p:tgtEl>
                                          <p:spTgt spid="37"/>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41"/>
                                        </p:tgtEl>
                                        <p:attrNameLst>
                                          <p:attrName>style.visibility</p:attrName>
                                        </p:attrNameLst>
                                      </p:cBhvr>
                                      <p:to>
                                        <p:strVal val="visible"/>
                                      </p:to>
                                    </p:set>
                                    <p:anim calcmode="lin" valueType="num">
                                      <p:cBhvr additive="base">
                                        <p:cTn id="68" dur="500" fill="hold"/>
                                        <p:tgtEl>
                                          <p:spTgt spid="41"/>
                                        </p:tgtEl>
                                        <p:attrNameLst>
                                          <p:attrName>ppt_x</p:attrName>
                                        </p:attrNameLst>
                                      </p:cBhvr>
                                      <p:tavLst>
                                        <p:tav tm="0">
                                          <p:val>
                                            <p:strVal val="#ppt_x"/>
                                          </p:val>
                                        </p:tav>
                                        <p:tav tm="100000">
                                          <p:val>
                                            <p:strVal val="#ppt_x"/>
                                          </p:val>
                                        </p:tav>
                                      </p:tavLst>
                                    </p:anim>
                                    <p:anim calcmode="lin" valueType="num">
                                      <p:cBhvr additive="base">
                                        <p:cTn id="69" dur="500" fill="hold"/>
                                        <p:tgtEl>
                                          <p:spTgt spid="41"/>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childTnLst>
                                </p:cTn>
                              </p:par>
                            </p:childTnLst>
                          </p:cTn>
                        </p:par>
                        <p:par>
                          <p:cTn id="78" fill="hold">
                            <p:stCondLst>
                              <p:cond delay="0"/>
                            </p:stCondLst>
                            <p:childTnLst>
                              <p:par>
                                <p:cTn id="79" presetID="10" presetClass="entr" presetSubtype="0" fill="hold" grpId="0" nodeType="afterEffect">
                                  <p:stCondLst>
                                    <p:cond delay="120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400"/>
                                        <p:tgtEl>
                                          <p:spTgt spid="47"/>
                                        </p:tgtEl>
                                      </p:cBhvr>
                                    </p:animEffect>
                                  </p:childTnLst>
                                </p:cTn>
                              </p:par>
                            </p:childTnLst>
                          </p:cTn>
                        </p:par>
                        <p:par>
                          <p:cTn id="82" fill="hold">
                            <p:stCondLst>
                              <p:cond delay="1600"/>
                            </p:stCondLst>
                            <p:childTnLst>
                              <p:par>
                                <p:cTn id="83" presetID="10" presetClass="entr" presetSubtype="0" fill="hold" grpId="0" nodeType="afterEffect">
                                  <p:stCondLst>
                                    <p:cond delay="120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500"/>
                                        <p:tgtEl>
                                          <p:spTgt spid="4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fade">
                                      <p:cBhvr>
                                        <p:cTn id="90" dur="500"/>
                                        <p:tgtEl>
                                          <p:spTgt spid="42"/>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fade">
                                      <p:cBhvr>
                                        <p:cTn id="95" dur="500"/>
                                        <p:tgtEl>
                                          <p:spTgt spid="4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5" grpId="0"/>
      <p:bldP spid="16" grpId="0"/>
      <p:bldP spid="19" grpId="0"/>
      <p:bldP spid="20" grpId="0"/>
      <p:bldP spid="21" grpId="0"/>
      <p:bldP spid="37" grpId="0"/>
      <p:bldP spid="39" grpId="0"/>
      <p:bldP spid="46" grpId="0"/>
      <p:bldP spid="47" grpId="0"/>
      <p:bldP spid="42"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300" y="692696"/>
            <a:ext cx="9144000" cy="144463"/>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9525">
            <a:noFill/>
            <a:miter lim="800000"/>
            <a:headEnd/>
            <a:tailEnd/>
          </a:ln>
          <a:effectLst/>
        </p:spPr>
        <p:txBody>
          <a:bodyPr wrap="none" anchor="ctr"/>
          <a:lstStyle/>
          <a:p>
            <a:endParaRPr lang="ja-JP" altLang="en-US"/>
          </a:p>
        </p:txBody>
      </p:sp>
      <p:sp>
        <p:nvSpPr>
          <p:cNvPr id="6" name="テキスト ボックス 5"/>
          <p:cNvSpPr txBox="1"/>
          <p:nvPr/>
        </p:nvSpPr>
        <p:spPr>
          <a:xfrm>
            <a:off x="103237" y="116632"/>
            <a:ext cx="3693640" cy="523220"/>
          </a:xfrm>
          <a:prstGeom prst="rect">
            <a:avLst/>
          </a:prstGeom>
          <a:noFill/>
        </p:spPr>
        <p:txBody>
          <a:bodyPr wrap="none" rtlCol="0">
            <a:spAutoFit/>
          </a:bodyPr>
          <a:lstStyle/>
          <a:p>
            <a:r>
              <a:rPr kumimoji="1" lang="ja-JP" altLang="en-US" sz="2800" dirty="0" smtClean="0"/>
              <a:t>レーザー計測の有用性</a:t>
            </a:r>
            <a:endParaRPr kumimoji="1" lang="ja-JP" altLang="en-US" sz="2800" dirty="0"/>
          </a:p>
        </p:txBody>
      </p:sp>
      <p:grpSp>
        <p:nvGrpSpPr>
          <p:cNvPr id="7" name="グループ化 6"/>
          <p:cNvGrpSpPr/>
          <p:nvPr/>
        </p:nvGrpSpPr>
        <p:grpSpPr>
          <a:xfrm>
            <a:off x="407301" y="2136562"/>
            <a:ext cx="2980303" cy="1436997"/>
            <a:chOff x="407301" y="2136562"/>
            <a:chExt cx="2980303" cy="1436997"/>
          </a:xfrm>
        </p:grpSpPr>
        <p:sp>
          <p:nvSpPr>
            <p:cNvPr id="8" name="テキスト ボックス 7"/>
            <p:cNvSpPr txBox="1"/>
            <p:nvPr/>
          </p:nvSpPr>
          <p:spPr>
            <a:xfrm>
              <a:off x="410051" y="3111894"/>
              <a:ext cx="2682145" cy="461665"/>
            </a:xfrm>
            <a:prstGeom prst="rect">
              <a:avLst/>
            </a:prstGeom>
            <a:noFill/>
          </p:spPr>
          <p:txBody>
            <a:bodyPr wrap="none" rtlCol="0">
              <a:spAutoFit/>
            </a:bodyPr>
            <a:lstStyle/>
            <a:p>
              <a:r>
                <a:rPr kumimoji="1" lang="ja-JP" altLang="en-US" sz="2400" dirty="0" smtClean="0"/>
                <a:t>・</a:t>
              </a:r>
              <a:r>
                <a:rPr lang="ja-JP" altLang="en-US" sz="2400" dirty="0" smtClean="0"/>
                <a:t>非接触（乱さない）</a:t>
              </a:r>
              <a:endParaRPr kumimoji="1" lang="ja-JP" altLang="en-US" sz="2400" dirty="0"/>
            </a:p>
          </p:txBody>
        </p:sp>
        <p:sp>
          <p:nvSpPr>
            <p:cNvPr id="9" name="テキスト ボックス 8"/>
            <p:cNvSpPr txBox="1"/>
            <p:nvPr/>
          </p:nvSpPr>
          <p:spPr>
            <a:xfrm>
              <a:off x="407301" y="2136562"/>
              <a:ext cx="2980303" cy="461665"/>
            </a:xfrm>
            <a:prstGeom prst="rect">
              <a:avLst/>
            </a:prstGeom>
            <a:noFill/>
          </p:spPr>
          <p:txBody>
            <a:bodyPr wrap="none" rtlCol="0">
              <a:spAutoFit/>
            </a:bodyPr>
            <a:lstStyle/>
            <a:p>
              <a:r>
                <a:rPr kumimoji="1" lang="ja-JP" altLang="en-US" sz="2400" dirty="0" smtClean="0"/>
                <a:t>・空間分解（≦</a:t>
              </a:r>
              <a:r>
                <a:rPr lang="en-US" altLang="ja-JP" sz="2400" dirty="0" smtClean="0"/>
                <a:t>5</a:t>
              </a:r>
              <a:r>
                <a:rPr kumimoji="1" lang="en-US" altLang="ja-JP" sz="2400" dirty="0" smtClean="0"/>
                <a:t>0 </a:t>
              </a:r>
              <a:r>
                <a:rPr kumimoji="1" lang="el-GR" altLang="ja-JP" sz="2400" dirty="0" smtClean="0"/>
                <a:t>μ</a:t>
              </a:r>
              <a:r>
                <a:rPr kumimoji="1" lang="en-US" altLang="ja-JP" sz="2400" dirty="0" smtClean="0"/>
                <a:t>m</a:t>
              </a:r>
              <a:r>
                <a:rPr kumimoji="1" lang="ja-JP" altLang="en-US" sz="2400" dirty="0" smtClean="0"/>
                <a:t>）</a:t>
              </a:r>
              <a:endParaRPr kumimoji="1" lang="ja-JP" altLang="en-US" sz="2400" dirty="0"/>
            </a:p>
          </p:txBody>
        </p:sp>
        <p:sp>
          <p:nvSpPr>
            <p:cNvPr id="10" name="テキスト ボックス 9"/>
            <p:cNvSpPr txBox="1"/>
            <p:nvPr/>
          </p:nvSpPr>
          <p:spPr>
            <a:xfrm>
              <a:off x="407301" y="2624228"/>
              <a:ext cx="2829621" cy="461665"/>
            </a:xfrm>
            <a:prstGeom prst="rect">
              <a:avLst/>
            </a:prstGeom>
            <a:noFill/>
          </p:spPr>
          <p:txBody>
            <a:bodyPr wrap="none" rtlCol="0">
              <a:spAutoFit/>
            </a:bodyPr>
            <a:lstStyle/>
            <a:p>
              <a:r>
                <a:rPr lang="ja-JP" altLang="en-US" sz="2400" dirty="0" smtClean="0"/>
                <a:t>・時間分解（≦ </a:t>
              </a:r>
              <a:r>
                <a:rPr lang="en-US" altLang="ja-JP" sz="2400" dirty="0" smtClean="0"/>
                <a:t>5 ns</a:t>
              </a:r>
              <a:r>
                <a:rPr lang="ja-JP" altLang="en-US" sz="2400" dirty="0" smtClean="0"/>
                <a:t>）</a:t>
              </a:r>
              <a:endParaRPr kumimoji="1" lang="ja-JP" altLang="en-US" sz="2400" dirty="0"/>
            </a:p>
          </p:txBody>
        </p:sp>
      </p:grpSp>
      <p:sp>
        <p:nvSpPr>
          <p:cNvPr id="19" name="テキスト ボックス 18"/>
          <p:cNvSpPr txBox="1"/>
          <p:nvPr/>
        </p:nvSpPr>
        <p:spPr>
          <a:xfrm>
            <a:off x="4333385" y="6181363"/>
            <a:ext cx="4078255" cy="400110"/>
          </a:xfrm>
          <a:prstGeom prst="rect">
            <a:avLst/>
          </a:prstGeom>
          <a:noFill/>
        </p:spPr>
        <p:txBody>
          <a:bodyPr wrap="square" rtlCol="0">
            <a:spAutoFit/>
          </a:bodyPr>
          <a:lstStyle/>
          <a:p>
            <a:r>
              <a:rPr lang="ja-JP" altLang="en-US" sz="2000" dirty="0" smtClean="0"/>
              <a:t>スズドロップレットターゲット例</a:t>
            </a:r>
            <a:endParaRPr kumimoji="1" lang="ja-JP" altLang="en-US" sz="2000" dirty="0"/>
          </a:p>
        </p:txBody>
      </p:sp>
      <p:grpSp>
        <p:nvGrpSpPr>
          <p:cNvPr id="12" name="グループ化 11"/>
          <p:cNvGrpSpPr/>
          <p:nvPr/>
        </p:nvGrpSpPr>
        <p:grpSpPr>
          <a:xfrm>
            <a:off x="180186" y="3809800"/>
            <a:ext cx="3556653" cy="1231972"/>
            <a:chOff x="180186" y="3809800"/>
            <a:chExt cx="3556653" cy="1231972"/>
          </a:xfrm>
        </p:grpSpPr>
        <p:sp>
          <p:nvSpPr>
            <p:cNvPr id="13" name="テキスト ボックス 12"/>
            <p:cNvSpPr txBox="1"/>
            <p:nvPr/>
          </p:nvSpPr>
          <p:spPr>
            <a:xfrm>
              <a:off x="180186" y="4210775"/>
              <a:ext cx="3556653" cy="830997"/>
            </a:xfrm>
            <a:prstGeom prst="rect">
              <a:avLst/>
            </a:prstGeom>
            <a:noFill/>
          </p:spPr>
          <p:txBody>
            <a:bodyPr wrap="square" rtlCol="0">
              <a:spAutoFit/>
            </a:bodyPr>
            <a:lstStyle/>
            <a:p>
              <a:r>
                <a:rPr kumimoji="1" lang="ja-JP" altLang="en-US" sz="2400" dirty="0" smtClean="0"/>
                <a:t>微小・短命な</a:t>
              </a:r>
              <a:r>
                <a:rPr kumimoji="1" lang="en-US" altLang="ja-JP" sz="2400" dirty="0" smtClean="0"/>
                <a:t>EUV</a:t>
              </a:r>
              <a:r>
                <a:rPr kumimoji="1" lang="ja-JP" altLang="en-US" sz="2400" dirty="0" smtClean="0"/>
                <a:t>光源プラズマに適している。</a:t>
              </a:r>
              <a:endParaRPr kumimoji="1" lang="en-US" altLang="ja-JP" sz="2400" dirty="0" smtClean="0"/>
            </a:p>
          </p:txBody>
        </p:sp>
        <p:sp>
          <p:nvSpPr>
            <p:cNvPr id="2" name="下矢印 1"/>
            <p:cNvSpPr/>
            <p:nvPr/>
          </p:nvSpPr>
          <p:spPr>
            <a:xfrm>
              <a:off x="1505524" y="3809800"/>
              <a:ext cx="668285" cy="321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5581399" y="5386097"/>
            <a:ext cx="2048473" cy="719428"/>
          </a:xfrm>
          <a:prstGeom prst="rect">
            <a:avLst/>
          </a:prstGeom>
          <a:noFill/>
        </p:spPr>
        <p:txBody>
          <a:bodyPr wrap="square" rtlCol="0">
            <a:spAutoFit/>
          </a:bodyPr>
          <a:lstStyle/>
          <a:p>
            <a:r>
              <a:rPr lang="en-US" altLang="ja-JP" sz="1350" dirty="0" smtClean="0"/>
              <a:t>1.3μs</a:t>
            </a:r>
            <a:endParaRPr lang="en-US" altLang="ja-JP" sz="1350" dirty="0"/>
          </a:p>
          <a:p>
            <a:endParaRPr lang="ja-JP" altLang="en-US" sz="1350" dirty="0"/>
          </a:p>
        </p:txBody>
      </p:sp>
      <p:pic>
        <p:nvPicPr>
          <p:cNvPr id="16" name="図 15"/>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7150"/>
                    </a14:imgEffect>
                    <a14:imgEffect>
                      <a14:saturation sat="201000"/>
                    </a14:imgEffect>
                  </a14:imgLayer>
                </a14:imgProps>
              </a:ext>
            </a:extLst>
          </a:blip>
          <a:srcRect l="16952" t="64624" r="66598" b="3156"/>
          <a:stretch/>
        </p:blipFill>
        <p:spPr>
          <a:xfrm flipH="1">
            <a:off x="3952695" y="1025565"/>
            <a:ext cx="4756726" cy="4935565"/>
          </a:xfrm>
          <a:prstGeom prst="rect">
            <a:avLst/>
          </a:prstGeom>
          <a:effectLst>
            <a:glow>
              <a:schemeClr val="accent1">
                <a:alpha val="40000"/>
              </a:schemeClr>
            </a:glow>
          </a:effectLst>
        </p:spPr>
      </p:pic>
      <p:sp>
        <p:nvSpPr>
          <p:cNvPr id="17" name="弦 16"/>
          <p:cNvSpPr/>
          <p:nvPr/>
        </p:nvSpPr>
        <p:spPr>
          <a:xfrm>
            <a:off x="5581399" y="2282786"/>
            <a:ext cx="2461929" cy="1632651"/>
          </a:xfrm>
          <a:prstGeom prst="chord">
            <a:avLst>
              <a:gd name="adj1" fmla="val 5426719"/>
              <a:gd name="adj2" fmla="val 16200000"/>
            </a:avLst>
          </a:prstGeom>
          <a:noFill/>
          <a:ln w="127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21" name="直線コネクタ 20"/>
          <p:cNvCxnSpPr/>
          <p:nvPr/>
        </p:nvCxnSpPr>
        <p:spPr>
          <a:xfrm>
            <a:off x="4184595" y="1825819"/>
            <a:ext cx="1588050" cy="64839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4184595" y="3700844"/>
            <a:ext cx="1606536" cy="560624"/>
          </a:xfrm>
          <a:prstGeom prst="line">
            <a:avLst/>
          </a:pr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3867150" y="3907557"/>
            <a:ext cx="2689806" cy="1438858"/>
          </a:xfrm>
          <a:prstGeom prst="rect">
            <a:avLst/>
          </a:prstGeom>
          <a:noFill/>
        </p:spPr>
        <p:txBody>
          <a:bodyPr wrap="square" rtlCol="0">
            <a:spAutoFit/>
          </a:bodyPr>
          <a:lstStyle/>
          <a:p>
            <a:r>
              <a:rPr kumimoji="1" lang="en-US" altLang="ja-JP" sz="2000" dirty="0" smtClean="0">
                <a:solidFill>
                  <a:srgbClr val="FFFF00"/>
                </a:solidFill>
              </a:rPr>
              <a:t>CO</a:t>
            </a:r>
            <a:r>
              <a:rPr kumimoji="1" lang="en-US" altLang="ja-JP" sz="2000" baseline="-25000" dirty="0" smtClean="0">
                <a:solidFill>
                  <a:srgbClr val="FFFF00"/>
                </a:solidFill>
              </a:rPr>
              <a:t>2</a:t>
            </a:r>
          </a:p>
          <a:p>
            <a:r>
              <a:rPr kumimoji="1" lang="ja-JP" altLang="en-US" sz="2000" dirty="0" smtClean="0">
                <a:solidFill>
                  <a:srgbClr val="FFFF00"/>
                </a:solidFill>
              </a:rPr>
              <a:t>レーザー</a:t>
            </a:r>
            <a:endParaRPr kumimoji="1" lang="en-US" altLang="ja-JP" sz="2000" dirty="0" smtClean="0">
              <a:solidFill>
                <a:srgbClr val="FFFF00"/>
              </a:solidFill>
            </a:endParaRPr>
          </a:p>
          <a:p>
            <a:r>
              <a:rPr kumimoji="1" lang="ja-JP" altLang="en-US" sz="2000" dirty="0" smtClean="0">
                <a:solidFill>
                  <a:srgbClr val="FFFF00"/>
                </a:solidFill>
              </a:rPr>
              <a:t>（</a:t>
            </a:r>
            <a:r>
              <a:rPr kumimoji="1" lang="en-US" altLang="ja-JP" sz="2000" dirty="0" smtClean="0">
                <a:solidFill>
                  <a:srgbClr val="FFFF00"/>
                </a:solidFill>
              </a:rPr>
              <a:t>~20ns</a:t>
            </a:r>
            <a:r>
              <a:rPr kumimoji="1" lang="ja-JP" altLang="en-US" sz="2000" dirty="0" smtClean="0">
                <a:solidFill>
                  <a:srgbClr val="FFFF00"/>
                </a:solidFill>
              </a:rPr>
              <a:t>）</a:t>
            </a:r>
            <a:endParaRPr kumimoji="1" lang="ja-JP" altLang="en-US" sz="2000" dirty="0">
              <a:solidFill>
                <a:srgbClr val="FFFF00"/>
              </a:solidFill>
            </a:endParaRPr>
          </a:p>
        </p:txBody>
      </p:sp>
      <p:sp>
        <p:nvSpPr>
          <p:cNvPr id="24" name="右矢印 23"/>
          <p:cNvSpPr/>
          <p:nvPr/>
        </p:nvSpPr>
        <p:spPr>
          <a:xfrm>
            <a:off x="4117617" y="2744327"/>
            <a:ext cx="694797" cy="81091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825406" y="5058749"/>
            <a:ext cx="1641781" cy="654026"/>
          </a:xfrm>
          <a:prstGeom prst="rect">
            <a:avLst/>
          </a:prstGeom>
          <a:noFill/>
        </p:spPr>
        <p:txBody>
          <a:bodyPr wrap="none" rtlCol="0">
            <a:spAutoFit/>
          </a:bodyPr>
          <a:lstStyle/>
          <a:p>
            <a:r>
              <a:rPr kumimoji="1" lang="en-US" altLang="ja-JP" sz="2400" b="1" dirty="0" smtClean="0">
                <a:solidFill>
                  <a:srgbClr val="FFFF00"/>
                </a:solidFill>
              </a:rPr>
              <a:t>200 µm</a:t>
            </a:r>
            <a:endParaRPr kumimoji="1" lang="ja-JP" altLang="en-US" sz="2400" b="1" dirty="0">
              <a:solidFill>
                <a:srgbClr val="FFFF00"/>
              </a:solidFill>
            </a:endParaRPr>
          </a:p>
        </p:txBody>
      </p:sp>
      <p:grpSp>
        <p:nvGrpSpPr>
          <p:cNvPr id="3" name="グループ化 2"/>
          <p:cNvGrpSpPr/>
          <p:nvPr/>
        </p:nvGrpSpPr>
        <p:grpSpPr>
          <a:xfrm>
            <a:off x="5184463" y="2096189"/>
            <a:ext cx="2347308" cy="2350719"/>
            <a:chOff x="5573762" y="1967036"/>
            <a:chExt cx="1634559" cy="1659329"/>
          </a:xfrm>
        </p:grpSpPr>
        <p:grpSp>
          <p:nvGrpSpPr>
            <p:cNvPr id="14" name="グループ化 13"/>
            <p:cNvGrpSpPr/>
            <p:nvPr/>
          </p:nvGrpSpPr>
          <p:grpSpPr>
            <a:xfrm>
              <a:off x="5573762" y="2060848"/>
              <a:ext cx="1634559" cy="1398836"/>
              <a:chOff x="5484696" y="2060848"/>
              <a:chExt cx="2362117" cy="1398836"/>
            </a:xfrm>
          </p:grpSpPr>
          <p:cxnSp>
            <p:nvCxnSpPr>
              <p:cNvPr id="11" name="直線コネクタ 10"/>
              <p:cNvCxnSpPr/>
              <p:nvPr/>
            </p:nvCxnSpPr>
            <p:spPr>
              <a:xfrm rot="5400000">
                <a:off x="6680242" y="1258430"/>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6680242" y="1957850"/>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6637153" y="1608140"/>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rot="5400000">
                <a:off x="6636824" y="1433285"/>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rot="5400000">
                <a:off x="6685756" y="1782995"/>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a:off x="6680242" y="2132704"/>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6636824" y="1083575"/>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a:off x="6652728" y="908720"/>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rot="5400000">
                <a:off x="6694685" y="2307556"/>
                <a:ext cx="0" cy="230425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a:off x="5718916" y="1967036"/>
              <a:ext cx="1246854" cy="1659329"/>
              <a:chOff x="5845426" y="1967036"/>
              <a:chExt cx="1246854" cy="1659329"/>
            </a:xfrm>
          </p:grpSpPr>
          <p:cxnSp>
            <p:nvCxnSpPr>
              <p:cNvPr id="20" name="直線コネクタ 19"/>
              <p:cNvCxnSpPr/>
              <p:nvPr/>
            </p:nvCxnSpPr>
            <p:spPr>
              <a:xfrm>
                <a:off x="6281827" y="1969002"/>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6655885" y="1996526"/>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6468856" y="1988662"/>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6344170" y="2004390"/>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6406513" y="1980798"/>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6531199" y="1982764"/>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6593542" y="1984730"/>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5845426" y="1970968"/>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6219484" y="2002424"/>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6032455" y="1998492"/>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5907769" y="2006365"/>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5970112" y="1990628"/>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6094798" y="1992594"/>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157141" y="1994560"/>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6718228" y="1967036"/>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7092280" y="1986696"/>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6905257" y="1978832"/>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6780571" y="2000458"/>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842914" y="1974900"/>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967600" y="1976866"/>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7029943" y="1972934"/>
                <a:ext cx="0" cy="1620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58" name="直線コネクタ 57"/>
          <p:cNvCxnSpPr/>
          <p:nvPr/>
        </p:nvCxnSpPr>
        <p:spPr>
          <a:xfrm>
            <a:off x="5981090" y="4901622"/>
            <a:ext cx="1112845" cy="9295"/>
          </a:xfrm>
          <a:prstGeom prst="line">
            <a:avLst/>
          </a:prstGeom>
          <a:ln>
            <a:solidFill>
              <a:srgbClr val="FFFF00"/>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3684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a:spLocks noChangeArrowheads="1"/>
          </p:cNvSpPr>
          <p:nvPr/>
        </p:nvSpPr>
        <p:spPr bwMode="auto">
          <a:xfrm>
            <a:off x="-300" y="692696"/>
            <a:ext cx="9144000" cy="144463"/>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9525">
            <a:noFill/>
            <a:miter lim="800000"/>
            <a:headEnd/>
            <a:tailEnd/>
          </a:ln>
          <a:effectLst/>
        </p:spPr>
        <p:txBody>
          <a:bodyPr wrap="none" anchor="ctr"/>
          <a:lstStyle/>
          <a:p>
            <a:endParaRPr lang="ja-JP" altLang="en-US"/>
          </a:p>
        </p:txBody>
      </p:sp>
      <p:sp>
        <p:nvSpPr>
          <p:cNvPr id="5" name="テキスト ボックス 4"/>
          <p:cNvSpPr txBox="1"/>
          <p:nvPr/>
        </p:nvSpPr>
        <p:spPr>
          <a:xfrm>
            <a:off x="107504" y="88415"/>
            <a:ext cx="2715808" cy="523220"/>
          </a:xfrm>
          <a:prstGeom prst="rect">
            <a:avLst/>
          </a:prstGeom>
          <a:noFill/>
        </p:spPr>
        <p:txBody>
          <a:bodyPr wrap="none" rtlCol="0">
            <a:spAutoFit/>
          </a:bodyPr>
          <a:lstStyle/>
          <a:p>
            <a:r>
              <a:rPr lang="ja-JP" altLang="en-US" sz="2800" dirty="0" smtClean="0"/>
              <a:t>散乱パラメータ </a:t>
            </a:r>
            <a:r>
              <a:rPr lang="en-US" altLang="ja-JP" sz="2800" dirty="0" smtClean="0"/>
              <a:t>α</a:t>
            </a:r>
            <a:endParaRPr kumimoji="1" lang="ja-JP" altLang="en-US" sz="2800" dirty="0"/>
          </a:p>
        </p:txBody>
      </p:sp>
      <p:sp>
        <p:nvSpPr>
          <p:cNvPr id="15" name="Text Box 122"/>
          <p:cNvSpPr txBox="1">
            <a:spLocks noChangeArrowheads="1"/>
          </p:cNvSpPr>
          <p:nvPr/>
        </p:nvSpPr>
        <p:spPr bwMode="auto">
          <a:xfrm>
            <a:off x="2159000" y="6488509"/>
            <a:ext cx="495300" cy="396875"/>
          </a:xfrm>
          <a:prstGeom prst="rect">
            <a:avLst/>
          </a:prstGeom>
          <a:noFill/>
          <a:ln w="9525">
            <a:noFill/>
            <a:miter lim="800000"/>
            <a:headEnd/>
            <a:tailEnd/>
          </a:ln>
          <a:effectLst/>
        </p:spPr>
        <p:txBody>
          <a:bodyPr>
            <a:spAutoFit/>
          </a:bodyPr>
          <a:lstStyle/>
          <a:p>
            <a:pPr algn="ctr">
              <a:defRPr/>
            </a:pPr>
            <a:r>
              <a:rPr lang="en-US" altLang="ja-JP" sz="2000" b="1" i="1" dirty="0">
                <a:effectLst>
                  <a:outerShdw blurRad="38100" dist="38100" dir="2700000" algn="tl">
                    <a:srgbClr val="C0C0C0"/>
                  </a:outerShdw>
                </a:effectLst>
                <a:latin typeface="Symbol" pitchFamily="18" charset="2"/>
              </a:rPr>
              <a:t>l</a:t>
            </a:r>
            <a:r>
              <a:rPr lang="en-US" altLang="ja-JP" sz="2000" b="1" i="1" baseline="-25000" dirty="0">
                <a:effectLst>
                  <a:outerShdw blurRad="38100" dist="38100" dir="2700000" algn="tl">
                    <a:srgbClr val="C0C0C0"/>
                  </a:outerShdw>
                </a:effectLst>
              </a:rPr>
              <a:t>0</a:t>
            </a:r>
          </a:p>
        </p:txBody>
      </p:sp>
      <p:sp>
        <p:nvSpPr>
          <p:cNvPr id="41" name="テキスト ボックス 40"/>
          <p:cNvSpPr txBox="1"/>
          <p:nvPr/>
        </p:nvSpPr>
        <p:spPr>
          <a:xfrm>
            <a:off x="5352461" y="2677199"/>
            <a:ext cx="2311851" cy="461665"/>
          </a:xfrm>
          <a:prstGeom prst="rect">
            <a:avLst/>
          </a:prstGeom>
          <a:noFill/>
        </p:spPr>
        <p:txBody>
          <a:bodyPr wrap="none" rtlCol="0">
            <a:spAutoFit/>
          </a:bodyPr>
          <a:lstStyle/>
          <a:p>
            <a:r>
              <a:rPr lang="el-GR" altLang="ja-JP" sz="2400" dirty="0" smtClean="0"/>
              <a:t>α </a:t>
            </a:r>
            <a:r>
              <a:rPr kumimoji="1" lang="en-US" altLang="ja-JP" sz="2400" dirty="0" smtClean="0"/>
              <a:t>&lt;&lt;1  </a:t>
            </a:r>
            <a:r>
              <a:rPr lang="ja-JP" altLang="en-US" sz="2000" dirty="0" smtClean="0"/>
              <a:t>非協同散乱</a:t>
            </a:r>
            <a:endParaRPr kumimoji="1" lang="ja-JP" altLang="en-US" sz="2000" dirty="0"/>
          </a:p>
        </p:txBody>
      </p:sp>
      <p:sp>
        <p:nvSpPr>
          <p:cNvPr id="42" name="テキスト ボックス 41"/>
          <p:cNvSpPr txBox="1"/>
          <p:nvPr/>
        </p:nvSpPr>
        <p:spPr>
          <a:xfrm>
            <a:off x="5529504" y="3097413"/>
            <a:ext cx="1970411" cy="461665"/>
          </a:xfrm>
          <a:prstGeom prst="rect">
            <a:avLst/>
          </a:prstGeom>
          <a:noFill/>
        </p:spPr>
        <p:txBody>
          <a:bodyPr wrap="none" rtlCol="0">
            <a:spAutoFit/>
          </a:bodyPr>
          <a:lstStyle/>
          <a:p>
            <a:r>
              <a:rPr lang="el-GR" altLang="ja-JP" sz="2400" dirty="0" smtClean="0"/>
              <a:t>α </a:t>
            </a:r>
            <a:r>
              <a:rPr kumimoji="1" lang="en-US" altLang="ja-JP" sz="2400" dirty="0" smtClean="0"/>
              <a:t>&gt;1   </a:t>
            </a:r>
            <a:r>
              <a:rPr lang="ja-JP" altLang="en-US" sz="2000" dirty="0" smtClean="0"/>
              <a:t>協同散乱</a:t>
            </a:r>
            <a:endParaRPr kumimoji="1" lang="ja-JP" altLang="en-US" sz="2000" dirty="0"/>
          </a:p>
        </p:txBody>
      </p:sp>
      <p:sp>
        <p:nvSpPr>
          <p:cNvPr id="43" name="テキスト ボックス 42"/>
          <p:cNvSpPr txBox="1"/>
          <p:nvPr/>
        </p:nvSpPr>
        <p:spPr>
          <a:xfrm>
            <a:off x="251520" y="3817031"/>
            <a:ext cx="3839513" cy="369332"/>
          </a:xfrm>
          <a:prstGeom prst="rect">
            <a:avLst/>
          </a:prstGeom>
          <a:noFill/>
        </p:spPr>
        <p:txBody>
          <a:bodyPr wrap="none" rtlCol="0">
            <a:spAutoFit/>
          </a:bodyPr>
          <a:lstStyle/>
          <a:p>
            <a:r>
              <a:rPr kumimoji="1" lang="en-US" altLang="ja-JP" dirty="0" smtClean="0"/>
              <a:t>EUV</a:t>
            </a:r>
            <a:r>
              <a:rPr kumimoji="1" lang="ja-JP" altLang="en-US" dirty="0" smtClean="0"/>
              <a:t>プラズマ（</a:t>
            </a:r>
            <a:r>
              <a:rPr kumimoji="1" lang="en-US" altLang="ja-JP" i="1" dirty="0" smtClean="0"/>
              <a:t>n</a:t>
            </a:r>
            <a:r>
              <a:rPr kumimoji="1" lang="en-US" altLang="ja-JP" baseline="-25000" dirty="0" smtClean="0"/>
              <a:t>e</a:t>
            </a:r>
            <a:r>
              <a:rPr kumimoji="1" lang="en-US" altLang="ja-JP" dirty="0" smtClean="0"/>
              <a:t>~10</a:t>
            </a:r>
            <a:r>
              <a:rPr kumimoji="1" lang="en-US" altLang="ja-JP" baseline="30000" dirty="0" smtClean="0"/>
              <a:t>24</a:t>
            </a:r>
            <a:r>
              <a:rPr kumimoji="1" lang="en-US" altLang="ja-JP" dirty="0" smtClean="0"/>
              <a:t>m</a:t>
            </a:r>
            <a:r>
              <a:rPr kumimoji="1" lang="en-US" altLang="ja-JP" baseline="30000" dirty="0" smtClean="0"/>
              <a:t>-3</a:t>
            </a:r>
            <a:r>
              <a:rPr kumimoji="1" lang="en-US" altLang="ja-JP" dirty="0" smtClean="0"/>
              <a:t>, </a:t>
            </a:r>
            <a:r>
              <a:rPr kumimoji="1" lang="en-US" altLang="ja-JP" i="1" dirty="0" smtClean="0"/>
              <a:t>T</a:t>
            </a:r>
            <a:r>
              <a:rPr kumimoji="1" lang="en-US" altLang="ja-JP" baseline="-25000" dirty="0" smtClean="0"/>
              <a:t>e</a:t>
            </a:r>
            <a:r>
              <a:rPr kumimoji="1" lang="en-US" altLang="ja-JP" dirty="0" smtClean="0"/>
              <a:t>~40eV)</a:t>
            </a:r>
            <a:endParaRPr lang="en-US" altLang="ja-JP" dirty="0" smtClean="0"/>
          </a:p>
        </p:txBody>
      </p:sp>
      <p:grpSp>
        <p:nvGrpSpPr>
          <p:cNvPr id="51" name="グループ化 50"/>
          <p:cNvGrpSpPr/>
          <p:nvPr/>
        </p:nvGrpSpPr>
        <p:grpSpPr>
          <a:xfrm>
            <a:off x="4716016" y="4221088"/>
            <a:ext cx="4251485" cy="2646190"/>
            <a:chOff x="4716016" y="4221088"/>
            <a:chExt cx="4251485" cy="2646190"/>
          </a:xfrm>
        </p:grpSpPr>
        <p:sp>
          <p:nvSpPr>
            <p:cNvPr id="33" name="Line 32"/>
            <p:cNvSpPr>
              <a:spLocks noChangeShapeType="1"/>
            </p:cNvSpPr>
            <p:nvPr/>
          </p:nvSpPr>
          <p:spPr bwMode="auto">
            <a:xfrm>
              <a:off x="4845372" y="6453336"/>
              <a:ext cx="3810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4" name="Rectangle 33"/>
            <p:cNvSpPr>
              <a:spLocks noChangeArrowheads="1"/>
            </p:cNvSpPr>
            <p:nvPr/>
          </p:nvSpPr>
          <p:spPr bwMode="auto">
            <a:xfrm>
              <a:off x="4788024" y="4572000"/>
              <a:ext cx="4038600" cy="2286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35" name="Line 35"/>
            <p:cNvSpPr>
              <a:spLocks noChangeShapeType="1"/>
            </p:cNvSpPr>
            <p:nvPr/>
          </p:nvSpPr>
          <p:spPr bwMode="auto">
            <a:xfrm>
              <a:off x="6839272" y="6165304"/>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36" name="Group 36"/>
            <p:cNvGrpSpPr>
              <a:grpSpLocks/>
            </p:cNvGrpSpPr>
            <p:nvPr/>
          </p:nvGrpSpPr>
          <p:grpSpPr bwMode="auto">
            <a:xfrm>
              <a:off x="4932040" y="5517232"/>
              <a:ext cx="3736975" cy="922338"/>
              <a:chOff x="455" y="3355"/>
              <a:chExt cx="2354" cy="581"/>
            </a:xfrm>
          </p:grpSpPr>
          <p:sp>
            <p:nvSpPr>
              <p:cNvPr id="37" name="Freeform 37"/>
              <p:cNvSpPr>
                <a:spLocks/>
              </p:cNvSpPr>
              <p:nvPr/>
            </p:nvSpPr>
            <p:spPr bwMode="auto">
              <a:xfrm>
                <a:off x="455" y="3356"/>
                <a:ext cx="1182" cy="580"/>
              </a:xfrm>
              <a:custGeom>
                <a:avLst/>
                <a:gdLst>
                  <a:gd name="T0" fmla="*/ 0 w 1182"/>
                  <a:gd name="T1" fmla="*/ 580 h 580"/>
                  <a:gd name="T2" fmla="*/ 336 w 1182"/>
                  <a:gd name="T3" fmla="*/ 484 h 580"/>
                  <a:gd name="T4" fmla="*/ 576 w 1182"/>
                  <a:gd name="T5" fmla="*/ 292 h 580"/>
                  <a:gd name="T6" fmla="*/ 831 w 1182"/>
                  <a:gd name="T7" fmla="*/ 110 h 580"/>
                  <a:gd name="T8" fmla="*/ 1023 w 1182"/>
                  <a:gd name="T9" fmla="*/ 18 h 580"/>
                  <a:gd name="T10" fmla="*/ 1182 w 1182"/>
                  <a:gd name="T11" fmla="*/ 4 h 580"/>
                  <a:gd name="T12" fmla="*/ 0 60000 65536"/>
                  <a:gd name="T13" fmla="*/ 0 60000 65536"/>
                  <a:gd name="T14" fmla="*/ 0 60000 65536"/>
                  <a:gd name="T15" fmla="*/ 0 60000 65536"/>
                  <a:gd name="T16" fmla="*/ 0 60000 65536"/>
                  <a:gd name="T17" fmla="*/ 0 60000 65536"/>
                  <a:gd name="T18" fmla="*/ 0 w 1182"/>
                  <a:gd name="T19" fmla="*/ 0 h 580"/>
                  <a:gd name="T20" fmla="*/ 1182 w 1182"/>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1182" h="580">
                    <a:moveTo>
                      <a:pt x="0" y="580"/>
                    </a:moveTo>
                    <a:cubicBezTo>
                      <a:pt x="120" y="556"/>
                      <a:pt x="240" y="532"/>
                      <a:pt x="336" y="484"/>
                    </a:cubicBezTo>
                    <a:cubicBezTo>
                      <a:pt x="432" y="436"/>
                      <a:pt x="494" y="354"/>
                      <a:pt x="576" y="292"/>
                    </a:cubicBezTo>
                    <a:cubicBezTo>
                      <a:pt x="658" y="230"/>
                      <a:pt x="757" y="156"/>
                      <a:pt x="831" y="110"/>
                    </a:cubicBezTo>
                    <a:cubicBezTo>
                      <a:pt x="905" y="64"/>
                      <a:pt x="965" y="36"/>
                      <a:pt x="1023" y="18"/>
                    </a:cubicBezTo>
                    <a:cubicBezTo>
                      <a:pt x="1081" y="0"/>
                      <a:pt x="1149" y="7"/>
                      <a:pt x="1182"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8" name="Freeform 38"/>
              <p:cNvSpPr>
                <a:spLocks/>
              </p:cNvSpPr>
              <p:nvPr/>
            </p:nvSpPr>
            <p:spPr bwMode="auto">
              <a:xfrm flipH="1">
                <a:off x="1627" y="3355"/>
                <a:ext cx="1182" cy="580"/>
              </a:xfrm>
              <a:custGeom>
                <a:avLst/>
                <a:gdLst>
                  <a:gd name="T0" fmla="*/ 0 w 1182"/>
                  <a:gd name="T1" fmla="*/ 580 h 580"/>
                  <a:gd name="T2" fmla="*/ 336 w 1182"/>
                  <a:gd name="T3" fmla="*/ 484 h 580"/>
                  <a:gd name="T4" fmla="*/ 576 w 1182"/>
                  <a:gd name="T5" fmla="*/ 292 h 580"/>
                  <a:gd name="T6" fmla="*/ 831 w 1182"/>
                  <a:gd name="T7" fmla="*/ 110 h 580"/>
                  <a:gd name="T8" fmla="*/ 1023 w 1182"/>
                  <a:gd name="T9" fmla="*/ 18 h 580"/>
                  <a:gd name="T10" fmla="*/ 1182 w 1182"/>
                  <a:gd name="T11" fmla="*/ 4 h 580"/>
                  <a:gd name="T12" fmla="*/ 0 60000 65536"/>
                  <a:gd name="T13" fmla="*/ 0 60000 65536"/>
                  <a:gd name="T14" fmla="*/ 0 60000 65536"/>
                  <a:gd name="T15" fmla="*/ 0 60000 65536"/>
                  <a:gd name="T16" fmla="*/ 0 60000 65536"/>
                  <a:gd name="T17" fmla="*/ 0 60000 65536"/>
                  <a:gd name="T18" fmla="*/ 0 w 1182"/>
                  <a:gd name="T19" fmla="*/ 0 h 580"/>
                  <a:gd name="T20" fmla="*/ 1182 w 1182"/>
                  <a:gd name="T21" fmla="*/ 580 h 580"/>
                </a:gdLst>
                <a:ahLst/>
                <a:cxnLst>
                  <a:cxn ang="T12">
                    <a:pos x="T0" y="T1"/>
                  </a:cxn>
                  <a:cxn ang="T13">
                    <a:pos x="T2" y="T3"/>
                  </a:cxn>
                  <a:cxn ang="T14">
                    <a:pos x="T4" y="T5"/>
                  </a:cxn>
                  <a:cxn ang="T15">
                    <a:pos x="T6" y="T7"/>
                  </a:cxn>
                  <a:cxn ang="T16">
                    <a:pos x="T8" y="T9"/>
                  </a:cxn>
                  <a:cxn ang="T17">
                    <a:pos x="T10" y="T11"/>
                  </a:cxn>
                </a:cxnLst>
                <a:rect l="T18" t="T19" r="T20" b="T21"/>
                <a:pathLst>
                  <a:path w="1182" h="580">
                    <a:moveTo>
                      <a:pt x="0" y="580"/>
                    </a:moveTo>
                    <a:cubicBezTo>
                      <a:pt x="120" y="556"/>
                      <a:pt x="240" y="532"/>
                      <a:pt x="336" y="484"/>
                    </a:cubicBezTo>
                    <a:cubicBezTo>
                      <a:pt x="432" y="436"/>
                      <a:pt x="494" y="354"/>
                      <a:pt x="576" y="292"/>
                    </a:cubicBezTo>
                    <a:cubicBezTo>
                      <a:pt x="658" y="230"/>
                      <a:pt x="757" y="156"/>
                      <a:pt x="831" y="110"/>
                    </a:cubicBezTo>
                    <a:cubicBezTo>
                      <a:pt x="905" y="64"/>
                      <a:pt x="965" y="36"/>
                      <a:pt x="1023" y="18"/>
                    </a:cubicBezTo>
                    <a:cubicBezTo>
                      <a:pt x="1081" y="0"/>
                      <a:pt x="1149" y="7"/>
                      <a:pt x="1182" y="4"/>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39" name="Text Box 39"/>
            <p:cNvSpPr txBox="1">
              <a:spLocks noChangeArrowheads="1"/>
            </p:cNvSpPr>
            <p:nvPr/>
          </p:nvSpPr>
          <p:spPr bwMode="auto">
            <a:xfrm>
              <a:off x="4716016" y="4885928"/>
              <a:ext cx="425148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dirty="0">
                  <a:solidFill>
                    <a:schemeClr val="accent2"/>
                  </a:solidFill>
                  <a:latin typeface="Times New Roman" pitchFamily="18" charset="0"/>
                </a:rPr>
                <a:t>電子の速度分布を</a:t>
              </a:r>
              <a:r>
                <a:rPr lang="ja-JP" altLang="en-US" sz="2000" dirty="0" smtClean="0">
                  <a:solidFill>
                    <a:schemeClr val="accent2"/>
                  </a:solidFill>
                  <a:latin typeface="Times New Roman" pitchFamily="18" charset="0"/>
                </a:rPr>
                <a:t>反映（電子項のみ）</a:t>
              </a:r>
              <a:endParaRPr lang="ja-JP" altLang="en-US" sz="2000" dirty="0">
                <a:solidFill>
                  <a:schemeClr val="accent2"/>
                </a:solidFill>
                <a:latin typeface="Times New Roman" pitchFamily="18" charset="0"/>
              </a:endParaRPr>
            </a:p>
          </p:txBody>
        </p:sp>
        <p:sp>
          <p:nvSpPr>
            <p:cNvPr id="40" name="Text Box 122"/>
            <p:cNvSpPr txBox="1">
              <a:spLocks noChangeArrowheads="1"/>
            </p:cNvSpPr>
            <p:nvPr/>
          </p:nvSpPr>
          <p:spPr bwMode="auto">
            <a:xfrm>
              <a:off x="6615086" y="6470403"/>
              <a:ext cx="495300" cy="396875"/>
            </a:xfrm>
            <a:prstGeom prst="rect">
              <a:avLst/>
            </a:prstGeom>
            <a:noFill/>
            <a:ln w="9525">
              <a:noFill/>
              <a:miter lim="800000"/>
              <a:headEnd/>
              <a:tailEnd/>
            </a:ln>
            <a:effectLst/>
          </p:spPr>
          <p:txBody>
            <a:bodyPr>
              <a:spAutoFit/>
            </a:bodyPr>
            <a:lstStyle/>
            <a:p>
              <a:pPr algn="ctr">
                <a:defRPr/>
              </a:pPr>
              <a:r>
                <a:rPr lang="en-US" altLang="ja-JP" sz="2000" b="1" i="1" dirty="0">
                  <a:effectLst>
                    <a:outerShdw blurRad="38100" dist="38100" dir="2700000" algn="tl">
                      <a:srgbClr val="C0C0C0"/>
                    </a:outerShdw>
                  </a:effectLst>
                  <a:latin typeface="Symbol" pitchFamily="18" charset="2"/>
                </a:rPr>
                <a:t>l</a:t>
              </a:r>
              <a:r>
                <a:rPr lang="en-US" altLang="ja-JP" sz="2000" b="1" i="1" baseline="-25000" dirty="0">
                  <a:effectLst>
                    <a:outerShdw blurRad="38100" dist="38100" dir="2700000" algn="tl">
                      <a:srgbClr val="C0C0C0"/>
                    </a:outerShdw>
                  </a:effectLst>
                </a:rPr>
                <a:t>0</a:t>
              </a:r>
            </a:p>
          </p:txBody>
        </p:sp>
        <p:sp>
          <p:nvSpPr>
            <p:cNvPr id="44" name="正方形/長方形 43"/>
            <p:cNvSpPr/>
            <p:nvPr/>
          </p:nvSpPr>
          <p:spPr>
            <a:xfrm>
              <a:off x="7668344" y="4221088"/>
              <a:ext cx="769763"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l-GR" altLang="ja-JP" dirty="0" smtClean="0"/>
                <a:t>α </a:t>
              </a:r>
              <a:r>
                <a:rPr lang="en-US" altLang="ja-JP" dirty="0" smtClean="0"/>
                <a:t>&lt;&lt;1 </a:t>
              </a:r>
              <a:endParaRPr lang="ja-JP" altLang="en-US" dirty="0"/>
            </a:p>
          </p:txBody>
        </p:sp>
      </p:grpSp>
      <p:pic>
        <p:nvPicPr>
          <p:cNvPr id="46" name="Picture 1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6088" y="1144603"/>
            <a:ext cx="4360171" cy="1312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グループ化 49"/>
          <p:cNvGrpSpPr/>
          <p:nvPr/>
        </p:nvGrpSpPr>
        <p:grpSpPr>
          <a:xfrm>
            <a:off x="61455" y="4221088"/>
            <a:ext cx="4194633" cy="2322984"/>
            <a:chOff x="61455" y="4221088"/>
            <a:chExt cx="4194633" cy="2322984"/>
          </a:xfrm>
        </p:grpSpPr>
        <p:sp>
          <p:nvSpPr>
            <p:cNvPr id="7" name="Text Box 109"/>
            <p:cNvSpPr txBox="1">
              <a:spLocks noChangeArrowheads="1"/>
            </p:cNvSpPr>
            <p:nvPr/>
          </p:nvSpPr>
          <p:spPr bwMode="auto">
            <a:xfrm>
              <a:off x="2688158" y="5480447"/>
              <a:ext cx="947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600" b="1" dirty="0">
                  <a:solidFill>
                    <a:schemeClr val="accent2"/>
                  </a:solidFill>
                </a:rPr>
                <a:t>~0.2 nm</a:t>
              </a:r>
              <a:endParaRPr lang="en-US" altLang="ja-JP" sz="1600" b="1" dirty="0">
                <a:solidFill>
                  <a:schemeClr val="accent2"/>
                </a:solidFill>
                <a:latin typeface="Times New Roman" pitchFamily="18" charset="0"/>
              </a:endParaRPr>
            </a:p>
          </p:txBody>
        </p:sp>
        <p:sp>
          <p:nvSpPr>
            <p:cNvPr id="8" name="Text Box 110"/>
            <p:cNvSpPr txBox="1">
              <a:spLocks noChangeArrowheads="1"/>
            </p:cNvSpPr>
            <p:nvPr/>
          </p:nvSpPr>
          <p:spPr bwMode="auto">
            <a:xfrm>
              <a:off x="61455" y="4371740"/>
              <a:ext cx="203756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t>イオン</a:t>
              </a:r>
              <a:r>
                <a:rPr lang="ja-JP" altLang="en-US" sz="1400" b="1" dirty="0" smtClean="0"/>
                <a:t>項（イオン音波）</a:t>
              </a:r>
              <a:endParaRPr lang="en-US" altLang="ja-JP" sz="1400" b="1" dirty="0"/>
            </a:p>
            <a:p>
              <a:pPr algn="ctr" eaLnBrk="1" hangingPunct="1"/>
              <a:r>
                <a:rPr lang="ja-JP" altLang="en-US" sz="1400" b="1" dirty="0"/>
                <a:t> </a:t>
              </a:r>
              <a:r>
                <a:rPr lang="en-US" altLang="ja-JP" sz="1400" b="1" dirty="0"/>
                <a:t>(n</a:t>
              </a:r>
              <a:r>
                <a:rPr lang="en-US" altLang="ja-JP" sz="1400" b="1" baseline="-25000" dirty="0"/>
                <a:t>e</a:t>
              </a:r>
              <a:r>
                <a:rPr lang="en-US" altLang="ja-JP" sz="1400" b="1" dirty="0"/>
                <a:t>, T</a:t>
              </a:r>
              <a:r>
                <a:rPr lang="en-US" altLang="ja-JP" sz="1400" b="1" baseline="-25000" dirty="0"/>
                <a:t>e</a:t>
              </a:r>
              <a:r>
                <a:rPr lang="en-US" altLang="ja-JP" sz="1400" b="1" dirty="0"/>
                <a:t> ,T</a:t>
              </a:r>
              <a:r>
                <a:rPr lang="en-US" altLang="ja-JP" sz="1400" b="1" baseline="-25000" dirty="0"/>
                <a:t>i</a:t>
              </a:r>
              <a:r>
                <a:rPr lang="en-US" altLang="ja-JP" sz="1400" b="1" dirty="0"/>
                <a:t>,</a:t>
              </a:r>
              <a:r>
                <a:rPr lang="en-US" altLang="ja-JP" sz="1400" b="1" baseline="-25000" dirty="0"/>
                <a:t> </a:t>
              </a:r>
              <a:r>
                <a:rPr lang="en-US" altLang="ja-JP" sz="1400" b="1" dirty="0"/>
                <a:t> Z)</a:t>
              </a:r>
            </a:p>
          </p:txBody>
        </p:sp>
        <p:sp>
          <p:nvSpPr>
            <p:cNvPr id="9" name="Freeform 111"/>
            <p:cNvSpPr>
              <a:spLocks/>
            </p:cNvSpPr>
            <p:nvPr/>
          </p:nvSpPr>
          <p:spPr bwMode="auto">
            <a:xfrm>
              <a:off x="2020888" y="4816872"/>
              <a:ext cx="763587" cy="1643062"/>
            </a:xfrm>
            <a:custGeom>
              <a:avLst/>
              <a:gdLst>
                <a:gd name="T0" fmla="*/ 0 w 1252"/>
                <a:gd name="T1" fmla="*/ 1035 h 1035"/>
                <a:gd name="T2" fmla="*/ 167 w 1252"/>
                <a:gd name="T3" fmla="*/ 868 h 1035"/>
                <a:gd name="T4" fmla="*/ 362 w 1252"/>
                <a:gd name="T5" fmla="*/ 32 h 1035"/>
                <a:gd name="T6" fmla="*/ 510 w 1252"/>
                <a:gd name="T7" fmla="*/ 677 h 1035"/>
                <a:gd name="T8" fmla="*/ 622 w 1252"/>
                <a:gd name="T9" fmla="*/ 788 h 1035"/>
                <a:gd name="T10" fmla="*/ 724 w 1252"/>
                <a:gd name="T11" fmla="*/ 677 h 1035"/>
                <a:gd name="T12" fmla="*/ 862 w 1252"/>
                <a:gd name="T13" fmla="*/ 32 h 1035"/>
                <a:gd name="T14" fmla="*/ 1058 w 1252"/>
                <a:gd name="T15" fmla="*/ 868 h 1035"/>
                <a:gd name="T16" fmla="*/ 1252 w 1252"/>
                <a:gd name="T17" fmla="*/ 1035 h 10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2"/>
                <a:gd name="T28" fmla="*/ 0 h 1035"/>
                <a:gd name="T29" fmla="*/ 1252 w 1252"/>
                <a:gd name="T30" fmla="*/ 1035 h 10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2" h="1035">
                  <a:moveTo>
                    <a:pt x="0" y="1035"/>
                  </a:moveTo>
                  <a:cubicBezTo>
                    <a:pt x="53" y="1035"/>
                    <a:pt x="107" y="1035"/>
                    <a:pt x="167" y="868"/>
                  </a:cubicBezTo>
                  <a:cubicBezTo>
                    <a:pt x="227" y="701"/>
                    <a:pt x="305" y="64"/>
                    <a:pt x="362" y="32"/>
                  </a:cubicBezTo>
                  <a:cubicBezTo>
                    <a:pt x="419" y="0"/>
                    <a:pt x="467" y="551"/>
                    <a:pt x="510" y="677"/>
                  </a:cubicBezTo>
                  <a:cubicBezTo>
                    <a:pt x="553" y="803"/>
                    <a:pt x="586" y="788"/>
                    <a:pt x="622" y="788"/>
                  </a:cubicBezTo>
                  <a:cubicBezTo>
                    <a:pt x="658" y="788"/>
                    <a:pt x="684" y="803"/>
                    <a:pt x="724" y="677"/>
                  </a:cubicBezTo>
                  <a:cubicBezTo>
                    <a:pt x="764" y="551"/>
                    <a:pt x="806" y="0"/>
                    <a:pt x="862" y="32"/>
                  </a:cubicBezTo>
                  <a:cubicBezTo>
                    <a:pt x="918" y="64"/>
                    <a:pt x="993" y="701"/>
                    <a:pt x="1058" y="868"/>
                  </a:cubicBezTo>
                  <a:cubicBezTo>
                    <a:pt x="1122" y="1035"/>
                    <a:pt x="1187" y="1035"/>
                    <a:pt x="1252" y="1035"/>
                  </a:cubicBezTo>
                </a:path>
              </a:pathLst>
            </a:custGeom>
            <a:noFill/>
            <a:ln w="28575"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p>
          </p:txBody>
        </p:sp>
        <p:grpSp>
          <p:nvGrpSpPr>
            <p:cNvPr id="10" name="Group 112"/>
            <p:cNvGrpSpPr>
              <a:grpSpLocks/>
            </p:cNvGrpSpPr>
            <p:nvPr/>
          </p:nvGrpSpPr>
          <p:grpSpPr bwMode="auto">
            <a:xfrm>
              <a:off x="1819275" y="6359922"/>
              <a:ext cx="112713" cy="184150"/>
              <a:chOff x="1874" y="3861"/>
              <a:chExt cx="140" cy="227"/>
            </a:xfrm>
          </p:grpSpPr>
          <p:sp>
            <p:nvSpPr>
              <p:cNvPr id="11" name="Freeform 113"/>
              <p:cNvSpPr>
                <a:spLocks/>
              </p:cNvSpPr>
              <p:nvPr/>
            </p:nvSpPr>
            <p:spPr bwMode="auto">
              <a:xfrm>
                <a:off x="1874" y="3861"/>
                <a:ext cx="70" cy="227"/>
              </a:xfrm>
              <a:custGeom>
                <a:avLst/>
                <a:gdLst>
                  <a:gd name="T0" fmla="*/ 453 w 907"/>
                  <a:gd name="T1" fmla="*/ 0 h 1814"/>
                  <a:gd name="T2" fmla="*/ 0 w 907"/>
                  <a:gd name="T3" fmla="*/ 454 h 1814"/>
                  <a:gd name="T4" fmla="*/ 453 w 907"/>
                  <a:gd name="T5" fmla="*/ 907 h 1814"/>
                  <a:gd name="T6" fmla="*/ 907 w 907"/>
                  <a:gd name="T7" fmla="*/ 1361 h 1814"/>
                  <a:gd name="T8" fmla="*/ 453 w 907"/>
                  <a:gd name="T9" fmla="*/ 1814 h 1814"/>
                  <a:gd name="T10" fmla="*/ 0 60000 65536"/>
                  <a:gd name="T11" fmla="*/ 0 60000 65536"/>
                  <a:gd name="T12" fmla="*/ 0 60000 65536"/>
                  <a:gd name="T13" fmla="*/ 0 60000 65536"/>
                  <a:gd name="T14" fmla="*/ 0 60000 65536"/>
                  <a:gd name="T15" fmla="*/ 0 w 907"/>
                  <a:gd name="T16" fmla="*/ 0 h 1814"/>
                  <a:gd name="T17" fmla="*/ 907 w 907"/>
                  <a:gd name="T18" fmla="*/ 1814 h 1814"/>
                </a:gdLst>
                <a:ahLst/>
                <a:cxnLst>
                  <a:cxn ang="T10">
                    <a:pos x="T0" y="T1"/>
                  </a:cxn>
                  <a:cxn ang="T11">
                    <a:pos x="T2" y="T3"/>
                  </a:cxn>
                  <a:cxn ang="T12">
                    <a:pos x="T4" y="T5"/>
                  </a:cxn>
                  <a:cxn ang="T13">
                    <a:pos x="T6" y="T7"/>
                  </a:cxn>
                  <a:cxn ang="T14">
                    <a:pos x="T8" y="T9"/>
                  </a:cxn>
                </a:cxnLst>
                <a:rect l="T15" t="T16" r="T17" b="T18"/>
                <a:pathLst>
                  <a:path w="907" h="1814">
                    <a:moveTo>
                      <a:pt x="453" y="0"/>
                    </a:moveTo>
                    <a:cubicBezTo>
                      <a:pt x="226" y="151"/>
                      <a:pt x="0" y="303"/>
                      <a:pt x="0" y="454"/>
                    </a:cubicBezTo>
                    <a:cubicBezTo>
                      <a:pt x="0" y="605"/>
                      <a:pt x="302" y="756"/>
                      <a:pt x="453" y="907"/>
                    </a:cubicBezTo>
                    <a:cubicBezTo>
                      <a:pt x="604" y="1058"/>
                      <a:pt x="907" y="1210"/>
                      <a:pt x="907" y="1361"/>
                    </a:cubicBezTo>
                    <a:cubicBezTo>
                      <a:pt x="907" y="1512"/>
                      <a:pt x="680" y="1663"/>
                      <a:pt x="453" y="1814"/>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12" name="Freeform 114"/>
              <p:cNvSpPr>
                <a:spLocks/>
              </p:cNvSpPr>
              <p:nvPr/>
            </p:nvSpPr>
            <p:spPr bwMode="auto">
              <a:xfrm>
                <a:off x="1944" y="3861"/>
                <a:ext cx="70" cy="227"/>
              </a:xfrm>
              <a:custGeom>
                <a:avLst/>
                <a:gdLst>
                  <a:gd name="T0" fmla="*/ 453 w 907"/>
                  <a:gd name="T1" fmla="*/ 0 h 1814"/>
                  <a:gd name="T2" fmla="*/ 0 w 907"/>
                  <a:gd name="T3" fmla="*/ 454 h 1814"/>
                  <a:gd name="T4" fmla="*/ 453 w 907"/>
                  <a:gd name="T5" fmla="*/ 907 h 1814"/>
                  <a:gd name="T6" fmla="*/ 907 w 907"/>
                  <a:gd name="T7" fmla="*/ 1361 h 1814"/>
                  <a:gd name="T8" fmla="*/ 453 w 907"/>
                  <a:gd name="T9" fmla="*/ 1814 h 1814"/>
                  <a:gd name="T10" fmla="*/ 0 60000 65536"/>
                  <a:gd name="T11" fmla="*/ 0 60000 65536"/>
                  <a:gd name="T12" fmla="*/ 0 60000 65536"/>
                  <a:gd name="T13" fmla="*/ 0 60000 65536"/>
                  <a:gd name="T14" fmla="*/ 0 60000 65536"/>
                  <a:gd name="T15" fmla="*/ 0 w 907"/>
                  <a:gd name="T16" fmla="*/ 0 h 1814"/>
                  <a:gd name="T17" fmla="*/ 907 w 907"/>
                  <a:gd name="T18" fmla="*/ 1814 h 1814"/>
                </a:gdLst>
                <a:ahLst/>
                <a:cxnLst>
                  <a:cxn ang="T10">
                    <a:pos x="T0" y="T1"/>
                  </a:cxn>
                  <a:cxn ang="T11">
                    <a:pos x="T2" y="T3"/>
                  </a:cxn>
                  <a:cxn ang="T12">
                    <a:pos x="T4" y="T5"/>
                  </a:cxn>
                  <a:cxn ang="T13">
                    <a:pos x="T6" y="T7"/>
                  </a:cxn>
                  <a:cxn ang="T14">
                    <a:pos x="T8" y="T9"/>
                  </a:cxn>
                </a:cxnLst>
                <a:rect l="T15" t="T16" r="T17" b="T18"/>
                <a:pathLst>
                  <a:path w="907" h="1814">
                    <a:moveTo>
                      <a:pt x="453" y="0"/>
                    </a:moveTo>
                    <a:cubicBezTo>
                      <a:pt x="226" y="151"/>
                      <a:pt x="0" y="303"/>
                      <a:pt x="0" y="454"/>
                    </a:cubicBezTo>
                    <a:cubicBezTo>
                      <a:pt x="0" y="605"/>
                      <a:pt x="302" y="756"/>
                      <a:pt x="453" y="907"/>
                    </a:cubicBezTo>
                    <a:cubicBezTo>
                      <a:pt x="604" y="1058"/>
                      <a:pt x="907" y="1210"/>
                      <a:pt x="907" y="1361"/>
                    </a:cubicBezTo>
                    <a:cubicBezTo>
                      <a:pt x="907" y="1512"/>
                      <a:pt x="680" y="1663"/>
                      <a:pt x="453" y="1814"/>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sp>
          <p:nvSpPr>
            <p:cNvPr id="13" name="Freeform 120"/>
            <p:cNvSpPr>
              <a:spLocks/>
            </p:cNvSpPr>
            <p:nvPr/>
          </p:nvSpPr>
          <p:spPr bwMode="auto">
            <a:xfrm>
              <a:off x="754063" y="6128147"/>
              <a:ext cx="947737" cy="330200"/>
            </a:xfrm>
            <a:custGeom>
              <a:avLst/>
              <a:gdLst>
                <a:gd name="T0" fmla="*/ 0 w 481"/>
                <a:gd name="T1" fmla="*/ 268 h 268"/>
                <a:gd name="T2" fmla="*/ 66 w 481"/>
                <a:gd name="T3" fmla="*/ 189 h 268"/>
                <a:gd name="T4" fmla="*/ 141 w 481"/>
                <a:gd name="T5" fmla="*/ 4 h 268"/>
                <a:gd name="T6" fmla="*/ 352 w 481"/>
                <a:gd name="T7" fmla="*/ 212 h 268"/>
                <a:gd name="T8" fmla="*/ 481 w 481"/>
                <a:gd name="T9" fmla="*/ 268 h 268"/>
                <a:gd name="T10" fmla="*/ 0 60000 65536"/>
                <a:gd name="T11" fmla="*/ 0 60000 65536"/>
                <a:gd name="T12" fmla="*/ 0 60000 65536"/>
                <a:gd name="T13" fmla="*/ 0 60000 65536"/>
                <a:gd name="T14" fmla="*/ 0 60000 65536"/>
                <a:gd name="T15" fmla="*/ 0 w 481"/>
                <a:gd name="T16" fmla="*/ 0 h 268"/>
                <a:gd name="T17" fmla="*/ 481 w 481"/>
                <a:gd name="T18" fmla="*/ 268 h 268"/>
              </a:gdLst>
              <a:ahLst/>
              <a:cxnLst>
                <a:cxn ang="T10">
                  <a:pos x="T0" y="T1"/>
                </a:cxn>
                <a:cxn ang="T11">
                  <a:pos x="T2" y="T3"/>
                </a:cxn>
                <a:cxn ang="T12">
                  <a:pos x="T4" y="T5"/>
                </a:cxn>
                <a:cxn ang="T13">
                  <a:pos x="T6" y="T7"/>
                </a:cxn>
                <a:cxn ang="T14">
                  <a:pos x="T8" y="T9"/>
                </a:cxn>
              </a:cxnLst>
              <a:rect l="T15" t="T16" r="T17" b="T18"/>
              <a:pathLst>
                <a:path w="481" h="268">
                  <a:moveTo>
                    <a:pt x="0" y="268"/>
                  </a:moveTo>
                  <a:cubicBezTo>
                    <a:pt x="11" y="255"/>
                    <a:pt x="43" y="233"/>
                    <a:pt x="66" y="189"/>
                  </a:cubicBezTo>
                  <a:cubicBezTo>
                    <a:pt x="89" y="145"/>
                    <a:pt x="93" y="0"/>
                    <a:pt x="141" y="4"/>
                  </a:cubicBezTo>
                  <a:cubicBezTo>
                    <a:pt x="189" y="8"/>
                    <a:pt x="295" y="168"/>
                    <a:pt x="352" y="212"/>
                  </a:cubicBezTo>
                  <a:cubicBezTo>
                    <a:pt x="409" y="255"/>
                    <a:pt x="454" y="256"/>
                    <a:pt x="481" y="268"/>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p>
          </p:txBody>
        </p:sp>
        <p:sp>
          <p:nvSpPr>
            <p:cNvPr id="14" name="Line 121"/>
            <p:cNvSpPr>
              <a:spLocks noChangeShapeType="1"/>
            </p:cNvSpPr>
            <p:nvPr/>
          </p:nvSpPr>
          <p:spPr bwMode="auto">
            <a:xfrm flipV="1">
              <a:off x="2179638" y="5680472"/>
              <a:ext cx="438150" cy="1587"/>
            </a:xfrm>
            <a:prstGeom prst="line">
              <a:avLst/>
            </a:prstGeom>
            <a:noFill/>
            <a:ln w="28575">
              <a:solidFill>
                <a:schemeClr val="accent2"/>
              </a:solidFill>
              <a:round/>
              <a:headEnd type="triangle" w="lg" len="med"/>
              <a:tailEnd type="triangle" w="lg"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16" name="Text Box 123"/>
            <p:cNvSpPr txBox="1">
              <a:spLocks noChangeArrowheads="1"/>
            </p:cNvSpPr>
            <p:nvPr/>
          </p:nvSpPr>
          <p:spPr bwMode="auto">
            <a:xfrm>
              <a:off x="80900" y="5518150"/>
              <a:ext cx="16354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smtClean="0"/>
                <a:t>電子項（電子プラズマ波）（</a:t>
              </a:r>
              <a:r>
                <a:rPr lang="en-US" altLang="ja-JP" sz="1400" b="1" dirty="0"/>
                <a:t>n</a:t>
              </a:r>
              <a:r>
                <a:rPr lang="en-US" altLang="ja-JP" sz="1400" b="1" baseline="-25000" dirty="0"/>
                <a:t>e</a:t>
              </a:r>
              <a:r>
                <a:rPr lang="en-US" altLang="ja-JP" sz="1400" b="1" dirty="0"/>
                <a:t>, T</a:t>
              </a:r>
              <a:r>
                <a:rPr lang="en-US" altLang="ja-JP" sz="1400" b="1" baseline="-25000" dirty="0"/>
                <a:t>e</a:t>
              </a:r>
              <a:r>
                <a:rPr lang="ja-JP" altLang="en-US" sz="1400" b="1" dirty="0"/>
                <a:t>）</a:t>
              </a:r>
            </a:p>
          </p:txBody>
        </p:sp>
        <p:sp>
          <p:nvSpPr>
            <p:cNvPr id="19" name="Line 127"/>
            <p:cNvSpPr>
              <a:spLocks noChangeShapeType="1"/>
            </p:cNvSpPr>
            <p:nvPr/>
          </p:nvSpPr>
          <p:spPr bwMode="auto">
            <a:xfrm>
              <a:off x="538163" y="6459934"/>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0" name="Line 128"/>
            <p:cNvSpPr>
              <a:spLocks noChangeShapeType="1"/>
            </p:cNvSpPr>
            <p:nvPr/>
          </p:nvSpPr>
          <p:spPr bwMode="auto">
            <a:xfrm>
              <a:off x="2914650" y="6459934"/>
              <a:ext cx="1295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1" name="Freeform 129"/>
            <p:cNvSpPr>
              <a:spLocks/>
            </p:cNvSpPr>
            <p:nvPr/>
          </p:nvSpPr>
          <p:spPr bwMode="auto">
            <a:xfrm flipH="1">
              <a:off x="3046413" y="6129734"/>
              <a:ext cx="947737" cy="330200"/>
            </a:xfrm>
            <a:custGeom>
              <a:avLst/>
              <a:gdLst>
                <a:gd name="T0" fmla="*/ 0 w 481"/>
                <a:gd name="T1" fmla="*/ 268 h 268"/>
                <a:gd name="T2" fmla="*/ 66 w 481"/>
                <a:gd name="T3" fmla="*/ 189 h 268"/>
                <a:gd name="T4" fmla="*/ 141 w 481"/>
                <a:gd name="T5" fmla="*/ 4 h 268"/>
                <a:gd name="T6" fmla="*/ 352 w 481"/>
                <a:gd name="T7" fmla="*/ 212 h 268"/>
                <a:gd name="T8" fmla="*/ 481 w 481"/>
                <a:gd name="T9" fmla="*/ 268 h 268"/>
                <a:gd name="T10" fmla="*/ 0 60000 65536"/>
                <a:gd name="T11" fmla="*/ 0 60000 65536"/>
                <a:gd name="T12" fmla="*/ 0 60000 65536"/>
                <a:gd name="T13" fmla="*/ 0 60000 65536"/>
                <a:gd name="T14" fmla="*/ 0 60000 65536"/>
                <a:gd name="T15" fmla="*/ 0 w 481"/>
                <a:gd name="T16" fmla="*/ 0 h 268"/>
                <a:gd name="T17" fmla="*/ 481 w 481"/>
                <a:gd name="T18" fmla="*/ 268 h 268"/>
              </a:gdLst>
              <a:ahLst/>
              <a:cxnLst>
                <a:cxn ang="T10">
                  <a:pos x="T0" y="T1"/>
                </a:cxn>
                <a:cxn ang="T11">
                  <a:pos x="T2" y="T3"/>
                </a:cxn>
                <a:cxn ang="T12">
                  <a:pos x="T4" y="T5"/>
                </a:cxn>
                <a:cxn ang="T13">
                  <a:pos x="T6" y="T7"/>
                </a:cxn>
                <a:cxn ang="T14">
                  <a:pos x="T8" y="T9"/>
                </a:cxn>
              </a:cxnLst>
              <a:rect l="T15" t="T16" r="T17" b="T18"/>
              <a:pathLst>
                <a:path w="481" h="268">
                  <a:moveTo>
                    <a:pt x="0" y="268"/>
                  </a:moveTo>
                  <a:cubicBezTo>
                    <a:pt x="11" y="255"/>
                    <a:pt x="43" y="233"/>
                    <a:pt x="66" y="189"/>
                  </a:cubicBezTo>
                  <a:cubicBezTo>
                    <a:pt x="89" y="145"/>
                    <a:pt x="93" y="0"/>
                    <a:pt x="141" y="4"/>
                  </a:cubicBezTo>
                  <a:cubicBezTo>
                    <a:pt x="189" y="8"/>
                    <a:pt x="295" y="168"/>
                    <a:pt x="352" y="212"/>
                  </a:cubicBezTo>
                  <a:cubicBezTo>
                    <a:pt x="409" y="255"/>
                    <a:pt x="454" y="256"/>
                    <a:pt x="481" y="268"/>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ja-JP" altLang="en-US"/>
            </a:p>
          </p:txBody>
        </p:sp>
        <p:sp>
          <p:nvSpPr>
            <p:cNvPr id="22" name="Line 130"/>
            <p:cNvSpPr>
              <a:spLocks noChangeShapeType="1"/>
            </p:cNvSpPr>
            <p:nvPr/>
          </p:nvSpPr>
          <p:spPr bwMode="auto">
            <a:xfrm>
              <a:off x="3475038" y="6301184"/>
              <a:ext cx="360362" cy="0"/>
            </a:xfrm>
            <a:prstGeom prst="line">
              <a:avLst/>
            </a:prstGeom>
            <a:noFill/>
            <a:ln w="28575">
              <a:solidFill>
                <a:schemeClr val="accent2"/>
              </a:solidFill>
              <a:round/>
              <a:headEnd type="triangle" w="lg" len="med"/>
              <a:tailEnd type="triangle" w="lg" len="med"/>
            </a:ln>
            <a:extLst>
              <a:ext uri="{909E8E84-426E-40DD-AFC4-6F175D3DCCD1}">
                <a14:hiddenFill xmlns:a14="http://schemas.microsoft.com/office/drawing/2010/main">
                  <a:noFill/>
                </a14:hiddenFill>
              </a:ext>
            </a:extLst>
          </p:spPr>
          <p:txBody>
            <a:bodyPr anchor="ctr">
              <a:spAutoFit/>
            </a:bodyPr>
            <a:lstStyle/>
            <a:p>
              <a:endParaRPr lang="ja-JP" altLang="en-US"/>
            </a:p>
          </p:txBody>
        </p:sp>
        <p:sp>
          <p:nvSpPr>
            <p:cNvPr id="23" name="Text Box 131"/>
            <p:cNvSpPr txBox="1">
              <a:spLocks noChangeArrowheads="1"/>
            </p:cNvSpPr>
            <p:nvPr/>
          </p:nvSpPr>
          <p:spPr bwMode="auto">
            <a:xfrm>
              <a:off x="3513138" y="5855097"/>
              <a:ext cx="742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600" b="1">
                  <a:solidFill>
                    <a:schemeClr val="accent2"/>
                  </a:solidFill>
                </a:rPr>
                <a:t>10</a:t>
              </a:r>
              <a:r>
                <a:rPr lang="en-US" altLang="ja-JP" sz="1600" b="1">
                  <a:solidFill>
                    <a:schemeClr val="accent2"/>
                  </a:solidFill>
                  <a:latin typeface="Times New Roman" pitchFamily="18" charset="0"/>
                </a:rPr>
                <a:t> nm</a:t>
              </a:r>
            </a:p>
          </p:txBody>
        </p:sp>
        <p:sp>
          <p:nvSpPr>
            <p:cNvPr id="25" name="Line 115"/>
            <p:cNvSpPr>
              <a:spLocks noChangeShapeType="1"/>
            </p:cNvSpPr>
            <p:nvPr/>
          </p:nvSpPr>
          <p:spPr bwMode="auto">
            <a:xfrm>
              <a:off x="1906588" y="6458347"/>
              <a:ext cx="96678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a:p>
          </p:txBody>
        </p:sp>
        <p:grpSp>
          <p:nvGrpSpPr>
            <p:cNvPr id="26" name="グループ化 25"/>
            <p:cNvGrpSpPr/>
            <p:nvPr/>
          </p:nvGrpSpPr>
          <p:grpSpPr>
            <a:xfrm>
              <a:off x="2418561" y="6290072"/>
              <a:ext cx="557213" cy="254000"/>
              <a:chOff x="2390775" y="6290072"/>
              <a:chExt cx="557213" cy="254000"/>
            </a:xfrm>
          </p:grpSpPr>
          <p:sp>
            <p:nvSpPr>
              <p:cNvPr id="28" name="Line 116"/>
              <p:cNvSpPr>
                <a:spLocks noChangeShapeType="1"/>
              </p:cNvSpPr>
              <p:nvPr/>
            </p:nvSpPr>
            <p:spPr bwMode="auto">
              <a:xfrm>
                <a:off x="2390775" y="6290072"/>
                <a:ext cx="0" cy="2524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ja-JP" altLang="en-US"/>
              </a:p>
            </p:txBody>
          </p:sp>
          <p:grpSp>
            <p:nvGrpSpPr>
              <p:cNvPr id="29" name="Group 117"/>
              <p:cNvGrpSpPr>
                <a:grpSpLocks/>
              </p:cNvGrpSpPr>
              <p:nvPr/>
            </p:nvGrpSpPr>
            <p:grpSpPr bwMode="auto">
              <a:xfrm>
                <a:off x="2835275" y="6359922"/>
                <a:ext cx="112713" cy="184150"/>
                <a:chOff x="1874" y="3861"/>
                <a:chExt cx="140" cy="227"/>
              </a:xfrm>
            </p:grpSpPr>
            <p:sp>
              <p:nvSpPr>
                <p:cNvPr id="31" name="Freeform 118"/>
                <p:cNvSpPr>
                  <a:spLocks/>
                </p:cNvSpPr>
                <p:nvPr/>
              </p:nvSpPr>
              <p:spPr bwMode="auto">
                <a:xfrm>
                  <a:off x="1874" y="3861"/>
                  <a:ext cx="70" cy="227"/>
                </a:xfrm>
                <a:custGeom>
                  <a:avLst/>
                  <a:gdLst>
                    <a:gd name="T0" fmla="*/ 453 w 907"/>
                    <a:gd name="T1" fmla="*/ 0 h 1814"/>
                    <a:gd name="T2" fmla="*/ 0 w 907"/>
                    <a:gd name="T3" fmla="*/ 454 h 1814"/>
                    <a:gd name="T4" fmla="*/ 453 w 907"/>
                    <a:gd name="T5" fmla="*/ 907 h 1814"/>
                    <a:gd name="T6" fmla="*/ 907 w 907"/>
                    <a:gd name="T7" fmla="*/ 1361 h 1814"/>
                    <a:gd name="T8" fmla="*/ 453 w 907"/>
                    <a:gd name="T9" fmla="*/ 1814 h 1814"/>
                    <a:gd name="T10" fmla="*/ 0 60000 65536"/>
                    <a:gd name="T11" fmla="*/ 0 60000 65536"/>
                    <a:gd name="T12" fmla="*/ 0 60000 65536"/>
                    <a:gd name="T13" fmla="*/ 0 60000 65536"/>
                    <a:gd name="T14" fmla="*/ 0 60000 65536"/>
                    <a:gd name="T15" fmla="*/ 0 w 907"/>
                    <a:gd name="T16" fmla="*/ 0 h 1814"/>
                    <a:gd name="T17" fmla="*/ 907 w 907"/>
                    <a:gd name="T18" fmla="*/ 1814 h 1814"/>
                  </a:gdLst>
                  <a:ahLst/>
                  <a:cxnLst>
                    <a:cxn ang="T10">
                      <a:pos x="T0" y="T1"/>
                    </a:cxn>
                    <a:cxn ang="T11">
                      <a:pos x="T2" y="T3"/>
                    </a:cxn>
                    <a:cxn ang="T12">
                      <a:pos x="T4" y="T5"/>
                    </a:cxn>
                    <a:cxn ang="T13">
                      <a:pos x="T6" y="T7"/>
                    </a:cxn>
                    <a:cxn ang="T14">
                      <a:pos x="T8" y="T9"/>
                    </a:cxn>
                  </a:cxnLst>
                  <a:rect l="T15" t="T16" r="T17" b="T18"/>
                  <a:pathLst>
                    <a:path w="907" h="1814">
                      <a:moveTo>
                        <a:pt x="453" y="0"/>
                      </a:moveTo>
                      <a:cubicBezTo>
                        <a:pt x="226" y="151"/>
                        <a:pt x="0" y="303"/>
                        <a:pt x="0" y="454"/>
                      </a:cubicBezTo>
                      <a:cubicBezTo>
                        <a:pt x="0" y="605"/>
                        <a:pt x="302" y="756"/>
                        <a:pt x="453" y="907"/>
                      </a:cubicBezTo>
                      <a:cubicBezTo>
                        <a:pt x="604" y="1058"/>
                        <a:pt x="907" y="1210"/>
                        <a:pt x="907" y="1361"/>
                      </a:cubicBezTo>
                      <a:cubicBezTo>
                        <a:pt x="907" y="1512"/>
                        <a:pt x="680" y="1663"/>
                        <a:pt x="453" y="1814"/>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sp>
              <p:nvSpPr>
                <p:cNvPr id="32" name="Freeform 119"/>
                <p:cNvSpPr>
                  <a:spLocks/>
                </p:cNvSpPr>
                <p:nvPr/>
              </p:nvSpPr>
              <p:spPr bwMode="auto">
                <a:xfrm>
                  <a:off x="1944" y="3861"/>
                  <a:ext cx="70" cy="227"/>
                </a:xfrm>
                <a:custGeom>
                  <a:avLst/>
                  <a:gdLst>
                    <a:gd name="T0" fmla="*/ 453 w 907"/>
                    <a:gd name="T1" fmla="*/ 0 h 1814"/>
                    <a:gd name="T2" fmla="*/ 0 w 907"/>
                    <a:gd name="T3" fmla="*/ 454 h 1814"/>
                    <a:gd name="T4" fmla="*/ 453 w 907"/>
                    <a:gd name="T5" fmla="*/ 907 h 1814"/>
                    <a:gd name="T6" fmla="*/ 907 w 907"/>
                    <a:gd name="T7" fmla="*/ 1361 h 1814"/>
                    <a:gd name="T8" fmla="*/ 453 w 907"/>
                    <a:gd name="T9" fmla="*/ 1814 h 1814"/>
                    <a:gd name="T10" fmla="*/ 0 60000 65536"/>
                    <a:gd name="T11" fmla="*/ 0 60000 65536"/>
                    <a:gd name="T12" fmla="*/ 0 60000 65536"/>
                    <a:gd name="T13" fmla="*/ 0 60000 65536"/>
                    <a:gd name="T14" fmla="*/ 0 60000 65536"/>
                    <a:gd name="T15" fmla="*/ 0 w 907"/>
                    <a:gd name="T16" fmla="*/ 0 h 1814"/>
                    <a:gd name="T17" fmla="*/ 907 w 907"/>
                    <a:gd name="T18" fmla="*/ 1814 h 1814"/>
                  </a:gdLst>
                  <a:ahLst/>
                  <a:cxnLst>
                    <a:cxn ang="T10">
                      <a:pos x="T0" y="T1"/>
                    </a:cxn>
                    <a:cxn ang="T11">
                      <a:pos x="T2" y="T3"/>
                    </a:cxn>
                    <a:cxn ang="T12">
                      <a:pos x="T4" y="T5"/>
                    </a:cxn>
                    <a:cxn ang="T13">
                      <a:pos x="T6" y="T7"/>
                    </a:cxn>
                    <a:cxn ang="T14">
                      <a:pos x="T8" y="T9"/>
                    </a:cxn>
                  </a:cxnLst>
                  <a:rect l="T15" t="T16" r="T17" b="T18"/>
                  <a:pathLst>
                    <a:path w="907" h="1814">
                      <a:moveTo>
                        <a:pt x="453" y="0"/>
                      </a:moveTo>
                      <a:cubicBezTo>
                        <a:pt x="226" y="151"/>
                        <a:pt x="0" y="303"/>
                        <a:pt x="0" y="454"/>
                      </a:cubicBezTo>
                      <a:cubicBezTo>
                        <a:pt x="0" y="605"/>
                        <a:pt x="302" y="756"/>
                        <a:pt x="453" y="907"/>
                      </a:cubicBezTo>
                      <a:cubicBezTo>
                        <a:pt x="604" y="1058"/>
                        <a:pt x="907" y="1210"/>
                        <a:pt x="907" y="1361"/>
                      </a:cubicBezTo>
                      <a:cubicBezTo>
                        <a:pt x="907" y="1512"/>
                        <a:pt x="680" y="1663"/>
                        <a:pt x="453" y="1814"/>
                      </a:cubicBezTo>
                    </a:path>
                  </a:pathLst>
                </a:custGeom>
                <a:noFill/>
                <a:ln w="28575"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ja-JP" altLang="en-US"/>
                </a:p>
              </p:txBody>
            </p:sp>
          </p:grpSp>
        </p:grpSp>
        <p:sp>
          <p:nvSpPr>
            <p:cNvPr id="45" name="正方形/長方形 44"/>
            <p:cNvSpPr/>
            <p:nvPr/>
          </p:nvSpPr>
          <p:spPr>
            <a:xfrm>
              <a:off x="3491880" y="4221088"/>
              <a:ext cx="654346"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el-GR" altLang="ja-JP" dirty="0" smtClean="0"/>
                <a:t>α </a:t>
              </a:r>
              <a:r>
                <a:rPr lang="en-US" altLang="ja-JP" dirty="0" smtClean="0"/>
                <a:t>&gt;1 </a:t>
              </a:r>
              <a:endParaRPr lang="ja-JP" altLang="en-US" dirty="0"/>
            </a:p>
          </p:txBody>
        </p:sp>
        <p:sp>
          <p:nvSpPr>
            <p:cNvPr id="47" name="下矢印 46"/>
            <p:cNvSpPr/>
            <p:nvPr/>
          </p:nvSpPr>
          <p:spPr>
            <a:xfrm>
              <a:off x="1979712" y="4221088"/>
              <a:ext cx="64807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2" name="Picture 4"/>
          <p:cNvPicPr>
            <a:picLocks noChangeAspect="1" noChangeArrowheads="1"/>
          </p:cNvPicPr>
          <p:nvPr/>
        </p:nvPicPr>
        <p:blipFill>
          <a:blip r:embed="rId3" cstate="print"/>
          <a:srcRect/>
          <a:stretch>
            <a:fillRect/>
          </a:stretch>
        </p:blipFill>
        <p:spPr bwMode="auto">
          <a:xfrm>
            <a:off x="640079" y="1192153"/>
            <a:ext cx="2880202" cy="2474508"/>
          </a:xfrm>
          <a:prstGeom prst="rect">
            <a:avLst/>
          </a:prstGeom>
          <a:noFill/>
          <a:ln w="9525">
            <a:noFill/>
            <a:miter lim="800000"/>
            <a:headEnd/>
            <a:tailEnd/>
          </a:ln>
        </p:spPr>
      </p:pic>
    </p:spTree>
    <p:extLst>
      <p:ext uri="{BB962C8B-B14F-4D97-AF65-F5344CB8AC3E}">
        <p14:creationId xmlns:p14="http://schemas.microsoft.com/office/powerpoint/2010/main" val="416888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linds(horizont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blinds(horizontal)">
                                      <p:cBhvr>
                                        <p:cTn id="1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11"/>
          <p:cNvSpPr>
            <a:spLocks noChangeArrowheads="1"/>
          </p:cNvSpPr>
          <p:nvPr/>
        </p:nvSpPr>
        <p:spPr bwMode="auto">
          <a:xfrm>
            <a:off x="-300" y="692696"/>
            <a:ext cx="9144000" cy="144463"/>
          </a:xfrm>
          <a:prstGeom prst="rect">
            <a:avLst/>
          </a:prstGeom>
          <a:gradFill>
            <a:gsLst>
              <a:gs pos="0">
                <a:srgbClr val="000000"/>
              </a:gs>
              <a:gs pos="39999">
                <a:srgbClr val="0A128C"/>
              </a:gs>
              <a:gs pos="70000">
                <a:srgbClr val="181CC7"/>
              </a:gs>
              <a:gs pos="88000">
                <a:srgbClr val="7005D4"/>
              </a:gs>
              <a:gs pos="100000">
                <a:srgbClr val="8C3D91"/>
              </a:gs>
            </a:gsLst>
            <a:lin ang="5400000" scaled="0"/>
          </a:gradFill>
          <a:ln w="9525">
            <a:noFill/>
            <a:miter lim="800000"/>
            <a:headEnd/>
            <a:tailEnd/>
          </a:ln>
          <a:effectLst/>
        </p:spPr>
        <p:txBody>
          <a:bodyPr wrap="none" anchor="ctr"/>
          <a:lstStyle/>
          <a:p>
            <a:endParaRPr lang="ja-JP" altLang="en-US"/>
          </a:p>
        </p:txBody>
      </p:sp>
      <p:sp>
        <p:nvSpPr>
          <p:cNvPr id="40" name="テキスト ボックス 39"/>
          <p:cNvSpPr txBox="1"/>
          <p:nvPr/>
        </p:nvSpPr>
        <p:spPr>
          <a:xfrm>
            <a:off x="107504" y="88415"/>
            <a:ext cx="3296095" cy="523220"/>
          </a:xfrm>
          <a:prstGeom prst="rect">
            <a:avLst/>
          </a:prstGeom>
          <a:noFill/>
        </p:spPr>
        <p:txBody>
          <a:bodyPr wrap="none" rtlCol="0">
            <a:spAutoFit/>
          </a:bodyPr>
          <a:lstStyle/>
          <a:p>
            <a:r>
              <a:rPr lang="ja-JP" altLang="en-US" sz="2800" dirty="0" smtClean="0"/>
              <a:t>計測システムの課題</a:t>
            </a:r>
            <a:endParaRPr kumimoji="1" lang="ja-JP" altLang="en-US" sz="2800" dirty="0"/>
          </a:p>
        </p:txBody>
      </p:sp>
      <p:pic>
        <p:nvPicPr>
          <p:cNvPr id="66564" name="Picture 4"/>
          <p:cNvPicPr>
            <a:picLocks noChangeAspect="1" noChangeArrowheads="1"/>
          </p:cNvPicPr>
          <p:nvPr/>
        </p:nvPicPr>
        <p:blipFill>
          <a:blip r:embed="rId2" cstate="print"/>
          <a:srcRect/>
          <a:stretch>
            <a:fillRect/>
          </a:stretch>
        </p:blipFill>
        <p:spPr bwMode="auto">
          <a:xfrm>
            <a:off x="350328" y="3713285"/>
            <a:ext cx="4956858" cy="3096344"/>
          </a:xfrm>
          <a:prstGeom prst="rect">
            <a:avLst/>
          </a:prstGeom>
          <a:noFill/>
          <a:ln w="9525">
            <a:noFill/>
            <a:miter lim="800000"/>
            <a:headEnd/>
            <a:tailEnd/>
          </a:ln>
          <a:effectLst/>
        </p:spPr>
      </p:pic>
      <p:pic>
        <p:nvPicPr>
          <p:cNvPr id="66565" name="Picture 5"/>
          <p:cNvPicPr>
            <a:picLocks noChangeAspect="1" noChangeArrowheads="1"/>
          </p:cNvPicPr>
          <p:nvPr/>
        </p:nvPicPr>
        <p:blipFill>
          <a:blip r:embed="rId3" cstate="print"/>
          <a:srcRect/>
          <a:stretch>
            <a:fillRect/>
          </a:stretch>
        </p:blipFill>
        <p:spPr bwMode="auto">
          <a:xfrm>
            <a:off x="408767" y="3678560"/>
            <a:ext cx="5016846" cy="3133815"/>
          </a:xfrm>
          <a:prstGeom prst="rect">
            <a:avLst/>
          </a:prstGeom>
          <a:noFill/>
          <a:ln w="9525">
            <a:noFill/>
            <a:miter lim="800000"/>
            <a:headEnd/>
            <a:tailEnd/>
          </a:ln>
          <a:effectLst/>
        </p:spPr>
      </p:pic>
      <p:sp>
        <p:nvSpPr>
          <p:cNvPr id="44" name="テキスト ボックス 43"/>
          <p:cNvSpPr txBox="1"/>
          <p:nvPr/>
        </p:nvSpPr>
        <p:spPr>
          <a:xfrm>
            <a:off x="2709191" y="6574949"/>
            <a:ext cx="922047" cy="369332"/>
          </a:xfrm>
          <a:prstGeom prst="rect">
            <a:avLst/>
          </a:prstGeom>
          <a:noFill/>
        </p:spPr>
        <p:txBody>
          <a:bodyPr wrap="none" rtlCol="0">
            <a:spAutoFit/>
          </a:bodyPr>
          <a:lstStyle/>
          <a:p>
            <a:r>
              <a:rPr kumimoji="1" lang="en-US" altLang="ja-JP" dirty="0" err="1" smtClean="0"/>
              <a:t>Δλ</a:t>
            </a:r>
            <a:r>
              <a:rPr kumimoji="1" lang="en-US" altLang="ja-JP" dirty="0" smtClean="0"/>
              <a:t> (nm)</a:t>
            </a:r>
            <a:endParaRPr kumimoji="1" lang="ja-JP" altLang="en-US" dirty="0"/>
          </a:p>
        </p:txBody>
      </p:sp>
      <p:cxnSp>
        <p:nvCxnSpPr>
          <p:cNvPr id="51" name="直線矢印コネクタ 50"/>
          <p:cNvCxnSpPr/>
          <p:nvPr/>
        </p:nvCxnSpPr>
        <p:spPr>
          <a:xfrm flipH="1">
            <a:off x="3306574" y="5146861"/>
            <a:ext cx="2515083" cy="1921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テキスト ボックス 51"/>
          <p:cNvSpPr txBox="1"/>
          <p:nvPr/>
        </p:nvSpPr>
        <p:spPr>
          <a:xfrm>
            <a:off x="5865885" y="5092513"/>
            <a:ext cx="3362844" cy="369332"/>
          </a:xfrm>
          <a:prstGeom prst="rect">
            <a:avLst/>
          </a:prstGeom>
          <a:noFill/>
        </p:spPr>
        <p:txBody>
          <a:bodyPr wrap="none" rtlCol="0">
            <a:spAutoFit/>
          </a:bodyPr>
          <a:lstStyle/>
          <a:p>
            <a:r>
              <a:rPr lang="en-US" altLang="ja-JP" b="1" dirty="0" smtClean="0">
                <a:solidFill>
                  <a:srgbClr val="FF0000"/>
                </a:solidFill>
              </a:rPr>
              <a:t>EUV  light source, </a:t>
            </a:r>
            <a:r>
              <a:rPr lang="en-US" altLang="ja-JP" b="1" dirty="0" err="1" smtClean="0">
                <a:solidFill>
                  <a:srgbClr val="FF0000"/>
                </a:solidFill>
              </a:rPr>
              <a:t>Sn</a:t>
            </a:r>
            <a:r>
              <a:rPr kumimoji="1" lang="en-US" altLang="ja-JP" b="1" dirty="0" smtClean="0">
                <a:solidFill>
                  <a:srgbClr val="FF0000"/>
                </a:solidFill>
              </a:rPr>
              <a:t>, </a:t>
            </a:r>
            <a:r>
              <a:rPr kumimoji="1" lang="en-US" altLang="ja-JP" b="1" i="1" dirty="0" smtClean="0">
                <a:solidFill>
                  <a:srgbClr val="FF0000"/>
                </a:solidFill>
              </a:rPr>
              <a:t>T</a:t>
            </a:r>
            <a:r>
              <a:rPr kumimoji="1" lang="en-US" altLang="ja-JP" b="1" baseline="-25000" dirty="0" smtClean="0">
                <a:solidFill>
                  <a:srgbClr val="FF0000"/>
                </a:solidFill>
              </a:rPr>
              <a:t>e</a:t>
            </a:r>
            <a:r>
              <a:rPr kumimoji="1" lang="en-US" altLang="ja-JP" b="1" dirty="0" smtClean="0">
                <a:solidFill>
                  <a:srgbClr val="FF0000"/>
                </a:solidFill>
              </a:rPr>
              <a:t>= </a:t>
            </a:r>
            <a:r>
              <a:rPr kumimoji="1" lang="en-US" altLang="ja-JP" b="1" i="1" dirty="0" smtClean="0">
                <a:solidFill>
                  <a:srgbClr val="FF0000"/>
                </a:solidFill>
              </a:rPr>
              <a:t>T</a:t>
            </a:r>
            <a:r>
              <a:rPr kumimoji="1" lang="en-US" altLang="ja-JP" b="1" baseline="-25000" dirty="0" smtClean="0">
                <a:solidFill>
                  <a:srgbClr val="FF0000"/>
                </a:solidFill>
              </a:rPr>
              <a:t>i</a:t>
            </a:r>
            <a:r>
              <a:rPr kumimoji="1" lang="en-US" altLang="ja-JP" b="1" dirty="0" smtClean="0">
                <a:solidFill>
                  <a:srgbClr val="FF0000"/>
                </a:solidFill>
              </a:rPr>
              <a:t>=40eV</a:t>
            </a:r>
            <a:endParaRPr kumimoji="1" lang="ja-JP" altLang="en-US" b="1" dirty="0">
              <a:solidFill>
                <a:srgbClr val="FF0000"/>
              </a:solidFill>
            </a:endParaRPr>
          </a:p>
        </p:txBody>
      </p:sp>
      <p:sp>
        <p:nvSpPr>
          <p:cNvPr id="53" name="テキスト ボックス 52"/>
          <p:cNvSpPr txBox="1"/>
          <p:nvPr/>
        </p:nvSpPr>
        <p:spPr>
          <a:xfrm>
            <a:off x="6616544" y="5496570"/>
            <a:ext cx="2364943" cy="369332"/>
          </a:xfrm>
          <a:prstGeom prst="rect">
            <a:avLst/>
          </a:prstGeom>
          <a:noFill/>
        </p:spPr>
        <p:txBody>
          <a:bodyPr wrap="none" rtlCol="0">
            <a:spAutoFit/>
          </a:bodyPr>
          <a:lstStyle/>
          <a:p>
            <a:r>
              <a:rPr lang="en-US" altLang="ja-JP" dirty="0" smtClean="0"/>
              <a:t>λ</a:t>
            </a:r>
            <a:r>
              <a:rPr lang="en-US" altLang="ja-JP" baseline="-25000" dirty="0" smtClean="0"/>
              <a:t>0</a:t>
            </a:r>
            <a:r>
              <a:rPr lang="en-US" altLang="ja-JP" dirty="0" smtClean="0"/>
              <a:t>=532 nm, 135 degree</a:t>
            </a:r>
          </a:p>
        </p:txBody>
      </p:sp>
      <p:sp>
        <p:nvSpPr>
          <p:cNvPr id="54" name="正方形/長方形 53"/>
          <p:cNvSpPr/>
          <p:nvPr/>
        </p:nvSpPr>
        <p:spPr>
          <a:xfrm>
            <a:off x="2882183" y="3906158"/>
            <a:ext cx="576064" cy="2403085"/>
          </a:xfrm>
          <a:prstGeom prst="rect">
            <a:avLst/>
          </a:prstGeom>
          <a:solidFill>
            <a:schemeClr val="accent1">
              <a:alpha val="44000"/>
            </a:schemeClr>
          </a:solidFill>
          <a:ln>
            <a:solidFill>
              <a:schemeClr val="accent1">
                <a:shade val="50000"/>
                <a:alpha val="3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p:cNvSpPr txBox="1"/>
          <p:nvPr/>
        </p:nvSpPr>
        <p:spPr>
          <a:xfrm>
            <a:off x="5917212" y="5928618"/>
            <a:ext cx="2427524"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altLang="ja-JP" dirty="0" smtClean="0"/>
              <a:t>Stray light rejection</a:t>
            </a:r>
          </a:p>
          <a:p>
            <a:r>
              <a:rPr kumimoji="1" lang="en-US" altLang="ja-JP" dirty="0" smtClean="0"/>
              <a:t>High Spectral resolution</a:t>
            </a:r>
            <a:endParaRPr kumimoji="1" lang="ja-JP" altLang="en-US" dirty="0"/>
          </a:p>
        </p:txBody>
      </p:sp>
      <p:sp>
        <p:nvSpPr>
          <p:cNvPr id="57" name="テキスト ボックス 56"/>
          <p:cNvSpPr txBox="1"/>
          <p:nvPr/>
        </p:nvSpPr>
        <p:spPr>
          <a:xfrm>
            <a:off x="3446672" y="3857301"/>
            <a:ext cx="1547924" cy="369332"/>
          </a:xfrm>
          <a:prstGeom prst="rect">
            <a:avLst/>
          </a:prstGeom>
          <a:noFill/>
        </p:spPr>
        <p:txBody>
          <a:bodyPr wrap="none" rtlCol="0">
            <a:spAutoFit/>
          </a:bodyPr>
          <a:lstStyle/>
          <a:p>
            <a:r>
              <a:rPr kumimoji="1" lang="en-US" altLang="ja-JP" dirty="0" smtClean="0"/>
              <a:t>Filter ±0.2nm</a:t>
            </a:r>
            <a:endParaRPr kumimoji="1" lang="ja-JP" altLang="en-US" dirty="0"/>
          </a:p>
        </p:txBody>
      </p:sp>
      <p:graphicFrame>
        <p:nvGraphicFramePr>
          <p:cNvPr id="56" name="グラフ 55"/>
          <p:cNvGraphicFramePr>
            <a:graphicFrameLocks/>
          </p:cNvGraphicFramePr>
          <p:nvPr>
            <p:extLst>
              <p:ext uri="{D42A27DB-BD31-4B8C-83A1-F6EECF244321}">
                <p14:modId xmlns:p14="http://schemas.microsoft.com/office/powerpoint/2010/main" val="4289337132"/>
              </p:ext>
            </p:extLst>
          </p:nvPr>
        </p:nvGraphicFramePr>
        <p:xfrm>
          <a:off x="280990" y="901089"/>
          <a:ext cx="8178800" cy="2645565"/>
        </p:xfrm>
        <a:graphic>
          <a:graphicData uri="http://schemas.openxmlformats.org/drawingml/2006/chart">
            <c:chart xmlns:c="http://schemas.openxmlformats.org/drawingml/2006/chart" xmlns:r="http://schemas.openxmlformats.org/officeDocument/2006/relationships" r:id="rId4"/>
          </a:graphicData>
        </a:graphic>
      </p:graphicFrame>
      <p:sp>
        <p:nvSpPr>
          <p:cNvPr id="43" name="テキスト ボックス 42"/>
          <p:cNvSpPr txBox="1"/>
          <p:nvPr/>
        </p:nvSpPr>
        <p:spPr>
          <a:xfrm>
            <a:off x="5821657" y="1708530"/>
            <a:ext cx="1304428" cy="369332"/>
          </a:xfrm>
          <a:prstGeom prst="rect">
            <a:avLst/>
          </a:prstGeom>
          <a:noFill/>
        </p:spPr>
        <p:txBody>
          <a:bodyPr wrap="square" rtlCol="0">
            <a:spAutoFit/>
          </a:bodyPr>
          <a:lstStyle/>
          <a:p>
            <a:r>
              <a:rPr kumimoji="1" lang="en-US" altLang="ja-JP" dirty="0" smtClean="0"/>
              <a:t>300eV</a:t>
            </a:r>
            <a:endParaRPr kumimoji="1" lang="ja-JP" altLang="en-US" dirty="0"/>
          </a:p>
        </p:txBody>
      </p:sp>
      <p:sp>
        <p:nvSpPr>
          <p:cNvPr id="58" name="テキスト ボックス 57"/>
          <p:cNvSpPr txBox="1"/>
          <p:nvPr/>
        </p:nvSpPr>
        <p:spPr>
          <a:xfrm>
            <a:off x="4773399" y="2055300"/>
            <a:ext cx="1304428" cy="369332"/>
          </a:xfrm>
          <a:prstGeom prst="rect">
            <a:avLst/>
          </a:prstGeom>
          <a:noFill/>
        </p:spPr>
        <p:txBody>
          <a:bodyPr wrap="square" rtlCol="0">
            <a:spAutoFit/>
          </a:bodyPr>
          <a:lstStyle/>
          <a:p>
            <a:r>
              <a:rPr lang="en-US" altLang="ja-JP" dirty="0"/>
              <a:t>2</a:t>
            </a:r>
            <a:r>
              <a:rPr kumimoji="1" lang="en-US" altLang="ja-JP" dirty="0" smtClean="0"/>
              <a:t>eV</a:t>
            </a:r>
            <a:endParaRPr kumimoji="1" lang="ja-JP" altLang="en-US" dirty="0"/>
          </a:p>
        </p:txBody>
      </p:sp>
      <p:sp>
        <p:nvSpPr>
          <p:cNvPr id="46" name="下矢印 45"/>
          <p:cNvSpPr/>
          <p:nvPr/>
        </p:nvSpPr>
        <p:spPr>
          <a:xfrm rot="2700000">
            <a:off x="5969721" y="1936711"/>
            <a:ext cx="138676" cy="530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下矢印 58"/>
          <p:cNvSpPr/>
          <p:nvPr/>
        </p:nvSpPr>
        <p:spPr>
          <a:xfrm rot="2700000">
            <a:off x="4822025" y="2319104"/>
            <a:ext cx="138676" cy="5302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562" name="グループ化 66561"/>
          <p:cNvGrpSpPr/>
          <p:nvPr/>
        </p:nvGrpSpPr>
        <p:grpSpPr>
          <a:xfrm>
            <a:off x="1183089" y="1290523"/>
            <a:ext cx="3962102" cy="2532319"/>
            <a:chOff x="1165753" y="1290523"/>
            <a:chExt cx="3962102" cy="2532319"/>
          </a:xfrm>
        </p:grpSpPr>
        <p:grpSp>
          <p:nvGrpSpPr>
            <p:cNvPr id="60" name="グループ化 59"/>
            <p:cNvGrpSpPr/>
            <p:nvPr/>
          </p:nvGrpSpPr>
          <p:grpSpPr>
            <a:xfrm>
              <a:off x="1165753" y="3108000"/>
              <a:ext cx="3962102" cy="714842"/>
              <a:chOff x="1165753" y="3108000"/>
              <a:chExt cx="3962102" cy="714842"/>
            </a:xfrm>
          </p:grpSpPr>
          <p:cxnSp>
            <p:nvCxnSpPr>
              <p:cNvPr id="49" name="直線矢印コネクタ 48"/>
              <p:cNvCxnSpPr/>
              <p:nvPr/>
            </p:nvCxnSpPr>
            <p:spPr>
              <a:xfrm flipH="1">
                <a:off x="1165753" y="3142725"/>
                <a:ext cx="3219808" cy="68011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61" name="直線矢印コネクタ 60"/>
              <p:cNvCxnSpPr/>
              <p:nvPr/>
            </p:nvCxnSpPr>
            <p:spPr>
              <a:xfrm>
                <a:off x="4610911" y="3108000"/>
                <a:ext cx="516944" cy="68827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grpSp>
        <p:sp>
          <p:nvSpPr>
            <p:cNvPr id="62" name="正方形/長方形 61"/>
            <p:cNvSpPr/>
            <p:nvPr/>
          </p:nvSpPr>
          <p:spPr>
            <a:xfrm>
              <a:off x="4385561" y="1290523"/>
              <a:ext cx="225350" cy="1817477"/>
            </a:xfrm>
            <a:prstGeom prst="rect">
              <a:avLst/>
            </a:prstGeom>
            <a:solidFill>
              <a:schemeClr val="accent4">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テキスト ボックス 68"/>
          <p:cNvSpPr txBox="1"/>
          <p:nvPr/>
        </p:nvSpPr>
        <p:spPr>
          <a:xfrm>
            <a:off x="5955771" y="4256408"/>
            <a:ext cx="2504019" cy="369332"/>
          </a:xfrm>
          <a:prstGeom prst="rect">
            <a:avLst/>
          </a:prstGeom>
          <a:noFill/>
        </p:spPr>
        <p:txBody>
          <a:bodyPr wrap="none" rtlCol="0">
            <a:spAutoFit/>
          </a:bodyPr>
          <a:lstStyle/>
          <a:p>
            <a:r>
              <a:rPr kumimoji="1" lang="en-US" altLang="ja-JP" dirty="0" smtClean="0"/>
              <a:t>C, </a:t>
            </a:r>
            <a:r>
              <a:rPr kumimoji="1" lang="en-US" altLang="ja-JP" i="1" dirty="0" smtClean="0"/>
              <a:t>T</a:t>
            </a:r>
            <a:r>
              <a:rPr kumimoji="1" lang="en-US" altLang="ja-JP" baseline="-25000" dirty="0" smtClean="0"/>
              <a:t>e</a:t>
            </a:r>
            <a:r>
              <a:rPr kumimoji="1" lang="en-US" altLang="ja-JP" dirty="0" smtClean="0"/>
              <a:t>=2000eV, </a:t>
            </a:r>
            <a:r>
              <a:rPr kumimoji="1" lang="en-US" altLang="ja-JP" i="1" dirty="0" smtClean="0"/>
              <a:t>T</a:t>
            </a:r>
            <a:r>
              <a:rPr kumimoji="1" lang="en-US" altLang="ja-JP" baseline="-25000" dirty="0" smtClean="0"/>
              <a:t>i</a:t>
            </a:r>
            <a:r>
              <a:rPr kumimoji="1" lang="en-US" altLang="ja-JP" dirty="0" smtClean="0"/>
              <a:t>=1000eV</a:t>
            </a:r>
            <a:endParaRPr kumimoji="1" lang="ja-JP" altLang="en-US" dirty="0"/>
          </a:p>
        </p:txBody>
      </p:sp>
      <p:cxnSp>
        <p:nvCxnSpPr>
          <p:cNvPr id="70" name="直線矢印コネクタ 69"/>
          <p:cNvCxnSpPr/>
          <p:nvPr/>
        </p:nvCxnSpPr>
        <p:spPr>
          <a:xfrm flipH="1">
            <a:off x="4304036" y="4576301"/>
            <a:ext cx="1613176" cy="1524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46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ppt_x"/>
                                          </p:val>
                                        </p:tav>
                                        <p:tav tm="100000">
                                          <p:val>
                                            <p:strVal val="#ppt_x"/>
                                          </p:val>
                                        </p:tav>
                                      </p:tavLst>
                                    </p:anim>
                                    <p:anim calcmode="lin" valueType="num">
                                      <p:cBhvr additive="base">
                                        <p:cTn id="8" dur="500" fill="hold"/>
                                        <p:tgtEl>
                                          <p:spTgt spid="665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Effect transition="in" filter="blinds(horizontal)">
                                      <p:cBhvr>
                                        <p:cTn id="13" dur="500"/>
                                        <p:tgtEl>
                                          <p:spTgt spid="44"/>
                                        </p:tgtEl>
                                      </p:cBhvr>
                                    </p:animEffect>
                                  </p:childTnLst>
                                </p:cTn>
                              </p:par>
                              <p:par>
                                <p:cTn id="14" presetID="3" presetClass="entr" presetSubtype="10" fill="hold" nodeType="withEffect">
                                  <p:stCondLst>
                                    <p:cond delay="0"/>
                                  </p:stCondLst>
                                  <p:childTnLst>
                                    <p:set>
                                      <p:cBhvr>
                                        <p:cTn id="15" dur="1" fill="hold">
                                          <p:stCondLst>
                                            <p:cond delay="0"/>
                                          </p:stCondLst>
                                        </p:cTn>
                                        <p:tgtEl>
                                          <p:spTgt spid="66564"/>
                                        </p:tgtEl>
                                        <p:attrNameLst>
                                          <p:attrName>style.visibility</p:attrName>
                                        </p:attrNameLst>
                                      </p:cBhvr>
                                      <p:to>
                                        <p:strVal val="visible"/>
                                      </p:to>
                                    </p:set>
                                    <p:animEffect transition="in" filter="blinds(horizontal)">
                                      <p:cBhvr>
                                        <p:cTn id="16" dur="500"/>
                                        <p:tgtEl>
                                          <p:spTgt spid="665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blinds(horizontal)">
                                      <p:cBhvr>
                                        <p:cTn id="19" dur="500"/>
                                        <p:tgtEl>
                                          <p:spTgt spid="53"/>
                                        </p:tgtEl>
                                      </p:cBhvr>
                                    </p:animEffect>
                                  </p:childTnLst>
                                </p:cTn>
                              </p:par>
                              <p:par>
                                <p:cTn id="20" presetID="3" presetClass="entr" presetSubtype="1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blinds(horizontal)">
                                      <p:cBhvr>
                                        <p:cTn id="22" dur="500"/>
                                        <p:tgtEl>
                                          <p:spTgt spid="7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Effect transition="in" filter="blinds(horizontal)">
                                      <p:cBhvr>
                                        <p:cTn id="25" dur="500"/>
                                        <p:tgtEl>
                                          <p:spTgt spid="6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blinds(horizontal)">
                                      <p:cBhvr>
                                        <p:cTn id="30" dur="500"/>
                                        <p:tgtEl>
                                          <p:spTgt spid="52"/>
                                        </p:tgtEl>
                                      </p:cBhvr>
                                    </p:animEffect>
                                  </p:childTnLst>
                                </p:cTn>
                              </p:par>
                              <p:par>
                                <p:cTn id="31" presetID="3" presetClass="entr" presetSubtype="1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linds(horizontal)">
                                      <p:cBhvr>
                                        <p:cTn id="33" dur="500"/>
                                        <p:tgtEl>
                                          <p:spTgt spid="51"/>
                                        </p:tgtEl>
                                      </p:cBhvr>
                                    </p:animEffect>
                                  </p:childTnLst>
                                </p:cTn>
                              </p:par>
                              <p:par>
                                <p:cTn id="34" presetID="3" presetClass="entr" presetSubtype="10" fill="hold" nodeType="withEffect">
                                  <p:stCondLst>
                                    <p:cond delay="0"/>
                                  </p:stCondLst>
                                  <p:childTnLst>
                                    <p:set>
                                      <p:cBhvr>
                                        <p:cTn id="35" dur="1" fill="hold">
                                          <p:stCondLst>
                                            <p:cond delay="0"/>
                                          </p:stCondLst>
                                        </p:cTn>
                                        <p:tgtEl>
                                          <p:spTgt spid="66565"/>
                                        </p:tgtEl>
                                        <p:attrNameLst>
                                          <p:attrName>style.visibility</p:attrName>
                                        </p:attrNameLst>
                                      </p:cBhvr>
                                      <p:to>
                                        <p:strVal val="visible"/>
                                      </p:to>
                                    </p:set>
                                    <p:animEffect transition="in" filter="blinds(horizontal)">
                                      <p:cBhvr>
                                        <p:cTn id="36" dur="500"/>
                                        <p:tgtEl>
                                          <p:spTgt spid="6656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blinds(horizontal)">
                                      <p:cBhvr>
                                        <p:cTn id="41" dur="500"/>
                                        <p:tgtEl>
                                          <p:spTgt spid="54"/>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blinds(horizontal)">
                                      <p:cBhvr>
                                        <p:cTn id="44" dur="500"/>
                                        <p:tgtEl>
                                          <p:spTgt spid="5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additive="base">
                                        <p:cTn id="49" dur="500" fill="hold"/>
                                        <p:tgtEl>
                                          <p:spTgt spid="55"/>
                                        </p:tgtEl>
                                        <p:attrNameLst>
                                          <p:attrName>ppt_x</p:attrName>
                                        </p:attrNameLst>
                                      </p:cBhvr>
                                      <p:tavLst>
                                        <p:tav tm="0">
                                          <p:val>
                                            <p:strVal val="#ppt_x"/>
                                          </p:val>
                                        </p:tav>
                                        <p:tav tm="100000">
                                          <p:val>
                                            <p:strVal val="#ppt_x"/>
                                          </p:val>
                                        </p:tav>
                                      </p:tavLst>
                                    </p:anim>
                                    <p:anim calcmode="lin" valueType="num">
                                      <p:cBhvr additive="base">
                                        <p:cTn id="50"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2" grpId="0"/>
      <p:bldP spid="53" grpId="0"/>
      <p:bldP spid="54" grpId="0" animBg="1"/>
      <p:bldP spid="55" grpId="0" animBg="1"/>
      <p:bldP spid="57" grpId="0"/>
      <p:bldP spid="69" grpId="0"/>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4147</TotalTime>
  <Words>1960</Words>
  <Application>Microsoft Office PowerPoint</Application>
  <PresentationFormat>画面に合わせる (4:3)</PresentationFormat>
  <Paragraphs>382</Paragraphs>
  <Slides>25</Slides>
  <Notes>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25</vt:i4>
      </vt:variant>
    </vt:vector>
  </HeadingPairs>
  <TitlesOfParts>
    <vt:vector size="37" baseType="lpstr">
      <vt:lpstr>HG創英角ﾎﾟｯﾌﾟ体</vt:lpstr>
      <vt:lpstr>ＭＳ Ｐゴシック</vt:lpstr>
      <vt:lpstr>ヒラギノ角ゴ Pro W6</vt:lpstr>
      <vt:lpstr>Yu Gothic</vt:lpstr>
      <vt:lpstr>Yu Gothic</vt:lpstr>
      <vt:lpstr>游ゴシック Light</vt:lpstr>
      <vt:lpstr>Arial</vt:lpstr>
      <vt:lpstr>Calibri</vt:lpstr>
      <vt:lpstr>Calibri Light</vt:lpstr>
      <vt:lpstr>Symbol</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富田健太郎</dc:creator>
  <cp:lastModifiedBy>富田健太郎</cp:lastModifiedBy>
  <cp:revision>66</cp:revision>
  <dcterms:created xsi:type="dcterms:W3CDTF">2016-11-18T03:30:33Z</dcterms:created>
  <dcterms:modified xsi:type="dcterms:W3CDTF">2017-03-06T03:42:37Z</dcterms:modified>
</cp:coreProperties>
</file>